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0748C-158B-6BF4-0C49-32FDAE58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35392-1AF2-031C-BEEF-61961001C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D95FA-3FEB-A2B5-2AA4-47E86E3E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C151-93E4-0238-492B-F6CF8A9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D575A-9C44-E3CD-C8CB-3FEC13D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732BF-ED09-971B-9468-36A6AEB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1F2DB6-37EB-E83E-1299-27C81F77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AFDFA-942B-8136-F1E2-AB15F3E7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47912-DF13-66CA-81CF-912A8425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F9000-69C8-1015-92E6-10FE2A25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3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38CD2-C7A2-DAF3-0A8F-68C7999D9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AEB68-DC84-4362-2C93-49D7806A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BE7A0-E062-1641-E73E-DB9513F9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5C3E4-0B53-5F9A-57CA-80838683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801FD-E7D6-ADAE-73F2-E450EFB0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AD0DB-5514-4C5D-109A-AACC6702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FCC2C-FF53-DC5D-AC45-8FDC10D4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FB3DC-359E-2F3A-48F3-F5E8E495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08C18-E714-BC39-C7FF-77229F1B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9C652-650D-DBE7-39E8-4BDC8B97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E01EE-843C-9026-0544-AA5DD93D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7041D-237F-4BB1-CA86-1F7188A4D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698C6-17E3-F400-1B41-9E6F3A94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FC5FA-2F71-BA34-3B64-7DAF6A7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D4007-DCAB-155A-B09D-A1DA54EC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11B9-E889-3335-CC83-C0F2DF59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A81B9-8BCD-9F91-F8DA-2B0A164E4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97DD8-CCB1-8712-86BF-D9C6E34C1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9430D-FC49-0C5C-27E2-66C52830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55CFA-5CD8-8FC5-13E3-A1B14AD8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7CFF6-B5B2-8BA8-FFE7-EA968393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3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ECE2-A297-FDF2-B234-716BB76B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CF576-8245-DA8F-2A90-94FFE1D3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70DC0-145E-112F-1E92-A64BF049F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0F5F9-97B2-C7DF-585C-917C76583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A5FFC-7BA6-BF41-5012-2A7BB39D2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2B0801-2ACF-B130-408A-FF5EBD2A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61BC88-8F8D-0E43-66E1-926272E7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2B149-F2EC-FDCB-A668-F1C39FF1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7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9FDCA-A57D-8264-48C3-07EF2FD5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BF09E-480F-78A1-81F0-5535A703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8AACE2-D684-AA9C-97D3-A80232C5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DE8345-F378-F32E-7270-51021D49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8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1D991F-2C76-2E8A-89C9-ABEA5AA3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A9F823-CC9E-FCDB-7E6F-897BEF0D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55868-11EF-BBA2-A566-4583D44D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3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DDF3-2172-9323-7AC2-18612634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454EA-34BE-E9C8-FAC7-530B5B2F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FA042-4CA3-5AC5-36BF-171F6FA10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D202D-6E81-DABB-8447-279242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97690-4D51-63B4-27FF-2106E0E0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FC5E0-DB98-9738-7F9C-49AFF3C4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3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D08B-BAB6-36F2-66B7-C18ABA9C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D3C47B-B2F1-0884-A3DB-43508705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C0330-7C77-7CAB-4C4B-DF386CDD5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D295A-1AF5-7A84-6023-726874A4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E910A-3EEC-798B-62F8-9D0B0CA3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A571E-12F7-DBCA-01DE-9B2DF9C3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83A47-8E9F-63C1-2D69-AA602EDC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27E20-55A3-DF1F-3483-5A3DC3AB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5EABD-73A4-5193-502E-2D3C8AD60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0D1D-96CB-4A3A-A2DF-2F030A20352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2B939-AF75-4F8C-7083-40CAF9EEF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04E3A-535B-9696-4A3C-9E4756A62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59F2-527C-4F52-BA15-558DD5F06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0E69B-66DF-C348-3687-37ABBB258F96}"/>
              </a:ext>
            </a:extLst>
          </p:cNvPr>
          <p:cNvSpPr txBox="1"/>
          <p:nvPr/>
        </p:nvSpPr>
        <p:spPr>
          <a:xfrm>
            <a:off x="1253067" y="1422400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1. github.com</a:t>
            </a:r>
            <a:endParaRPr lang="ko-KR" alt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319F-C8CA-8F88-E682-8B8CF409FCF6}"/>
              </a:ext>
            </a:extLst>
          </p:cNvPr>
          <p:cNvSpPr txBox="1"/>
          <p:nvPr/>
        </p:nvSpPr>
        <p:spPr>
          <a:xfrm>
            <a:off x="1524000" y="2116667"/>
            <a:ext cx="6185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 </a:t>
            </a:r>
            <a:r>
              <a:rPr lang="ko-KR" altLang="en-US"/>
              <a:t>으로 관리되는 프로젝트 원격 저장소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GIT </a:t>
            </a:r>
            <a:r>
              <a:rPr lang="ko-KR" altLang="en-US"/>
              <a:t>대표적인 오픈소스 </a:t>
            </a:r>
            <a:r>
              <a:rPr lang="en-US" altLang="ko-KR"/>
              <a:t>: GIT, VS Code, React, ReactNative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37115-EEF5-1A9D-E114-1F7098B00C77}"/>
              </a:ext>
            </a:extLst>
          </p:cNvPr>
          <p:cNvSpPr txBox="1"/>
          <p:nvPr/>
        </p:nvSpPr>
        <p:spPr>
          <a:xfrm>
            <a:off x="1253067" y="3235235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2. github.com </a:t>
            </a:r>
            <a:r>
              <a:rPr lang="ko-KR" altLang="en-US" sz="2400" b="1"/>
              <a:t>토큰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E2900-00D4-B0D5-8AA9-5BA3C6424345}"/>
              </a:ext>
            </a:extLst>
          </p:cNvPr>
          <p:cNvSpPr txBox="1"/>
          <p:nvPr/>
        </p:nvSpPr>
        <p:spPr>
          <a:xfrm>
            <a:off x="1444271" y="3719267"/>
            <a:ext cx="6112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우측 상단 프로필 </a:t>
            </a:r>
            <a:r>
              <a:rPr lang="en-US" altLang="ko-KR"/>
              <a:t>–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좌측 가장 아래 </a:t>
            </a:r>
            <a:r>
              <a:rPr lang="en-US" altLang="ko-KR"/>
              <a:t>- Developer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Personal</a:t>
            </a:r>
            <a:r>
              <a:rPr lang="ko-KR" altLang="en-US"/>
              <a:t> </a:t>
            </a:r>
            <a:r>
              <a:rPr lang="en-US" altLang="ko-KR"/>
              <a:t>access</a:t>
            </a:r>
            <a:r>
              <a:rPr lang="ko-KR" altLang="en-US"/>
              <a:t> </a:t>
            </a:r>
            <a:r>
              <a:rPr lang="en-US" altLang="ko-KR"/>
              <a:t>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Tokens(classic)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Personal access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1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3F417-4B11-5C3A-9F31-AFD6A8426E7F}"/>
              </a:ext>
            </a:extLst>
          </p:cNvPr>
          <p:cNvSpPr txBox="1"/>
          <p:nvPr/>
        </p:nvSpPr>
        <p:spPr>
          <a:xfrm>
            <a:off x="838200" y="602102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3. </a:t>
            </a:r>
            <a:r>
              <a:rPr lang="ko-KR" altLang="en-US" sz="2400" b="1"/>
              <a:t>자신의 컴퓨터에서 토큰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2B860-248F-FD5D-E956-D67300CD24DC}"/>
              </a:ext>
            </a:extLst>
          </p:cNvPr>
          <p:cNvSpPr txBox="1"/>
          <p:nvPr/>
        </p:nvSpPr>
        <p:spPr>
          <a:xfrm>
            <a:off x="1156404" y="1729600"/>
            <a:ext cx="979946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제어판 </a:t>
            </a:r>
            <a:r>
              <a:rPr lang="en-US" altLang="ko-KR"/>
              <a:t>&gt; </a:t>
            </a:r>
            <a:r>
              <a:rPr lang="ko-KR" altLang="en-US"/>
              <a:t>사용자 계정 </a:t>
            </a:r>
            <a:r>
              <a:rPr lang="en-US" altLang="ko-KR"/>
              <a:t>&gt;  </a:t>
            </a:r>
            <a:r>
              <a:rPr lang="ko-KR" altLang="en-US"/>
              <a:t>자격 증명 관리자 </a:t>
            </a:r>
            <a:r>
              <a:rPr lang="en-US" altLang="ko-KR"/>
              <a:t>&gt; Window </a:t>
            </a:r>
            <a:r>
              <a:rPr lang="ko-KR" altLang="en-US"/>
              <a:t>자격증명 관리자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git: </a:t>
            </a:r>
            <a:r>
              <a:rPr lang="en-US" altLang="ko-KR">
                <a:hlinkClick r:id="rId2"/>
              </a:rPr>
              <a:t>https://github.com</a:t>
            </a:r>
            <a:r>
              <a:rPr lang="en-US" altLang="ko-KR"/>
              <a:t> </a:t>
            </a:r>
            <a:r>
              <a:rPr lang="ko-KR" altLang="en-US"/>
              <a:t>자격정보 생성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사용자 아이디</a:t>
            </a:r>
            <a:r>
              <a:rPr lang="en-US" altLang="ko-KR"/>
              <a:t>, </a:t>
            </a:r>
            <a:r>
              <a:rPr lang="ko-KR" altLang="en-US"/>
              <a:t>토큰 붙여넣기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73744-3D7F-673B-88CF-0D8F852ED871}"/>
              </a:ext>
            </a:extLst>
          </p:cNvPr>
          <p:cNvSpPr txBox="1"/>
          <p:nvPr/>
        </p:nvSpPr>
        <p:spPr>
          <a:xfrm>
            <a:off x="1156404" y="121201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윈도우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5F448-B143-D4FC-84DA-AAA59819435A}"/>
              </a:ext>
            </a:extLst>
          </p:cNvPr>
          <p:cNvSpPr txBox="1"/>
          <p:nvPr/>
        </p:nvSpPr>
        <p:spPr>
          <a:xfrm>
            <a:off x="1274936" y="3753138"/>
            <a:ext cx="97994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keychain access </a:t>
            </a:r>
            <a:r>
              <a:rPr lang="ko-KR" altLang="en-US"/>
              <a:t>앱 실행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github </a:t>
            </a:r>
            <a:r>
              <a:rPr lang="ko-KR" altLang="en-US"/>
              <a:t>의 인터넷 암호 선택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사용자 아이디</a:t>
            </a:r>
            <a:r>
              <a:rPr lang="en-US" altLang="ko-KR"/>
              <a:t>, </a:t>
            </a:r>
            <a:r>
              <a:rPr lang="ko-KR" altLang="en-US"/>
              <a:t>토큰</a:t>
            </a:r>
            <a:r>
              <a:rPr lang="en-US" altLang="ko-KR"/>
              <a:t>(</a:t>
            </a:r>
            <a:r>
              <a:rPr lang="ko-KR" altLang="en-US"/>
              <a:t>암호보기 누른 뒤 오른쪽 칸</a:t>
            </a:r>
            <a:r>
              <a:rPr lang="en-US" altLang="ko-KR"/>
              <a:t>)</a:t>
            </a:r>
            <a:r>
              <a:rPr lang="ko-KR" altLang="en-US"/>
              <a:t> 붙여넣기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* (</a:t>
            </a:r>
            <a:r>
              <a:rPr lang="ko-KR" altLang="en-US"/>
              <a:t>만약 맥 </a:t>
            </a:r>
            <a:r>
              <a:rPr lang="en-US" altLang="ko-KR"/>
              <a:t>keychain acess</a:t>
            </a:r>
            <a:r>
              <a:rPr lang="ko-KR" altLang="en-US"/>
              <a:t>에 </a:t>
            </a:r>
            <a:r>
              <a:rPr lang="en-US" altLang="ko-KR"/>
              <a:t>github </a:t>
            </a:r>
            <a:r>
              <a:rPr lang="ko-KR" altLang="en-US"/>
              <a:t>가 없다면 맥앱 또는 터미널에서 </a:t>
            </a:r>
            <a:r>
              <a:rPr lang="en-US" altLang="ko-KR"/>
              <a:t>github </a:t>
            </a:r>
            <a:r>
              <a:rPr lang="ko-KR" altLang="en-US"/>
              <a:t>로그인을 해야함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9DF4F-0499-C051-7E8E-6505EBCBD7CB}"/>
              </a:ext>
            </a:extLst>
          </p:cNvPr>
          <p:cNvSpPr txBox="1"/>
          <p:nvPr/>
        </p:nvSpPr>
        <p:spPr>
          <a:xfrm>
            <a:off x="1274936" y="32355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맥</a:t>
            </a:r>
          </a:p>
        </p:txBody>
      </p:sp>
    </p:spTree>
    <p:extLst>
      <p:ext uri="{BB962C8B-B14F-4D97-AF65-F5344CB8AC3E}">
        <p14:creationId xmlns:p14="http://schemas.microsoft.com/office/powerpoint/2010/main" val="265496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BD4BC-9C1A-D033-52E2-26F10E2DA099}"/>
              </a:ext>
            </a:extLst>
          </p:cNvPr>
          <p:cNvSpPr txBox="1"/>
          <p:nvPr/>
        </p:nvSpPr>
        <p:spPr>
          <a:xfrm>
            <a:off x="1080203" y="1238538"/>
            <a:ext cx="9799463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도구 </a:t>
            </a:r>
            <a:r>
              <a:rPr lang="en-US" altLang="ko-KR"/>
              <a:t>&gt; </a:t>
            </a:r>
            <a:r>
              <a:rPr lang="ko-KR" altLang="en-US"/>
              <a:t>옵션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인증탭 클릭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추가 </a:t>
            </a:r>
            <a:r>
              <a:rPr lang="en-US" altLang="ko-KR"/>
              <a:t>&gt;  github </a:t>
            </a:r>
            <a:r>
              <a:rPr lang="ko-KR" altLang="en-US"/>
              <a:t>선택 </a:t>
            </a:r>
            <a:r>
              <a:rPr lang="en-US" altLang="ko-KR"/>
              <a:t>&gt;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인증 </a:t>
            </a:r>
            <a:r>
              <a:rPr lang="en-US" altLang="ko-KR"/>
              <a:t>&gt; Personal Access Token </a:t>
            </a:r>
            <a:r>
              <a:rPr lang="ko-KR" altLang="en-US"/>
              <a:t>선택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Personal</a:t>
            </a:r>
            <a:r>
              <a:rPr lang="ko-KR" altLang="en-US"/>
              <a:t> </a:t>
            </a:r>
            <a:r>
              <a:rPr lang="en-US" altLang="ko-KR"/>
              <a:t>Access</a:t>
            </a:r>
            <a:r>
              <a:rPr lang="ko-KR" altLang="en-US"/>
              <a:t> </a:t>
            </a:r>
            <a:r>
              <a:rPr lang="en-US" altLang="ko-KR"/>
              <a:t>Token</a:t>
            </a:r>
            <a:r>
              <a:rPr lang="ko-KR" altLang="en-US"/>
              <a:t> 새로고침 클릭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윈도우 </a:t>
            </a:r>
            <a:r>
              <a:rPr lang="en-US" altLang="ko-KR"/>
              <a:t>Token request </a:t>
            </a:r>
            <a:r>
              <a:rPr lang="ko-KR" altLang="en-US"/>
              <a:t>에 윈도우에 저장된 정보 입력 후 클릭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* (</a:t>
            </a:r>
            <a:r>
              <a:rPr lang="ko-KR" altLang="en-US"/>
              <a:t>만약 맥 </a:t>
            </a:r>
            <a:r>
              <a:rPr lang="en-US" altLang="ko-KR"/>
              <a:t>keychain acess</a:t>
            </a:r>
            <a:r>
              <a:rPr lang="ko-KR" altLang="en-US"/>
              <a:t>에 </a:t>
            </a:r>
            <a:r>
              <a:rPr lang="en-US" altLang="ko-KR"/>
              <a:t>github </a:t>
            </a:r>
            <a:r>
              <a:rPr lang="ko-KR" altLang="en-US"/>
              <a:t>가 없다면 맥앱 또는 터미널에서 </a:t>
            </a:r>
            <a:r>
              <a:rPr lang="en-US" altLang="ko-KR"/>
              <a:t>github </a:t>
            </a:r>
            <a:r>
              <a:rPr lang="ko-KR" altLang="en-US"/>
              <a:t>로그인을 해야함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5A77B-A7CF-352A-91AC-B03DA20EF59F}"/>
              </a:ext>
            </a:extLst>
          </p:cNvPr>
          <p:cNvSpPr txBox="1"/>
          <p:nvPr/>
        </p:nvSpPr>
        <p:spPr>
          <a:xfrm>
            <a:off x="1080203" y="7209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소스트리</a:t>
            </a:r>
          </a:p>
        </p:txBody>
      </p:sp>
    </p:spTree>
    <p:extLst>
      <p:ext uri="{BB962C8B-B14F-4D97-AF65-F5344CB8AC3E}">
        <p14:creationId xmlns:p14="http://schemas.microsoft.com/office/powerpoint/2010/main" val="6485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ADF1F-011D-B5DA-E8A7-B3B085A479EA}"/>
              </a:ext>
            </a:extLst>
          </p:cNvPr>
          <p:cNvSpPr txBox="1"/>
          <p:nvPr/>
        </p:nvSpPr>
        <p:spPr>
          <a:xfrm>
            <a:off x="1080203" y="1238538"/>
            <a:ext cx="979946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public : </a:t>
            </a:r>
            <a:r>
              <a:rPr lang="ko-KR" altLang="en-US"/>
              <a:t>모두에게 보일 수 있는 프로젝트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private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허용된 인원만 볼 수 있는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36E8F-29B4-684F-1DDD-F725E5FEF420}"/>
              </a:ext>
            </a:extLst>
          </p:cNvPr>
          <p:cNvSpPr txBox="1"/>
          <p:nvPr/>
        </p:nvSpPr>
        <p:spPr>
          <a:xfrm>
            <a:off x="1080203" y="720955"/>
            <a:ext cx="4274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3. github </a:t>
            </a:r>
            <a:r>
              <a:rPr lang="ko-KR" altLang="en-US" sz="2400" b="1"/>
              <a:t>에 </a:t>
            </a:r>
            <a:r>
              <a:rPr lang="en-US" altLang="ko-KR" sz="2400" b="1"/>
              <a:t>repository </a:t>
            </a:r>
            <a:r>
              <a:rPr lang="ko-KR" altLang="en-US" sz="2400" b="1"/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0291E-CD66-486E-C181-CCD48A4C75F8}"/>
              </a:ext>
            </a:extLst>
          </p:cNvPr>
          <p:cNvSpPr txBox="1"/>
          <p:nvPr/>
        </p:nvSpPr>
        <p:spPr>
          <a:xfrm>
            <a:off x="1080203" y="3067338"/>
            <a:ext cx="979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repository </a:t>
            </a:r>
            <a:r>
              <a:rPr lang="ko-KR" altLang="en-US"/>
              <a:t>의 </a:t>
            </a:r>
            <a:r>
              <a:rPr lang="en-US" altLang="ko-KR"/>
              <a:t>settings =&gt; collaborators  =&gt; add people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팀원 아이디 </a:t>
            </a:r>
            <a:r>
              <a:rPr lang="ko-KR" altLang="en-US" smtClean="0"/>
              <a:t>입력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F4BAE-2ACB-DCD3-373E-829964A45FD3}"/>
              </a:ext>
            </a:extLst>
          </p:cNvPr>
          <p:cNvSpPr txBox="1"/>
          <p:nvPr/>
        </p:nvSpPr>
        <p:spPr>
          <a:xfrm>
            <a:off x="1080203" y="254975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4. </a:t>
            </a:r>
            <a:r>
              <a:rPr lang="ko-KR" altLang="en-US" sz="2400" b="1"/>
              <a:t>협업</a:t>
            </a:r>
          </a:p>
        </p:txBody>
      </p:sp>
    </p:spTree>
    <p:extLst>
      <p:ext uri="{BB962C8B-B14F-4D97-AF65-F5344CB8AC3E}">
        <p14:creationId xmlns:p14="http://schemas.microsoft.com/office/powerpoint/2010/main" val="52158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199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wein</dc:creator>
  <cp:lastModifiedBy>i7E--047</cp:lastModifiedBy>
  <cp:revision>2</cp:revision>
  <dcterms:created xsi:type="dcterms:W3CDTF">2023-08-10T14:23:50Z</dcterms:created>
  <dcterms:modified xsi:type="dcterms:W3CDTF">2023-08-11T00:16:36Z</dcterms:modified>
</cp:coreProperties>
</file>