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A2E"/>
    <a:srgbClr val="565177"/>
    <a:srgbClr val="333399"/>
    <a:srgbClr val="D9D9D9"/>
    <a:srgbClr val="353535"/>
    <a:srgbClr val="284B63"/>
    <a:srgbClr val="3C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F8D4-2348-BE4C-5BB8-01736D1D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B52BE-2A51-A71F-1F15-FE54B2D4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ED97-813E-1C4D-0F53-18EDF2D1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866A-51F9-E3BE-E2EF-7FA04896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9D8D-015D-014B-798F-161C7C8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38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6292-0533-420A-4181-DB4F334A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8ADE9-348B-8E16-F8FA-EFDB3FE3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8E8B-B022-DCB3-DD6C-DCDF8BD2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197F-AC46-EDAB-F01B-8F14421B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26FE-D5EE-E92B-A5EA-188C8C8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790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6E9B9-9DA3-C13C-AA77-BC120AE42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2D33-F035-43FE-9B5F-97A76D2D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EFD4-8399-EB77-408D-366A07FA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024F-C3F3-7507-2CF6-86047FE8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6E3E-0600-9455-EF16-BE06C1BA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0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F90-BA7B-60A0-FAA0-24F5BA56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B7B9-933A-5146-A0E3-FED9470B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34D-436F-BA64-1AF4-001EA13B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243B-46B9-F33F-F0E9-187DE557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3B2F-44F8-3BE4-2092-B88075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227C-3920-E949-2CD7-0F92AA64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217A-BD8E-D283-BE73-09FCB1F8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83CC-F45C-F1A8-7EAB-7BFC7674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EBF1-61E6-EC4E-9C98-8C1179B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B2-3C0F-C8A9-BEC5-4EDC61DC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966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F2DD-A914-EDFC-F7B5-CEA06CFC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4F61-C63F-C794-CB64-B6B85B36E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AFA7-DF68-80E0-031A-E70F8B5EE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2C31E-420F-0B65-2EB0-78FE4A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3639-B926-1B0C-A5D9-4CEEA162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2AF29-BD43-2AFF-848A-B0D40922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98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2EEA-5D96-5437-E356-FDB1239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5DE8-2D5C-1453-AAFE-A69975BD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EF20-2544-B33A-544D-13D5B0EE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4BA31-41B2-753F-205D-C12FE80BF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915C8-8BDB-ED0C-9D06-D572FB245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965B7-E05D-2DE1-017D-8E041539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259AF-3064-81F3-6D78-415561CB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9AC57-FF52-0C58-CD8D-04EEC81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3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1431-DF05-50C2-358D-B66F548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C2F13-DE6E-19C1-849F-18D0CABF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E4D98-101B-65BF-48D5-BC7E3AE1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D7D03-9AB2-9BDA-00F0-33A2E038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02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B41B5-DB8B-7A25-34C5-6EC5D047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C826F-C185-B13F-8D54-9D13CE65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59645-B9B7-53BA-532E-F2D45D36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8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A4C3-7A7C-4FD6-0C7A-48550131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51B4-8E38-4609-7E65-4D92C5D3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AD9BC-76CD-F1E2-3703-327ABFB1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65341-42E7-9CC6-5116-3E040FFD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DBA1-EE64-7A9D-6146-B8FE1E98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98EB-48EE-72D0-8536-31E297AB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44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1B27-306E-D0DD-1301-D354643F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95F2-6048-DB13-43AA-E60A33852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69F12-5D57-0CF2-9BA4-C4BB87A37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6B03-F996-D87E-4ADA-77256CFF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BF4FB-1441-454A-BEF5-B0F1A994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2A90-F47C-8F8C-AC74-128F21C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15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5E9F7-3C53-CB63-937D-55D72712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441E2-94CE-A02E-6171-EBED36CE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455D-1969-6048-94C6-EFD4F713A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FB50-EF99-4A79-A291-15ED58DB7188}" type="datetimeFigureOut">
              <a:rPr lang="en-NZ" smtClean="0"/>
              <a:t>13/01/2023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2EAE-69C1-C768-C0F9-8A98F4A8D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FB57-6F2A-A774-D92B-5BCD84C74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862C-1AD9-4E0E-98BA-AD687D9B92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38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115E2-BAC4-F494-5D35-26C3206C9CC7}"/>
              </a:ext>
            </a:extLst>
          </p:cNvPr>
          <p:cNvSpPr/>
          <p:nvPr/>
        </p:nvSpPr>
        <p:spPr>
          <a:xfrm>
            <a:off x="0" y="0"/>
            <a:ext cx="12192001" cy="52011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65294E-CAFB-0C5F-CAF8-7E7F9E1E39E6}"/>
              </a:ext>
            </a:extLst>
          </p:cNvPr>
          <p:cNvSpPr/>
          <p:nvPr/>
        </p:nvSpPr>
        <p:spPr>
          <a:xfrm>
            <a:off x="9622496" y="58720"/>
            <a:ext cx="394283" cy="40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74FF46-F1EC-EC0D-CB07-4090B03D3339}"/>
              </a:ext>
            </a:extLst>
          </p:cNvPr>
          <p:cNvSpPr/>
          <p:nvPr/>
        </p:nvSpPr>
        <p:spPr>
          <a:xfrm>
            <a:off x="10670789" y="58720"/>
            <a:ext cx="394283" cy="40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0CF64D-DE50-969E-66D3-820229F33FE2}"/>
              </a:ext>
            </a:extLst>
          </p:cNvPr>
          <p:cNvSpPr/>
          <p:nvPr/>
        </p:nvSpPr>
        <p:spPr>
          <a:xfrm>
            <a:off x="11191958" y="58720"/>
            <a:ext cx="394283" cy="40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in</a:t>
            </a:r>
          </a:p>
        </p:txBody>
      </p:sp>
      <p:pic>
        <p:nvPicPr>
          <p:cNvPr id="1026" name="Picture 2" descr="hub icon, Git, Github icon">
            <a:extLst>
              <a:ext uri="{FF2B5EF4-FFF2-40B4-BE49-F238E27FC236}">
                <a16:creationId xmlns:a16="http://schemas.microsoft.com/office/drawing/2014/main" id="{2A4C3AB5-5588-92AC-CBFC-76047447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7" y="38447"/>
            <a:ext cx="422946" cy="4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ail - Free multimedia icons">
            <a:extLst>
              <a:ext uri="{FF2B5EF4-FFF2-40B4-BE49-F238E27FC236}">
                <a16:creationId xmlns:a16="http://schemas.microsoft.com/office/drawing/2014/main" id="{4571DA49-38F7-1810-B41B-BE93DDF9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27" y="41942"/>
            <a:ext cx="422946" cy="4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FE8F1-8E15-A954-E6FF-9D4E9737C8C6}"/>
              </a:ext>
            </a:extLst>
          </p:cNvPr>
          <p:cNvSpPr txBox="1"/>
          <p:nvPr/>
        </p:nvSpPr>
        <p:spPr>
          <a:xfrm>
            <a:off x="76560" y="8171"/>
            <a:ext cx="21007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400" dirty="0" err="1">
                <a:solidFill>
                  <a:schemeClr val="bg1"/>
                </a:solidFill>
                <a:latin typeface="Futura Bk BT" panose="020B0502020204020303" pitchFamily="34" charset="0"/>
              </a:rPr>
              <a:t>Minsu.</a:t>
            </a:r>
            <a:r>
              <a:rPr lang="en-NZ" sz="2400" dirty="0" err="1">
                <a:solidFill>
                  <a:srgbClr val="00B050"/>
                </a:solidFill>
                <a:latin typeface="Futura Bk BT" panose="020B0502020204020303" pitchFamily="34" charset="0"/>
              </a:rPr>
              <a:t>Kim</a:t>
            </a:r>
            <a:r>
              <a:rPr lang="en-NZ" sz="2400" dirty="0">
                <a:solidFill>
                  <a:srgbClr val="00B050"/>
                </a:solidFill>
                <a:latin typeface="Futura Bk BT" panose="020B0502020204020303" pitchFamily="34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1341F-23DE-483D-BA92-F30550A56892}"/>
              </a:ext>
            </a:extLst>
          </p:cNvPr>
          <p:cNvSpPr txBox="1"/>
          <p:nvPr/>
        </p:nvSpPr>
        <p:spPr>
          <a:xfrm>
            <a:off x="2725530" y="65254"/>
            <a:ext cx="64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Home   About me   Stack    Projects    Contact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36E378-BA3F-68CD-EA11-52622EEA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88" y="58720"/>
            <a:ext cx="394283" cy="3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F8B3D0-FBED-CFF1-82E1-4C740CEE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92" y="134060"/>
            <a:ext cx="295689" cy="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2AA9B5-35F2-9F2A-A5A7-7A6678688DC9}"/>
              </a:ext>
            </a:extLst>
          </p:cNvPr>
          <p:cNvSpPr/>
          <p:nvPr/>
        </p:nvSpPr>
        <p:spPr>
          <a:xfrm>
            <a:off x="9144" y="507887"/>
            <a:ext cx="12192000" cy="63511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Futura Bk BT" panose="020B0502020204020303" pitchFamily="34" charset="0"/>
            </a:endParaRPr>
          </a:p>
        </p:txBody>
      </p:sp>
      <p:pic>
        <p:nvPicPr>
          <p:cNvPr id="1038" name="Picture 14" descr="Free Person icon | Person icons PNG, ICO or ICNS">
            <a:extLst>
              <a:ext uri="{FF2B5EF4-FFF2-40B4-BE49-F238E27FC236}">
                <a16:creationId xmlns:a16="http://schemas.microsoft.com/office/drawing/2014/main" id="{98B8071C-2A79-4CCA-5A60-0F78748C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05" y="2024784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EEE29-940F-1E57-46F5-6667A0109595}"/>
              </a:ext>
            </a:extLst>
          </p:cNvPr>
          <p:cNvSpPr txBox="1"/>
          <p:nvPr/>
        </p:nvSpPr>
        <p:spPr>
          <a:xfrm>
            <a:off x="4047410" y="2190463"/>
            <a:ext cx="33705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540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  <a:ea typeface="Noto Sans" panose="020B0502040504020204" pitchFamily="34"/>
                <a:cs typeface="Noto Sans" panose="020B0502040504020204" pitchFamily="34"/>
              </a:rPr>
              <a:t>Minsu</a:t>
            </a:r>
            <a:r>
              <a:rPr lang="en-NZ" sz="320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NZ" sz="540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  <a:ea typeface="Noto Sans" panose="020B0502040504020204" pitchFamily="34"/>
                <a:cs typeface="Noto Sans" panose="020B0502040504020204" pitchFamily="34"/>
              </a:rPr>
              <a:t>Kim</a:t>
            </a:r>
            <a:endParaRPr lang="en-NZ" sz="3200" dirty="0">
              <a:solidFill>
                <a:schemeClr val="bg1">
                  <a:lumMod val="95000"/>
                </a:schemeClr>
              </a:solidFill>
              <a:latin typeface="Futura Bk BT" panose="020B05020202040203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FAA-FC3A-1EFC-79E6-2A1019195490}"/>
              </a:ext>
            </a:extLst>
          </p:cNvPr>
          <p:cNvSpPr txBox="1"/>
          <p:nvPr/>
        </p:nvSpPr>
        <p:spPr>
          <a:xfrm>
            <a:off x="4047410" y="3429000"/>
            <a:ext cx="155523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Software </a:t>
            </a:r>
          </a:p>
          <a:p>
            <a:r>
              <a:rPr lang="en-NZ" sz="240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Developer</a:t>
            </a:r>
          </a:p>
        </p:txBody>
      </p:sp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9A6DD54F-7DCF-7595-3968-6874E0697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0481795" y="5891976"/>
            <a:ext cx="907304" cy="9073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E2CB8C-A918-5EFC-08DB-01BDB2321ACF}"/>
              </a:ext>
            </a:extLst>
          </p:cNvPr>
          <p:cNvSpPr txBox="1"/>
          <p:nvPr/>
        </p:nvSpPr>
        <p:spPr>
          <a:xfrm rot="5400000">
            <a:off x="9833677" y="4544990"/>
            <a:ext cx="224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About-me.()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AE7BF-84B2-6D87-C4A7-FD23CDA30AA3}"/>
              </a:ext>
            </a:extLst>
          </p:cNvPr>
          <p:cNvCxnSpPr/>
          <p:nvPr/>
        </p:nvCxnSpPr>
        <p:spPr>
          <a:xfrm>
            <a:off x="4775772" y="2992581"/>
            <a:ext cx="321613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6AC3C-E16A-3451-7968-6D55A68A2779}"/>
              </a:ext>
            </a:extLst>
          </p:cNvPr>
          <p:cNvCxnSpPr>
            <a:cxnSpLocks/>
          </p:cNvCxnSpPr>
          <p:nvPr/>
        </p:nvCxnSpPr>
        <p:spPr>
          <a:xfrm>
            <a:off x="4047410" y="3110243"/>
            <a:ext cx="1817681" cy="35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BC084-878D-1071-85A5-FB7E01872DF1}"/>
              </a:ext>
            </a:extLst>
          </p:cNvPr>
          <p:cNvSpPr/>
          <p:nvPr/>
        </p:nvSpPr>
        <p:spPr>
          <a:xfrm>
            <a:off x="-1" y="499840"/>
            <a:ext cx="12192001" cy="63779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Futura Bk BT" panose="020B0502020204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C4EC-B798-3A68-C38C-F271AB70C350}"/>
              </a:ext>
            </a:extLst>
          </p:cNvPr>
          <p:cNvSpPr/>
          <p:nvPr/>
        </p:nvSpPr>
        <p:spPr>
          <a:xfrm>
            <a:off x="0" y="0"/>
            <a:ext cx="12192001" cy="5201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E0D5-E408-3DA4-579E-17922968D3B3}"/>
              </a:ext>
            </a:extLst>
          </p:cNvPr>
          <p:cNvSpPr/>
          <p:nvPr/>
        </p:nvSpPr>
        <p:spPr>
          <a:xfrm>
            <a:off x="11191958" y="58720"/>
            <a:ext cx="394283" cy="40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in</a:t>
            </a:r>
          </a:p>
        </p:txBody>
      </p:sp>
      <p:pic>
        <p:nvPicPr>
          <p:cNvPr id="7" name="Picture 2" descr="hub icon, Git, Github icon">
            <a:extLst>
              <a:ext uri="{FF2B5EF4-FFF2-40B4-BE49-F238E27FC236}">
                <a16:creationId xmlns:a16="http://schemas.microsoft.com/office/drawing/2014/main" id="{9644625B-BFC1-50E7-65BF-F2A5DF4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7" y="38447"/>
            <a:ext cx="422946" cy="4229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Email - Free multimedia icons">
            <a:extLst>
              <a:ext uri="{FF2B5EF4-FFF2-40B4-BE49-F238E27FC236}">
                <a16:creationId xmlns:a16="http://schemas.microsoft.com/office/drawing/2014/main" id="{791CB342-4AD5-A1CB-B967-D5CB41FD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27" y="41942"/>
            <a:ext cx="422946" cy="422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6616F-4C29-B576-CF43-9A0608832E8B}"/>
              </a:ext>
            </a:extLst>
          </p:cNvPr>
          <p:cNvSpPr txBox="1"/>
          <p:nvPr/>
        </p:nvSpPr>
        <p:spPr>
          <a:xfrm>
            <a:off x="76560" y="8171"/>
            <a:ext cx="21007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400" dirty="0" err="1">
                <a:solidFill>
                  <a:schemeClr val="bg1"/>
                </a:solidFill>
                <a:latin typeface="Futura Bk BT" panose="020B0502020204020303" pitchFamily="34" charset="0"/>
              </a:rPr>
              <a:t>Minsu.</a:t>
            </a:r>
            <a:r>
              <a:rPr lang="en-NZ" sz="2400" dirty="0" err="1">
                <a:solidFill>
                  <a:srgbClr val="00B050"/>
                </a:solidFill>
                <a:latin typeface="Futura Bk BT" panose="020B0502020204020303" pitchFamily="34" charset="0"/>
              </a:rPr>
              <a:t>Kim</a:t>
            </a:r>
            <a:r>
              <a:rPr lang="en-NZ" sz="2400" dirty="0">
                <a:solidFill>
                  <a:srgbClr val="00B050"/>
                </a:solidFill>
                <a:latin typeface="Futura Bk BT" panose="020B0502020204020303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62DD-D561-5522-AC38-5129EC24A19A}"/>
              </a:ext>
            </a:extLst>
          </p:cNvPr>
          <p:cNvSpPr txBox="1"/>
          <p:nvPr/>
        </p:nvSpPr>
        <p:spPr>
          <a:xfrm>
            <a:off x="2725530" y="65254"/>
            <a:ext cx="64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Home   About me   Stack    Projects    Contact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B9C7EB8-9CAE-8F1C-88C7-A821C0F8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88" y="58720"/>
            <a:ext cx="394283" cy="3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B1C7393-83D5-392D-85D7-16845B2B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92" y="134060"/>
            <a:ext cx="295689" cy="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E4CD2915-BB81-28D7-BE8B-000B383E4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935447" y="5891976"/>
            <a:ext cx="907304" cy="907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41807-E92D-6E1C-226B-28843B15AD72}"/>
              </a:ext>
            </a:extLst>
          </p:cNvPr>
          <p:cNvSpPr txBox="1"/>
          <p:nvPr/>
        </p:nvSpPr>
        <p:spPr>
          <a:xfrm rot="5400000">
            <a:off x="10756336" y="4956943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Stack()</a:t>
            </a:r>
          </a:p>
        </p:txBody>
      </p:sp>
      <p:pic>
        <p:nvPicPr>
          <p:cNvPr id="15" name="Graphic 14" descr="Chevron arrows with solid fill">
            <a:extLst>
              <a:ext uri="{FF2B5EF4-FFF2-40B4-BE49-F238E27FC236}">
                <a16:creationId xmlns:a16="http://schemas.microsoft.com/office/drawing/2014/main" id="{0399446F-3820-10CA-877E-E44ED52B3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037991" y="4091479"/>
            <a:ext cx="907304" cy="9073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1B6FB7-B2A0-BFF0-C343-A5EE76FC0D19}"/>
              </a:ext>
            </a:extLst>
          </p:cNvPr>
          <p:cNvSpPr txBox="1"/>
          <p:nvPr/>
        </p:nvSpPr>
        <p:spPr>
          <a:xfrm rot="16200000">
            <a:off x="9697133" y="5519856"/>
            <a:ext cx="1505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Home()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286B9-B9AE-C1E0-871D-AD4E1B372A57}"/>
              </a:ext>
            </a:extLst>
          </p:cNvPr>
          <p:cNvSpPr txBox="1"/>
          <p:nvPr/>
        </p:nvSpPr>
        <p:spPr>
          <a:xfrm>
            <a:off x="784160" y="2919144"/>
            <a:ext cx="7933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Computer science student majoring in Software Development</a:t>
            </a:r>
          </a:p>
          <a:p>
            <a:endParaRPr lang="en-NZ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endParaRPr lang="en-NZ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Have a passion for building things to help others</a:t>
            </a:r>
          </a:p>
          <a:p>
            <a:endParaRPr lang="en-NZ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endParaRPr lang="en-NZ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Looking for junior software development opportunities</a:t>
            </a:r>
          </a:p>
          <a:p>
            <a:endParaRPr lang="en-NZ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endParaRPr lang="en-NZ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Hobbies include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6E9DA-896E-E9EA-D821-B9E310F23CC1}"/>
              </a:ext>
            </a:extLst>
          </p:cNvPr>
          <p:cNvSpPr txBox="1"/>
          <p:nvPr/>
        </p:nvSpPr>
        <p:spPr>
          <a:xfrm>
            <a:off x="5587097" y="845053"/>
            <a:ext cx="4956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800" dirty="0">
                <a:solidFill>
                  <a:schemeClr val="bg1"/>
                </a:solidFill>
                <a:latin typeface="Futura Bk BT" panose="020B0502020204020303" pitchFamily="34" charset="0"/>
              </a:rPr>
              <a:t>About 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F64D8-6F72-B098-0746-C816D285BA08}"/>
              </a:ext>
            </a:extLst>
          </p:cNvPr>
          <p:cNvCxnSpPr>
            <a:cxnSpLocks/>
          </p:cNvCxnSpPr>
          <p:nvPr/>
        </p:nvCxnSpPr>
        <p:spPr>
          <a:xfrm>
            <a:off x="6442745" y="2137183"/>
            <a:ext cx="416699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C6D2F6-D3F8-256E-F4F4-F735B0FE7737}"/>
              </a:ext>
            </a:extLst>
          </p:cNvPr>
          <p:cNvCxnSpPr>
            <a:cxnSpLocks/>
          </p:cNvCxnSpPr>
          <p:nvPr/>
        </p:nvCxnSpPr>
        <p:spPr>
          <a:xfrm>
            <a:off x="5575918" y="2277871"/>
            <a:ext cx="286340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BC084-878D-1071-85A5-FB7E01872DF1}"/>
              </a:ext>
            </a:extLst>
          </p:cNvPr>
          <p:cNvSpPr/>
          <p:nvPr/>
        </p:nvSpPr>
        <p:spPr>
          <a:xfrm>
            <a:off x="0" y="499840"/>
            <a:ext cx="12192001" cy="63779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Futura Bk BT" panose="020B0502020204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C4EC-B798-3A68-C38C-F271AB70C350}"/>
              </a:ext>
            </a:extLst>
          </p:cNvPr>
          <p:cNvSpPr/>
          <p:nvPr/>
        </p:nvSpPr>
        <p:spPr>
          <a:xfrm>
            <a:off x="0" y="0"/>
            <a:ext cx="12192001" cy="5201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E0D5-E408-3DA4-579E-17922968D3B3}"/>
              </a:ext>
            </a:extLst>
          </p:cNvPr>
          <p:cNvSpPr/>
          <p:nvPr/>
        </p:nvSpPr>
        <p:spPr>
          <a:xfrm>
            <a:off x="11191958" y="58720"/>
            <a:ext cx="394283" cy="40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in</a:t>
            </a:r>
          </a:p>
        </p:txBody>
      </p:sp>
      <p:pic>
        <p:nvPicPr>
          <p:cNvPr id="7" name="Picture 2" descr="hub icon, Git, Github icon">
            <a:extLst>
              <a:ext uri="{FF2B5EF4-FFF2-40B4-BE49-F238E27FC236}">
                <a16:creationId xmlns:a16="http://schemas.microsoft.com/office/drawing/2014/main" id="{9644625B-BFC1-50E7-65BF-F2A5DF4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7" y="38447"/>
            <a:ext cx="422946" cy="4229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Email - Free multimedia icons">
            <a:extLst>
              <a:ext uri="{FF2B5EF4-FFF2-40B4-BE49-F238E27FC236}">
                <a16:creationId xmlns:a16="http://schemas.microsoft.com/office/drawing/2014/main" id="{791CB342-4AD5-A1CB-B967-D5CB41FD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27" y="41942"/>
            <a:ext cx="422946" cy="422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6616F-4C29-B576-CF43-9A0608832E8B}"/>
              </a:ext>
            </a:extLst>
          </p:cNvPr>
          <p:cNvSpPr txBox="1"/>
          <p:nvPr/>
        </p:nvSpPr>
        <p:spPr>
          <a:xfrm>
            <a:off x="76560" y="8171"/>
            <a:ext cx="21007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400" dirty="0" err="1">
                <a:solidFill>
                  <a:schemeClr val="bg1"/>
                </a:solidFill>
                <a:latin typeface="Futura Bk BT" panose="020B0502020204020303" pitchFamily="34" charset="0"/>
              </a:rPr>
              <a:t>Minsu.</a:t>
            </a:r>
            <a:r>
              <a:rPr lang="en-NZ" sz="2400" dirty="0" err="1">
                <a:solidFill>
                  <a:srgbClr val="00B050"/>
                </a:solidFill>
                <a:latin typeface="Futura Bk BT" panose="020B0502020204020303" pitchFamily="34" charset="0"/>
              </a:rPr>
              <a:t>Kim</a:t>
            </a:r>
            <a:r>
              <a:rPr lang="en-NZ" sz="2400" dirty="0">
                <a:solidFill>
                  <a:srgbClr val="00B050"/>
                </a:solidFill>
                <a:latin typeface="Futura Bk BT" panose="020B0502020204020303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62DD-D561-5522-AC38-5129EC24A19A}"/>
              </a:ext>
            </a:extLst>
          </p:cNvPr>
          <p:cNvSpPr txBox="1"/>
          <p:nvPr/>
        </p:nvSpPr>
        <p:spPr>
          <a:xfrm>
            <a:off x="2725530" y="65254"/>
            <a:ext cx="64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Home   About me   Stack    Projects    Contact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B9C7EB8-9CAE-8F1C-88C7-A821C0F8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88" y="58720"/>
            <a:ext cx="394283" cy="3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B1C7393-83D5-392D-85D7-16845B2B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92" y="134060"/>
            <a:ext cx="295689" cy="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AC213BA3-019D-A5F5-B5EE-1FEED5248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935447" y="5891976"/>
            <a:ext cx="907304" cy="907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FFAE2-4C21-C1F7-ABC2-F11EFD1DDFBD}"/>
              </a:ext>
            </a:extLst>
          </p:cNvPr>
          <p:cNvSpPr txBox="1"/>
          <p:nvPr/>
        </p:nvSpPr>
        <p:spPr>
          <a:xfrm rot="5400000">
            <a:off x="10562208" y="4689765"/>
            <a:ext cx="176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Projects()</a:t>
            </a:r>
          </a:p>
        </p:txBody>
      </p:sp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36E51C9F-D250-8944-D928-4335CE3D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960625" y="3842965"/>
            <a:ext cx="907304" cy="907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32470-BA84-2A00-B381-A178EA52DD75}"/>
              </a:ext>
            </a:extLst>
          </p:cNvPr>
          <p:cNvSpPr txBox="1"/>
          <p:nvPr/>
        </p:nvSpPr>
        <p:spPr>
          <a:xfrm rot="16200000">
            <a:off x="9271820" y="5450703"/>
            <a:ext cx="212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About-me()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A1B0A-CCA4-2732-B361-918A0A839BA1}"/>
              </a:ext>
            </a:extLst>
          </p:cNvPr>
          <p:cNvSpPr txBox="1"/>
          <p:nvPr/>
        </p:nvSpPr>
        <p:spPr>
          <a:xfrm>
            <a:off x="6660137" y="868794"/>
            <a:ext cx="2760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800" dirty="0">
                <a:solidFill>
                  <a:schemeClr val="bg1"/>
                </a:solidFill>
                <a:latin typeface="Futura Bk BT" panose="020B0502020204020303" pitchFamily="34" charset="0"/>
              </a:rPr>
              <a:t>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E9ECF-BAFC-883A-0A9A-F4136802333D}"/>
              </a:ext>
            </a:extLst>
          </p:cNvPr>
          <p:cNvCxnSpPr>
            <a:cxnSpLocks/>
          </p:cNvCxnSpPr>
          <p:nvPr/>
        </p:nvCxnSpPr>
        <p:spPr>
          <a:xfrm>
            <a:off x="7377904" y="2103627"/>
            <a:ext cx="20429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0B4287-BA68-80C3-7224-780C75E7F8EC}"/>
              </a:ext>
            </a:extLst>
          </p:cNvPr>
          <p:cNvCxnSpPr>
            <a:cxnSpLocks/>
          </p:cNvCxnSpPr>
          <p:nvPr/>
        </p:nvCxnSpPr>
        <p:spPr>
          <a:xfrm>
            <a:off x="6589736" y="2240905"/>
            <a:ext cx="161469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W3C HTML5 Logo">
            <a:extLst>
              <a:ext uri="{FF2B5EF4-FFF2-40B4-BE49-F238E27FC236}">
                <a16:creationId xmlns:a16="http://schemas.microsoft.com/office/drawing/2014/main" id="{70249370-83F5-845F-1F5B-D727D036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0" y="2581848"/>
            <a:ext cx="1115665" cy="11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B21CD751-EA69-D640-60A8-92CE37AA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48" y="4555683"/>
            <a:ext cx="900024" cy="12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4E8A605B-1EF7-4B6A-8EE0-A8A8E586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58" y="4555683"/>
            <a:ext cx="1158307" cy="12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JavaScript logo - download.">
            <a:extLst>
              <a:ext uri="{FF2B5EF4-FFF2-40B4-BE49-F238E27FC236}">
                <a16:creationId xmlns:a16="http://schemas.microsoft.com/office/drawing/2014/main" id="{D912D608-377C-7D0F-8D21-CCA78D945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41" y="2581848"/>
            <a:ext cx="993038" cy="112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dobe Photoshop - Wikipedia">
            <a:extLst>
              <a:ext uri="{FF2B5EF4-FFF2-40B4-BE49-F238E27FC236}">
                <a16:creationId xmlns:a16="http://schemas.microsoft.com/office/drawing/2014/main" id="{0EAF71A3-9EC4-C2B9-D880-EC3D3DC7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28" y="2564013"/>
            <a:ext cx="1153656" cy="112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D81F23DA-00E5-433D-E324-19BAA287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93" y="4555683"/>
            <a:ext cx="1293538" cy="11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9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BC084-878D-1071-85A5-FB7E01872DF1}"/>
              </a:ext>
            </a:extLst>
          </p:cNvPr>
          <p:cNvSpPr/>
          <p:nvPr/>
        </p:nvSpPr>
        <p:spPr>
          <a:xfrm>
            <a:off x="-1" y="499840"/>
            <a:ext cx="12192001" cy="63779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Futura Bk BT" panose="020B0502020204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C4EC-B798-3A68-C38C-F271AB70C350}"/>
              </a:ext>
            </a:extLst>
          </p:cNvPr>
          <p:cNvSpPr/>
          <p:nvPr/>
        </p:nvSpPr>
        <p:spPr>
          <a:xfrm>
            <a:off x="0" y="0"/>
            <a:ext cx="12192001" cy="5201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E0D5-E408-3DA4-579E-17922968D3B3}"/>
              </a:ext>
            </a:extLst>
          </p:cNvPr>
          <p:cNvSpPr/>
          <p:nvPr/>
        </p:nvSpPr>
        <p:spPr>
          <a:xfrm>
            <a:off x="11191958" y="58720"/>
            <a:ext cx="394283" cy="40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in</a:t>
            </a:r>
          </a:p>
        </p:txBody>
      </p:sp>
      <p:pic>
        <p:nvPicPr>
          <p:cNvPr id="7" name="Picture 2" descr="hub icon, Git, Github icon">
            <a:extLst>
              <a:ext uri="{FF2B5EF4-FFF2-40B4-BE49-F238E27FC236}">
                <a16:creationId xmlns:a16="http://schemas.microsoft.com/office/drawing/2014/main" id="{9644625B-BFC1-50E7-65BF-F2A5DF4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7" y="38447"/>
            <a:ext cx="422946" cy="4229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Email - Free multimedia icons">
            <a:extLst>
              <a:ext uri="{FF2B5EF4-FFF2-40B4-BE49-F238E27FC236}">
                <a16:creationId xmlns:a16="http://schemas.microsoft.com/office/drawing/2014/main" id="{791CB342-4AD5-A1CB-B967-D5CB41FD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27" y="41942"/>
            <a:ext cx="422946" cy="422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6616F-4C29-B576-CF43-9A0608832E8B}"/>
              </a:ext>
            </a:extLst>
          </p:cNvPr>
          <p:cNvSpPr txBox="1"/>
          <p:nvPr/>
        </p:nvSpPr>
        <p:spPr>
          <a:xfrm>
            <a:off x="76560" y="8171"/>
            <a:ext cx="21007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400" dirty="0" err="1">
                <a:solidFill>
                  <a:schemeClr val="bg1"/>
                </a:solidFill>
                <a:latin typeface="Futura Bk BT" panose="020B0502020204020303" pitchFamily="34" charset="0"/>
              </a:rPr>
              <a:t>Minsu.</a:t>
            </a:r>
            <a:r>
              <a:rPr lang="en-NZ" sz="2400" dirty="0" err="1">
                <a:solidFill>
                  <a:srgbClr val="00B050"/>
                </a:solidFill>
                <a:latin typeface="Futura Bk BT" panose="020B0502020204020303" pitchFamily="34" charset="0"/>
              </a:rPr>
              <a:t>Kim</a:t>
            </a:r>
            <a:r>
              <a:rPr lang="en-NZ" sz="2400" dirty="0">
                <a:solidFill>
                  <a:srgbClr val="00B050"/>
                </a:solidFill>
                <a:latin typeface="Futura Bk BT" panose="020B0502020204020303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62DD-D561-5522-AC38-5129EC24A19A}"/>
              </a:ext>
            </a:extLst>
          </p:cNvPr>
          <p:cNvSpPr txBox="1"/>
          <p:nvPr/>
        </p:nvSpPr>
        <p:spPr>
          <a:xfrm>
            <a:off x="2725530" y="65254"/>
            <a:ext cx="64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Home   About me   Stack    Projects    Contact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B9C7EB8-9CAE-8F1C-88C7-A821C0F8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88" y="58720"/>
            <a:ext cx="394283" cy="3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B1C7393-83D5-392D-85D7-16845B2B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92" y="134060"/>
            <a:ext cx="295689" cy="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D94499DC-5CCA-D086-15C3-67BF707DE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1081309" y="5891976"/>
            <a:ext cx="907304" cy="907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4909A-2853-4011-D7E5-22BBB866EBBA}"/>
              </a:ext>
            </a:extLst>
          </p:cNvPr>
          <p:cNvSpPr txBox="1"/>
          <p:nvPr/>
        </p:nvSpPr>
        <p:spPr>
          <a:xfrm rot="5400000">
            <a:off x="10674996" y="4797925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Contact()</a:t>
            </a:r>
          </a:p>
        </p:txBody>
      </p:sp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0801CC57-FF7F-287D-A985-D0AA44A28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788866" y="4168906"/>
            <a:ext cx="907304" cy="907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4156C-0975-6AEC-B052-422355D31984}"/>
              </a:ext>
            </a:extLst>
          </p:cNvPr>
          <p:cNvSpPr txBox="1"/>
          <p:nvPr/>
        </p:nvSpPr>
        <p:spPr>
          <a:xfrm rot="16200000">
            <a:off x="9555670" y="5556890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Stack()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D3261C-4059-D596-9F39-4613D77D9FDB}"/>
              </a:ext>
            </a:extLst>
          </p:cNvPr>
          <p:cNvSpPr txBox="1"/>
          <p:nvPr/>
        </p:nvSpPr>
        <p:spPr>
          <a:xfrm>
            <a:off x="5748389" y="896186"/>
            <a:ext cx="3888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800" dirty="0">
                <a:solidFill>
                  <a:schemeClr val="bg1"/>
                </a:solidFill>
                <a:latin typeface="Futura Bk BT" panose="020B0502020204020303" pitchFamily="34" charset="0"/>
              </a:rPr>
              <a:t>Projects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317FEC-A338-E019-33DF-7BDF92F00759}"/>
              </a:ext>
            </a:extLst>
          </p:cNvPr>
          <p:cNvCxnSpPr>
            <a:cxnSpLocks/>
          </p:cNvCxnSpPr>
          <p:nvPr/>
        </p:nvCxnSpPr>
        <p:spPr>
          <a:xfrm>
            <a:off x="7692705" y="2153961"/>
            <a:ext cx="24282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60C35E-2730-8DEB-40E6-E03062ACA074}"/>
              </a:ext>
            </a:extLst>
          </p:cNvPr>
          <p:cNvCxnSpPr>
            <a:cxnSpLocks/>
          </p:cNvCxnSpPr>
          <p:nvPr/>
        </p:nvCxnSpPr>
        <p:spPr>
          <a:xfrm>
            <a:off x="5875024" y="2355456"/>
            <a:ext cx="2421688" cy="172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0FB6864-1D24-05EC-CD14-502FBA28E5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944" y="2993048"/>
            <a:ext cx="1624738" cy="871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D096E9-3DB9-D945-91B3-AEAFE65B95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7468" y="2945987"/>
            <a:ext cx="1539508" cy="9807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4F4E1D-AE59-A578-BC8E-EEA0DBEC8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8475" y="2945987"/>
            <a:ext cx="1649200" cy="9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FBC084-878D-1071-85A5-FB7E01872DF1}"/>
              </a:ext>
            </a:extLst>
          </p:cNvPr>
          <p:cNvSpPr/>
          <p:nvPr/>
        </p:nvSpPr>
        <p:spPr>
          <a:xfrm>
            <a:off x="-1" y="499840"/>
            <a:ext cx="12192001" cy="63779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latin typeface="Futura Bk BT" panose="020B0502020204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5C4EC-B798-3A68-C38C-F271AB70C350}"/>
              </a:ext>
            </a:extLst>
          </p:cNvPr>
          <p:cNvSpPr/>
          <p:nvPr/>
        </p:nvSpPr>
        <p:spPr>
          <a:xfrm>
            <a:off x="0" y="0"/>
            <a:ext cx="12192001" cy="5201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E0D5-E408-3DA4-579E-17922968D3B3}"/>
              </a:ext>
            </a:extLst>
          </p:cNvPr>
          <p:cNvSpPr/>
          <p:nvPr/>
        </p:nvSpPr>
        <p:spPr>
          <a:xfrm>
            <a:off x="11191958" y="58720"/>
            <a:ext cx="394283" cy="40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in</a:t>
            </a:r>
          </a:p>
        </p:txBody>
      </p:sp>
      <p:pic>
        <p:nvPicPr>
          <p:cNvPr id="7" name="Picture 2" descr="hub icon, Git, Github icon">
            <a:extLst>
              <a:ext uri="{FF2B5EF4-FFF2-40B4-BE49-F238E27FC236}">
                <a16:creationId xmlns:a16="http://schemas.microsoft.com/office/drawing/2014/main" id="{9644625B-BFC1-50E7-65BF-F2A5DF4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7" y="38447"/>
            <a:ext cx="422946" cy="4229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4" descr="Email - Free multimedia icons">
            <a:extLst>
              <a:ext uri="{FF2B5EF4-FFF2-40B4-BE49-F238E27FC236}">
                <a16:creationId xmlns:a16="http://schemas.microsoft.com/office/drawing/2014/main" id="{791CB342-4AD5-A1CB-B967-D5CB41FD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27" y="41942"/>
            <a:ext cx="422946" cy="422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6616F-4C29-B576-CF43-9A0608832E8B}"/>
              </a:ext>
            </a:extLst>
          </p:cNvPr>
          <p:cNvSpPr txBox="1"/>
          <p:nvPr/>
        </p:nvSpPr>
        <p:spPr>
          <a:xfrm>
            <a:off x="76560" y="8171"/>
            <a:ext cx="21007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400" dirty="0" err="1">
                <a:solidFill>
                  <a:schemeClr val="bg1"/>
                </a:solidFill>
                <a:latin typeface="Futura Bk BT" panose="020B0502020204020303" pitchFamily="34" charset="0"/>
              </a:rPr>
              <a:t>Minsu.</a:t>
            </a:r>
            <a:r>
              <a:rPr lang="en-NZ" sz="2400" dirty="0" err="1">
                <a:solidFill>
                  <a:srgbClr val="00B050"/>
                </a:solidFill>
                <a:latin typeface="Futura Bk BT" panose="020B0502020204020303" pitchFamily="34" charset="0"/>
              </a:rPr>
              <a:t>Kim</a:t>
            </a:r>
            <a:r>
              <a:rPr lang="en-NZ" sz="2400" dirty="0">
                <a:solidFill>
                  <a:srgbClr val="00B050"/>
                </a:solidFill>
                <a:latin typeface="Futura Bk BT" panose="020B0502020204020303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62DD-D561-5522-AC38-5129EC24A19A}"/>
              </a:ext>
            </a:extLst>
          </p:cNvPr>
          <p:cNvSpPr txBox="1"/>
          <p:nvPr/>
        </p:nvSpPr>
        <p:spPr>
          <a:xfrm>
            <a:off x="2725530" y="65254"/>
            <a:ext cx="64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Home   About me   Stack    Projects    Contact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B9C7EB8-9CAE-8F1C-88C7-A821C0F8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88" y="58720"/>
            <a:ext cx="394283" cy="3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B1C7393-83D5-392D-85D7-16845B2B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92" y="134060"/>
            <a:ext cx="295689" cy="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5970068F-21F7-978A-E351-9F22280C1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533189" y="4652833"/>
            <a:ext cx="907304" cy="907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413902-7F77-FDB5-3B84-83876DDF4510}"/>
              </a:ext>
            </a:extLst>
          </p:cNvPr>
          <p:cNvSpPr txBox="1"/>
          <p:nvPr/>
        </p:nvSpPr>
        <p:spPr>
          <a:xfrm rot="16200000">
            <a:off x="10173953" y="5882053"/>
            <a:ext cx="151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spc="15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Projects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93EEB-57E1-F98D-7DB2-61D4FA4F6058}"/>
              </a:ext>
            </a:extLst>
          </p:cNvPr>
          <p:cNvSpPr txBox="1"/>
          <p:nvPr/>
        </p:nvSpPr>
        <p:spPr>
          <a:xfrm>
            <a:off x="5816617" y="883796"/>
            <a:ext cx="4003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800" dirty="0">
                <a:solidFill>
                  <a:schemeClr val="bg1"/>
                </a:solidFill>
                <a:latin typeface="Futura Bk BT" panose="020B0502020204020303" pitchFamily="34" charset="0"/>
              </a:rPr>
              <a:t>Contact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84B75-DAEF-1168-9176-FC763FD360E4}"/>
              </a:ext>
            </a:extLst>
          </p:cNvPr>
          <p:cNvCxnSpPr/>
          <p:nvPr/>
        </p:nvCxnSpPr>
        <p:spPr>
          <a:xfrm>
            <a:off x="6751344" y="2159486"/>
            <a:ext cx="321613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9208A8-68FB-DDD8-7EDC-5C9E79077D6C}"/>
              </a:ext>
            </a:extLst>
          </p:cNvPr>
          <p:cNvCxnSpPr>
            <a:cxnSpLocks/>
          </p:cNvCxnSpPr>
          <p:nvPr/>
        </p:nvCxnSpPr>
        <p:spPr>
          <a:xfrm>
            <a:off x="5957856" y="2240151"/>
            <a:ext cx="1817681" cy="35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667285-78F0-5DA1-F818-3D5BE04FDAEB}"/>
              </a:ext>
            </a:extLst>
          </p:cNvPr>
          <p:cNvSpPr/>
          <p:nvPr/>
        </p:nvSpPr>
        <p:spPr>
          <a:xfrm>
            <a:off x="1256740" y="2449456"/>
            <a:ext cx="4239695" cy="341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F84272-81CD-E933-738A-4837A8130BA8}"/>
              </a:ext>
            </a:extLst>
          </p:cNvPr>
          <p:cNvSpPr/>
          <p:nvPr/>
        </p:nvSpPr>
        <p:spPr>
          <a:xfrm>
            <a:off x="1256741" y="3132325"/>
            <a:ext cx="4239695" cy="341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A2A9E7-5500-ED6A-CD26-C5FB67578A65}"/>
              </a:ext>
            </a:extLst>
          </p:cNvPr>
          <p:cNvSpPr/>
          <p:nvPr/>
        </p:nvSpPr>
        <p:spPr>
          <a:xfrm>
            <a:off x="1256741" y="3815402"/>
            <a:ext cx="4239695" cy="341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FF9D42-965E-AD70-D010-904D129BF051}"/>
              </a:ext>
            </a:extLst>
          </p:cNvPr>
          <p:cNvSpPr/>
          <p:nvPr/>
        </p:nvSpPr>
        <p:spPr>
          <a:xfrm>
            <a:off x="1246703" y="4498064"/>
            <a:ext cx="4239695" cy="19489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73F82-7BDE-77F0-24A0-32F0F8C3595D}"/>
              </a:ext>
            </a:extLst>
          </p:cNvPr>
          <p:cNvSpPr txBox="1"/>
          <p:nvPr/>
        </p:nvSpPr>
        <p:spPr>
          <a:xfrm>
            <a:off x="2971668" y="207760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4D2DD-7A1B-A9FC-FF4B-CA625099ACB7}"/>
              </a:ext>
            </a:extLst>
          </p:cNvPr>
          <p:cNvSpPr txBox="1"/>
          <p:nvPr/>
        </p:nvSpPr>
        <p:spPr>
          <a:xfrm>
            <a:off x="2522026" y="277784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Phone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CBF9F-C355-D7DA-47A7-DE9050503AC3}"/>
              </a:ext>
            </a:extLst>
          </p:cNvPr>
          <p:cNvSpPr txBox="1"/>
          <p:nvPr/>
        </p:nvSpPr>
        <p:spPr>
          <a:xfrm>
            <a:off x="2993569" y="34598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Email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05715-A155-B051-B504-F194776547EC}"/>
              </a:ext>
            </a:extLst>
          </p:cNvPr>
          <p:cNvSpPr txBox="1"/>
          <p:nvPr/>
        </p:nvSpPr>
        <p:spPr>
          <a:xfrm>
            <a:off x="2832588" y="414188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Futura Bk BT" panose="020B0502020204020303" pitchFamily="34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705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Bk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 Kim</dc:creator>
  <cp:lastModifiedBy>Minsu Kim</cp:lastModifiedBy>
  <cp:revision>10</cp:revision>
  <dcterms:created xsi:type="dcterms:W3CDTF">2023-01-12T21:22:15Z</dcterms:created>
  <dcterms:modified xsi:type="dcterms:W3CDTF">2023-01-13T02:01:45Z</dcterms:modified>
</cp:coreProperties>
</file>