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7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embeddedFontLst>
    <p:embeddedFont>
      <p:font typeface="에스코어 드림 3 Light" panose="020B0303030302020204" pitchFamily="34" charset="-127"/>
      <p:regular r:id="rId15"/>
    </p:embeddedFont>
    <p:embeddedFont>
      <p:font typeface="에스코어 드림 4 Regular" panose="020B0503030302020204" pitchFamily="34" charset="-127"/>
      <p:regular r:id="rId16"/>
    </p:embeddedFont>
    <p:embeddedFont>
      <p:font typeface="에스코어 드림 5 Medium" panose="020B0503030302020204" pitchFamily="34" charset="-127"/>
      <p:regular r:id="rId17"/>
    </p:embeddedFont>
    <p:embeddedFont>
      <p:font typeface="에스코어 드림 6 Bold" panose="020B0703030302020204" pitchFamily="34" charset="-127"/>
      <p:bold r:id="rId18"/>
    </p:embeddedFont>
    <p:embeddedFont>
      <p:font typeface="에스코어 드림 7 ExtraBold" panose="020B0803030302020204" pitchFamily="34" charset="-127"/>
      <p:bold r:id="rId19"/>
    </p:embeddedFont>
    <p:embeddedFont>
      <p:font typeface="에스코어 드림 9 Black" panose="020B0A03030302020204" pitchFamily="34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>
        <p:scale>
          <a:sx n="50" d="100"/>
          <a:sy n="50" d="100"/>
        </p:scale>
        <p:origin x="14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52376" y="2251412"/>
            <a:ext cx="64872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spc="3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Lee, Min-Sung</a:t>
            </a:r>
            <a:endParaRPr lang="ko-KR" altLang="en-US" sz="4400" spc="3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4331" y="3988088"/>
            <a:ext cx="750333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 spc="1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Github</a:t>
            </a:r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https://github.com/Minsung-commit</a:t>
            </a:r>
          </a:p>
          <a:p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Notion : https://www.notion.so/Ordinary-Code-7b09a99b48604d329bb51c58179f9ba7</a:t>
            </a: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5203645" y="2815489"/>
            <a:ext cx="17847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34928" y="3136613"/>
            <a:ext cx="2922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47165" y="3769013"/>
            <a:ext cx="34976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PONYBUHAGOM.TISTORY.COM/NUMBER</a:t>
            </a:r>
            <a:endParaRPr lang="ko-KR" altLang="en-US" sz="1200" spc="1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862137" y="1083535"/>
            <a:ext cx="132279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Profile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523536" y="25777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8874" y="2031639"/>
            <a:ext cx="32489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이민성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Lee, Min-Sung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FCF51-C741-4CBD-934E-A4A095FE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2" y="1150467"/>
            <a:ext cx="3570541" cy="4811214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FC46C-A607-4388-99B2-804A20F09643}"/>
              </a:ext>
            </a:extLst>
          </p:cNvPr>
          <p:cNvCxnSpPr/>
          <p:nvPr/>
        </p:nvCxnSpPr>
        <p:spPr>
          <a:xfrm>
            <a:off x="5523536" y="18411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DEECD9-83C0-4A10-8C78-8E911518659B}"/>
              </a:ext>
            </a:extLst>
          </p:cNvPr>
          <p:cNvSpPr txBox="1"/>
          <p:nvPr/>
        </p:nvSpPr>
        <p:spPr>
          <a:xfrm>
            <a:off x="5494274" y="2715850"/>
            <a:ext cx="415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1993.12.03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010-3641-6141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lgt302@hanmail.net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ED9A9-BCEE-4590-AFB3-1D9DAE5A229D}"/>
              </a:ext>
            </a:extLst>
          </p:cNvPr>
          <p:cNvCxnSpPr/>
          <p:nvPr/>
        </p:nvCxnSpPr>
        <p:spPr>
          <a:xfrm>
            <a:off x="5574336" y="38223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A29E36-7B5B-4C23-9C7A-A3AD79030404}"/>
              </a:ext>
            </a:extLst>
          </p:cNvPr>
          <p:cNvSpPr txBox="1"/>
          <p:nvPr/>
        </p:nvSpPr>
        <p:spPr>
          <a:xfrm>
            <a:off x="5561636" y="4074469"/>
            <a:ext cx="41555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총신대학교 영어교육과 졸</a:t>
            </a:r>
            <a:endParaRPr lang="en-US" altLang="ko-KR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멀티캠퍼스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DS</a:t>
            </a:r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전문가 과정 수료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015E44-1A00-4CE8-BAB0-F9EF7D533DB6}"/>
              </a:ext>
            </a:extLst>
          </p:cNvPr>
          <p:cNvCxnSpPr/>
          <p:nvPr/>
        </p:nvCxnSpPr>
        <p:spPr>
          <a:xfrm>
            <a:off x="5612436" y="49526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B6BD42-47BA-4239-B919-3E26B6B941EA}"/>
              </a:ext>
            </a:extLst>
          </p:cNvPr>
          <p:cNvSpPr txBox="1"/>
          <p:nvPr/>
        </p:nvSpPr>
        <p:spPr>
          <a:xfrm>
            <a:off x="5599736" y="5218670"/>
            <a:ext cx="5144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Interest :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ML, Recommendation System, Data Visualization, NLP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479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987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14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여행 트렌드의 변화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가속화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키워드로 한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힐링여행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급부상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하지만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감성숙소에 대한 분석이나 서비스화 ↓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95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479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987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14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여행 트렌드의 변화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가속화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키워드로 한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힐링여행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급부상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하지만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감성숙소에 대한 분석이나 서비스화 ↓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95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2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479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987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14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여행 트렌드의 변화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가속화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키워드로 한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힐링여행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급부상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하지만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감성숙소에 대한 분석이나 서비스화 ↓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95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7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6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9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25637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453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에스코어 드림 3 Light</vt:lpstr>
      <vt:lpstr>Wingdings</vt:lpstr>
      <vt:lpstr>에스코어 드림 4 Regular</vt:lpstr>
      <vt:lpstr>에스코어 드림 5 Medium</vt:lpstr>
      <vt:lpstr>에스코어 드림 9 Black</vt:lpstr>
      <vt:lpstr>Arial</vt:lpstr>
      <vt:lpstr>에스코어 드림 7 ExtraBold</vt:lpstr>
      <vt:lpstr>에스코어 드림 6 Bold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민성</cp:lastModifiedBy>
  <cp:revision>4</cp:revision>
  <dcterms:created xsi:type="dcterms:W3CDTF">2017-12-09T13:56:47Z</dcterms:created>
  <dcterms:modified xsi:type="dcterms:W3CDTF">2021-11-25T14:48:43Z</dcterms:modified>
</cp:coreProperties>
</file>