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3" Type="http://schemas.openxmlformats.org/officeDocument/2006/relationships/image" Target="../media/image94.png"/><Relationship Id="rId21" Type="http://schemas.openxmlformats.org/officeDocument/2006/relationships/image" Target="../media/image110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13.svg"/><Relationship Id="rId2" Type="http://schemas.openxmlformats.org/officeDocument/2006/relationships/image" Target="../media/image41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24" Type="http://schemas.openxmlformats.org/officeDocument/2006/relationships/image" Target="../media/image112.png"/><Relationship Id="rId5" Type="http://schemas.openxmlformats.org/officeDocument/2006/relationships/image" Target="../media/image44.png"/><Relationship Id="rId15" Type="http://schemas.openxmlformats.org/officeDocument/2006/relationships/image" Target="../media/image104.png"/><Relationship Id="rId23" Type="http://schemas.openxmlformats.org/officeDocument/2006/relationships/image" Target="../media/image111.png"/><Relationship Id="rId10" Type="http://schemas.openxmlformats.org/officeDocument/2006/relationships/image" Target="../media/image99.png"/><Relationship Id="rId19" Type="http://schemas.openxmlformats.org/officeDocument/2006/relationships/image" Target="../media/image108.png"/><Relationship Id="rId4" Type="http://schemas.openxmlformats.org/officeDocument/2006/relationships/image" Target="../media/image4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Relationship Id="rId22" Type="http://schemas.openxmlformats.org/officeDocument/2006/relationships/hyperlink" Target="https://public.tableau.com/views/_16424389594430/1_1?:language=ko-KR&amp;publish=yes&amp;:display_count=n&amp;:origin=viz_share_lin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6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8.png"/><Relationship Id="rId7" Type="http://schemas.openxmlformats.org/officeDocument/2006/relationships/image" Target="../media/image2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49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1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51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5" Type="http://schemas.openxmlformats.org/officeDocument/2006/relationships/image" Target="../media/image43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75.png"/><Relationship Id="rId3" Type="http://schemas.openxmlformats.org/officeDocument/2006/relationships/image" Target="../media/image41.png"/><Relationship Id="rId7" Type="http://schemas.openxmlformats.org/officeDocument/2006/relationships/image" Target="../media/image53.png"/><Relationship Id="rId12" Type="http://schemas.openxmlformats.org/officeDocument/2006/relationships/image" Target="../media/image74.png"/><Relationship Id="rId2" Type="http://schemas.openxmlformats.org/officeDocument/2006/relationships/image" Target="../media/image51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73.png"/><Relationship Id="rId5" Type="http://schemas.openxmlformats.org/officeDocument/2006/relationships/image" Target="../media/image43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52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41.png"/><Relationship Id="rId7" Type="http://schemas.openxmlformats.org/officeDocument/2006/relationships/image" Target="../media/image53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51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81.png"/><Relationship Id="rId5" Type="http://schemas.openxmlformats.org/officeDocument/2006/relationships/image" Target="../media/image43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52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19.png"/><Relationship Id="rId9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2812" y="579908"/>
            <a:ext cx="8740512" cy="37107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9047" y="1144961"/>
            <a:ext cx="1214754" cy="4077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4258" y="8042915"/>
            <a:ext cx="6523765" cy="13510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70448" y="7756456"/>
            <a:ext cx="9116468" cy="99503"/>
            <a:chOff x="8270448" y="7756456"/>
            <a:chExt cx="9116468" cy="995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0448" y="7756456"/>
              <a:ext cx="9116468" cy="995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5562" y="937438"/>
            <a:ext cx="1932610" cy="123892"/>
            <a:chOff x="975562" y="937438"/>
            <a:chExt cx="1932610" cy="1238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5562" y="937438"/>
              <a:ext cx="1932610" cy="1238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2377" y="572899"/>
            <a:ext cx="408516" cy="4418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0144" y="518991"/>
            <a:ext cx="2605884" cy="53365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40995" y="503013"/>
            <a:ext cx="655106" cy="40578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5715" y="531277"/>
            <a:ext cx="1586894" cy="5336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41041" y="1692852"/>
            <a:ext cx="3562119" cy="2560481"/>
            <a:chOff x="241041" y="1692852"/>
            <a:chExt cx="3562119" cy="25604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041" y="1692852"/>
              <a:ext cx="3562119" cy="25604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551271" y="1692852"/>
            <a:ext cx="3654860" cy="2560481"/>
            <a:chOff x="3551271" y="1692852"/>
            <a:chExt cx="3654860" cy="256048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1271" y="1692852"/>
              <a:ext cx="3654860" cy="25604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13175" y="4411585"/>
            <a:ext cx="3692956" cy="2341635"/>
            <a:chOff x="3513175" y="4411585"/>
            <a:chExt cx="3692956" cy="234163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13175" y="4411585"/>
              <a:ext cx="3692956" cy="23416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87764" y="4411585"/>
            <a:ext cx="3770513" cy="2341635"/>
            <a:chOff x="7187764" y="4411585"/>
            <a:chExt cx="3770513" cy="234163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87764" y="4411585"/>
              <a:ext cx="3770513" cy="23416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847532" y="1692852"/>
            <a:ext cx="3453500" cy="2560481"/>
            <a:chOff x="10847532" y="1692852"/>
            <a:chExt cx="3453500" cy="256048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47532" y="1692852"/>
              <a:ext cx="3453500" cy="25604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41041" y="6922733"/>
            <a:ext cx="3562119" cy="2546468"/>
            <a:chOff x="241041" y="6922733"/>
            <a:chExt cx="3562119" cy="254646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1041" y="6922733"/>
              <a:ext cx="3562119" cy="254646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41041" y="4411585"/>
            <a:ext cx="3562119" cy="2341635"/>
            <a:chOff x="241041" y="4411585"/>
            <a:chExt cx="3562119" cy="234163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1041" y="4411585"/>
              <a:ext cx="3562119" cy="234163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513175" y="6894161"/>
            <a:ext cx="3692956" cy="2575039"/>
            <a:chOff x="3513175" y="6894161"/>
            <a:chExt cx="3692956" cy="257503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13175" y="6894161"/>
              <a:ext cx="3692956" cy="257503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68717" y="6894161"/>
            <a:ext cx="3789561" cy="2598021"/>
            <a:chOff x="7168717" y="6894161"/>
            <a:chExt cx="3789561" cy="259802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68717" y="6894161"/>
              <a:ext cx="3789561" cy="259802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847532" y="4411585"/>
            <a:ext cx="3453500" cy="2341635"/>
            <a:chOff x="10847532" y="4411585"/>
            <a:chExt cx="3453500" cy="234163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847532" y="4411585"/>
              <a:ext cx="3453500" cy="234163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187764" y="1692852"/>
            <a:ext cx="3770513" cy="2560481"/>
            <a:chOff x="7187764" y="1692852"/>
            <a:chExt cx="3770513" cy="256048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87764" y="1692852"/>
              <a:ext cx="3770513" cy="25604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301032" y="1692852"/>
            <a:ext cx="3471349" cy="2560481"/>
            <a:chOff x="14301032" y="1692852"/>
            <a:chExt cx="3471349" cy="256048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301032" y="1692852"/>
              <a:ext cx="3471349" cy="256048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847532" y="6922733"/>
            <a:ext cx="3453500" cy="2575680"/>
            <a:chOff x="10847532" y="6922733"/>
            <a:chExt cx="3453500" cy="257568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847532" y="6922733"/>
              <a:ext cx="3453500" cy="2575680"/>
            </a:xfrm>
            <a:prstGeom prst="rect">
              <a:avLst/>
            </a:prstGeom>
          </p:spPr>
        </p:pic>
      </p:grpSp>
      <p:sp>
        <p:nvSpPr>
          <p:cNvPr id="2" name="타원 1">
            <a:hlinkClick r:id="rId22"/>
            <a:extLst>
              <a:ext uri="{FF2B5EF4-FFF2-40B4-BE49-F238E27FC236}">
                <a16:creationId xmlns:a16="http://schemas.microsoft.com/office/drawing/2014/main" id="{16A57058-AFB6-4C28-830E-3045DB40207E}"/>
              </a:ext>
            </a:extLst>
          </p:cNvPr>
          <p:cNvSpPr/>
          <p:nvPr/>
        </p:nvSpPr>
        <p:spPr>
          <a:xfrm>
            <a:off x="15076307" y="7143772"/>
            <a:ext cx="2519794" cy="2133601"/>
          </a:xfrm>
          <a:prstGeom prst="ellipse">
            <a:avLst/>
          </a:prstGeom>
          <a:blipFill dpi="0"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직선 화살표">
            <a:extLst>
              <a:ext uri="{FF2B5EF4-FFF2-40B4-BE49-F238E27FC236}">
                <a16:creationId xmlns:a16="http://schemas.microsoft.com/office/drawing/2014/main" id="{321E6549-6981-4253-A964-E2406911A54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6200000">
            <a:off x="15597602" y="4959950"/>
            <a:ext cx="1477204" cy="14772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543" y="4039647"/>
            <a:ext cx="2810139" cy="24207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9047" y="1144961"/>
            <a:ext cx="1214754" cy="4077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4258" y="5049525"/>
            <a:ext cx="1519238" cy="4825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70448" y="4915445"/>
            <a:ext cx="9116468" cy="99503"/>
            <a:chOff x="8270448" y="4915445"/>
            <a:chExt cx="9116468" cy="995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0448" y="4915445"/>
              <a:ext cx="9116468" cy="995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5562" y="937438"/>
            <a:ext cx="1932610" cy="123892"/>
            <a:chOff x="975562" y="937438"/>
            <a:chExt cx="1932610" cy="1238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5562" y="937438"/>
              <a:ext cx="1932610" cy="1238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28544" y="4286372"/>
            <a:ext cx="972166" cy="5587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96196" y="2728425"/>
            <a:ext cx="1064161" cy="1076917"/>
            <a:chOff x="2996196" y="2728425"/>
            <a:chExt cx="1064161" cy="10769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6196" y="2728425"/>
              <a:ext cx="1064161" cy="107691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5806" y="2975610"/>
            <a:ext cx="821074" cy="73270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93896" y="7930839"/>
            <a:ext cx="3224661" cy="48253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3653" y="6855795"/>
            <a:ext cx="3948814" cy="9660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91726" y="2728425"/>
            <a:ext cx="1064161" cy="1076917"/>
            <a:chOff x="8591726" y="2728425"/>
            <a:chExt cx="1064161" cy="10769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1726" y="2728425"/>
              <a:ext cx="1064161" cy="107691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21337" y="2975614"/>
            <a:ext cx="821074" cy="73270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9429" y="7930839"/>
            <a:ext cx="2772650" cy="86855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59948" y="6855805"/>
            <a:ext cx="3732113" cy="9660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987250" y="2728425"/>
            <a:ext cx="1064161" cy="1076917"/>
            <a:chOff x="13987250" y="2728425"/>
            <a:chExt cx="1064161" cy="107691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87250" y="2728425"/>
              <a:ext cx="1064161" cy="107691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116880" y="2975614"/>
            <a:ext cx="821074" cy="73270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84953" y="7930839"/>
            <a:ext cx="2656846" cy="48253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5472" y="6855795"/>
            <a:ext cx="3512977" cy="96603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153694" y="1144961"/>
            <a:ext cx="1632065" cy="40770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70216" y="937438"/>
            <a:ext cx="1932610" cy="123892"/>
            <a:chOff x="8170216" y="937438"/>
            <a:chExt cx="1932610" cy="1238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70216" y="937438"/>
              <a:ext cx="1932610" cy="1238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37051" y="5110224"/>
            <a:ext cx="1734831" cy="1284078"/>
            <a:chOff x="2737051" y="5110224"/>
            <a:chExt cx="1734831" cy="128407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37051" y="5110224"/>
              <a:ext cx="1734831" cy="12840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35801" y="4760109"/>
            <a:ext cx="1167058" cy="1099952"/>
            <a:chOff x="13935801" y="4760109"/>
            <a:chExt cx="1167058" cy="109995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340000">
              <a:off x="13935801" y="4760109"/>
              <a:ext cx="1167058" cy="10999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403616" y="4688276"/>
            <a:ext cx="1478481" cy="1556781"/>
            <a:chOff x="8403616" y="4688276"/>
            <a:chExt cx="1478481" cy="155678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03616" y="4688276"/>
              <a:ext cx="1478481" cy="15567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4294" y="1144961"/>
            <a:ext cx="1632065" cy="40770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0812" y="937438"/>
            <a:ext cx="1932610" cy="123892"/>
            <a:chOff x="1070812" y="937438"/>
            <a:chExt cx="1932610" cy="12389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0812" y="937438"/>
              <a:ext cx="1932610" cy="12389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92495" y="4136029"/>
            <a:ext cx="5472586" cy="458951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01905" y="8182067"/>
            <a:ext cx="2508202" cy="4825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8225557" y="5226962"/>
            <a:ext cx="18780952" cy="99503"/>
            <a:chOff x="-8225557" y="5226962"/>
            <a:chExt cx="18780952" cy="995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25557" y="5226962"/>
              <a:ext cx="18780952" cy="995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94455" y="4709049"/>
            <a:ext cx="1121881" cy="1135330"/>
            <a:chOff x="9994455" y="4709049"/>
            <a:chExt cx="1121881" cy="113533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94455" y="4709049"/>
              <a:ext cx="1121881" cy="113533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32222" y="4949965"/>
            <a:ext cx="850817" cy="7485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434470" y="6488967"/>
            <a:ext cx="1734831" cy="1284078"/>
            <a:chOff x="15434470" y="6488967"/>
            <a:chExt cx="1734831" cy="128407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34470" y="6488967"/>
              <a:ext cx="1734831" cy="12840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50401" y="2719357"/>
            <a:ext cx="3665357" cy="3636099"/>
            <a:chOff x="1550401" y="2719357"/>
            <a:chExt cx="3665357" cy="36360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0401" y="2719357"/>
              <a:ext cx="3665357" cy="36360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0722" y="2719357"/>
            <a:ext cx="3665357" cy="3636099"/>
            <a:chOff x="12960722" y="2719357"/>
            <a:chExt cx="3665357" cy="36360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0722" y="2719357"/>
              <a:ext cx="3665357" cy="36360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2522" y="2719357"/>
            <a:ext cx="3665357" cy="3636099"/>
            <a:chOff x="7292522" y="2719357"/>
            <a:chExt cx="3665357" cy="36360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2522" y="2719357"/>
              <a:ext cx="3665357" cy="36360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35727" y="4598631"/>
            <a:ext cx="1880118" cy="117695"/>
            <a:chOff x="10935727" y="4598631"/>
            <a:chExt cx="1880118" cy="1176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5727" y="4598631"/>
              <a:ext cx="1880118" cy="1176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15845" y="4551706"/>
            <a:ext cx="211544" cy="211544"/>
            <a:chOff x="12815845" y="4551706"/>
            <a:chExt cx="211544" cy="2115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2815845" y="4551706"/>
              <a:ext cx="211544" cy="2115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15759" y="4597344"/>
            <a:ext cx="2021187" cy="126526"/>
            <a:chOff x="5215759" y="4597344"/>
            <a:chExt cx="2021187" cy="1265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5759" y="4597344"/>
              <a:ext cx="2021187" cy="1265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36946" y="4546899"/>
            <a:ext cx="227417" cy="227417"/>
            <a:chOff x="7236946" y="4546899"/>
            <a:chExt cx="227417" cy="2274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236946" y="4546899"/>
              <a:ext cx="227417" cy="22741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54506" y="4121106"/>
            <a:ext cx="1820805" cy="50824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78315" y="4448213"/>
            <a:ext cx="2481334" cy="5079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96630" y="4121106"/>
            <a:ext cx="1777758" cy="50824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96630" y="4447896"/>
            <a:ext cx="1772552" cy="50824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831525" y="4121106"/>
            <a:ext cx="1820805" cy="508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31525" y="4447896"/>
            <a:ext cx="1814456" cy="50824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8839" y="7654953"/>
            <a:ext cx="4741508" cy="89680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0963" y="7620868"/>
            <a:ext cx="4493316" cy="92854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07715" y="7651791"/>
            <a:ext cx="4883283" cy="92854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35715" y="519275"/>
            <a:ext cx="1769822" cy="53365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52376" y="572899"/>
            <a:ext cx="408516" cy="44187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300144" y="518990"/>
            <a:ext cx="2516688" cy="53365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6940995" y="503013"/>
            <a:ext cx="698423" cy="4057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0115" y="4134541"/>
            <a:ext cx="5897278" cy="45828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49525" y="8182067"/>
            <a:ext cx="1673895" cy="4825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0812" y="918945"/>
            <a:ext cx="1945283" cy="564637"/>
            <a:chOff x="1070812" y="918945"/>
            <a:chExt cx="1945283" cy="56463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294" y="1144961"/>
              <a:ext cx="1214754" cy="407707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070812" y="918945"/>
              <a:ext cx="1932610" cy="123892"/>
              <a:chOff x="1070812" y="918945"/>
              <a:chExt cx="1932610" cy="12389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70812" y="918945"/>
                <a:ext cx="1932610" cy="123892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-11177937" y="5226962"/>
            <a:ext cx="18780952" cy="99503"/>
            <a:chOff x="-11177937" y="5226962"/>
            <a:chExt cx="18780952" cy="9950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177937" y="5226962"/>
              <a:ext cx="18780952" cy="995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42074" y="4709049"/>
            <a:ext cx="1121881" cy="1135330"/>
            <a:chOff x="7042074" y="4709049"/>
            <a:chExt cx="1121881" cy="11353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2074" y="4709049"/>
              <a:ext cx="1121881" cy="113533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79841" y="4949969"/>
            <a:ext cx="850817" cy="74852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847619" y="6281460"/>
            <a:ext cx="1478481" cy="1556781"/>
            <a:chOff x="15847619" y="6281460"/>
            <a:chExt cx="1478481" cy="15567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47619" y="6281460"/>
              <a:ext cx="1478481" cy="15567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5715" y="531277"/>
            <a:ext cx="1819421" cy="5336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2377" y="572899"/>
            <a:ext cx="408516" cy="4418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2906" y="518991"/>
            <a:ext cx="2778014" cy="5336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40995" y="503013"/>
            <a:ext cx="693655" cy="4057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1691" y="1707117"/>
            <a:ext cx="7441029" cy="1507044"/>
            <a:chOff x="561691" y="1707117"/>
            <a:chExt cx="7441029" cy="15070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3060457" y="1051962"/>
              <a:ext cx="14882058" cy="3014088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1691" y="1707117"/>
              <a:ext cx="7441029" cy="15070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50271" y="5367816"/>
            <a:ext cx="7121634" cy="2908374"/>
            <a:chOff x="10250271" y="5367816"/>
            <a:chExt cx="7121634" cy="290837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79288" y="4103463"/>
              <a:ext cx="14243267" cy="5816749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50271" y="5367816"/>
              <a:ext cx="7121634" cy="29083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163472" y="1707117"/>
            <a:ext cx="7150567" cy="1507044"/>
            <a:chOff x="10163472" y="1707117"/>
            <a:chExt cx="7150567" cy="150704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86556" y="1051962"/>
              <a:ext cx="14301133" cy="3014088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63472" y="1707117"/>
              <a:ext cx="7150567" cy="15070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1691" y="5356650"/>
            <a:ext cx="7441029" cy="2919541"/>
            <a:chOff x="561691" y="5356650"/>
            <a:chExt cx="7441029" cy="291954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2968261" y="4087442"/>
              <a:ext cx="14882058" cy="5839082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1691" y="5356650"/>
              <a:ext cx="7441029" cy="291954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27408" y="9175572"/>
            <a:ext cx="6186817" cy="86855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26349" y="8711495"/>
            <a:ext cx="2016193" cy="47123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302763" y="9175572"/>
            <a:ext cx="6772631" cy="86855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301705" y="8711495"/>
            <a:ext cx="1416663" cy="47123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27408" y="4166048"/>
            <a:ext cx="5378380" cy="86855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26349" y="3701972"/>
            <a:ext cx="1416663" cy="47123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302763" y="4166048"/>
            <a:ext cx="6391383" cy="868550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301705" y="3701972"/>
            <a:ext cx="1455776" cy="4712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5715" y="531277"/>
            <a:ext cx="1819421" cy="5336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2377" y="572899"/>
            <a:ext cx="408516" cy="4418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2906" y="518991"/>
            <a:ext cx="2778014" cy="5336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40995" y="503013"/>
            <a:ext cx="693655" cy="40578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87033" y="3219551"/>
            <a:ext cx="4365605" cy="127996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85973" y="2755469"/>
            <a:ext cx="1341610" cy="47123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87030" y="6508516"/>
            <a:ext cx="5280097" cy="127996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80089" y="5451429"/>
            <a:ext cx="3215462" cy="45713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14098" y="4921631"/>
            <a:ext cx="7378888" cy="4422309"/>
            <a:chOff x="1114098" y="4921631"/>
            <a:chExt cx="7378888" cy="442230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2286696" y="2999127"/>
              <a:ext cx="14757776" cy="8844617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4098" y="4921631"/>
              <a:ext cx="7378888" cy="44223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0539" y="2927555"/>
            <a:ext cx="7277713" cy="1506251"/>
            <a:chOff x="1260539" y="2927555"/>
            <a:chExt cx="7277713" cy="150625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2280002" y="2272745"/>
              <a:ext cx="14555425" cy="3012502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0539" y="2927555"/>
              <a:ext cx="7277713" cy="15062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5715" y="531277"/>
            <a:ext cx="1819421" cy="5336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1691" y="495919"/>
            <a:ext cx="523289" cy="488701"/>
            <a:chOff x="561691" y="495919"/>
            <a:chExt cx="523289" cy="48870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691" y="495919"/>
              <a:ext cx="523289" cy="4887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2377" y="572899"/>
            <a:ext cx="408516" cy="4418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3335" y="1087061"/>
            <a:ext cx="17429624" cy="105873"/>
            <a:chOff x="423335" y="1087061"/>
            <a:chExt cx="17429624" cy="1058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35" y="1087061"/>
              <a:ext cx="17429624" cy="1058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4966" y="759162"/>
            <a:ext cx="671816" cy="105873"/>
            <a:chOff x="3734966" y="759162"/>
            <a:chExt cx="671816" cy="1058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3734966" y="759162"/>
              <a:ext cx="671816" cy="1058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59909" y="759162"/>
            <a:ext cx="671816" cy="105873"/>
            <a:chOff x="14359909" y="759162"/>
            <a:chExt cx="671816" cy="10587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4359909" y="759162"/>
              <a:ext cx="671816" cy="10587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2906" y="518991"/>
            <a:ext cx="2778014" cy="5336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40995" y="503013"/>
            <a:ext cx="693655" cy="40578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72191" y="3258468"/>
            <a:ext cx="3106894" cy="127996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71133" y="2794391"/>
            <a:ext cx="1235110" cy="47123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93229" y="5740933"/>
            <a:ext cx="1115416" cy="4712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4979" y="2334520"/>
            <a:ext cx="6257925" cy="2633419"/>
            <a:chOff x="1084979" y="2334520"/>
            <a:chExt cx="6257925" cy="263341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1872096" y="1189697"/>
              <a:ext cx="12515851" cy="5266838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4979" y="2334520"/>
              <a:ext cx="6257925" cy="26334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05181" y="7990587"/>
            <a:ext cx="1875351" cy="1103039"/>
            <a:chOff x="8205181" y="7990587"/>
            <a:chExt cx="1875351" cy="110303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05181" y="7990587"/>
              <a:ext cx="1875351" cy="110303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899144" y="8282582"/>
            <a:ext cx="4925134" cy="127996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898038" y="7715648"/>
            <a:ext cx="2035976" cy="47123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51905" y="6249264"/>
            <a:ext cx="2762037" cy="3731689"/>
            <a:chOff x="1451905" y="6249264"/>
            <a:chExt cx="2762037" cy="373168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1168" y="4563701"/>
              <a:ext cx="5524075" cy="7463378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1905" y="6249264"/>
              <a:ext cx="2762037" cy="373168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76876" y="7416336"/>
            <a:ext cx="3766029" cy="2251540"/>
            <a:chOff x="3576876" y="7416336"/>
            <a:chExt cx="3766029" cy="225154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40823" y="6437527"/>
              <a:ext cx="7532058" cy="4503080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76876" y="7416336"/>
              <a:ext cx="3766029" cy="22515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4294" y="1144961"/>
            <a:ext cx="1214754" cy="40770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0812" y="937438"/>
            <a:ext cx="1932610" cy="123892"/>
            <a:chOff x="1070812" y="937438"/>
            <a:chExt cx="1932610" cy="12389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0812" y="937438"/>
              <a:ext cx="1932610" cy="1238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318843" y="6538301"/>
            <a:ext cx="1167058" cy="1099952"/>
            <a:chOff x="16318843" y="6538301"/>
            <a:chExt cx="1167058" cy="10999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340000">
              <a:off x="16318843" y="6538301"/>
              <a:ext cx="1167058" cy="109995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54400" y="4080086"/>
            <a:ext cx="4948292" cy="463339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63810" y="8182067"/>
            <a:ext cx="1372555" cy="4825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9463652" y="5226962"/>
            <a:ext cx="18780952" cy="99503"/>
            <a:chOff x="-9463652" y="5226962"/>
            <a:chExt cx="18780952" cy="995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463652" y="5226962"/>
              <a:ext cx="18780952" cy="995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56360" y="4709049"/>
            <a:ext cx="1121881" cy="1135330"/>
            <a:chOff x="8756360" y="4709049"/>
            <a:chExt cx="1121881" cy="113533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56360" y="4709049"/>
              <a:ext cx="1121881" cy="113533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94127" y="4949965"/>
            <a:ext cx="850817" cy="748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사용자 지정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민성</cp:lastModifiedBy>
  <cp:revision>2</cp:revision>
  <dcterms:created xsi:type="dcterms:W3CDTF">2022-01-18T10:26:29Z</dcterms:created>
  <dcterms:modified xsi:type="dcterms:W3CDTF">2022-01-18T01:36:57Z</dcterms:modified>
</cp:coreProperties>
</file>