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7" r:id="rId1"/>
  </p:sldMasterIdLst>
  <p:notesMasterIdLst>
    <p:notesMasterId r:id="rId2"/>
  </p:notesMasterIdLst>
  <p:sldIdLst>
    <p:sldId id="274" r:id="rId3"/>
    <p:sldId id="258" r:id="rId4"/>
    <p:sldId id="281" r:id="rId5"/>
    <p:sldId id="272" r:id="rId6"/>
    <p:sldId id="277" r:id="rId7"/>
    <p:sldId id="275" r:id="rId8"/>
    <p:sldId id="278" r:id="rId9"/>
    <p:sldId id="284" r:id="rId10"/>
    <p:sldId id="282" r:id="rId11"/>
    <p:sldId id="285" r:id="rId12"/>
    <p:sldId id="286" r:id="rId13"/>
    <p:sldId id="283" r:id="rId14"/>
    <p:sldId id="28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kms00" initials="k" lastIdx="3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useTimings="0">
    <p:sldAll/>
    <p:penClr>
      <a:srgbClr val="ff0000"/>
    </p:penClr>
    <p:extLst>
      <p:ext uri="{2FDB2607-1784-4EEB-B798-7EB5836EED8A}">
        <p14:showMediaCtrls xmlns:p14="http://schemas.microsoft.com/office/powerpoint/2010/main" val="0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8447" autoAdjust="0"/>
    <p:restoredTop sz="86979" autoAdjust="0"/>
  </p:normalViewPr>
  <p:slideViewPr>
    <p:cSldViewPr snapToGrid="0">
      <p:cViewPr>
        <p:scale>
          <a:sx n="90" d="100"/>
          <a:sy n="90" d="100"/>
        </p:scale>
        <p:origin x="1026" y="174"/>
      </p:cViewPr>
      <p:guideLst>
        <p:guide orient="horz" pos="2153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commentAuthors" Target="commentAuthors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8DDD975-1D1B-4306-A12E-FDA78FC8FC5F}" type="datetime1">
              <a:rPr lang="ko-KR" altLang="en-US"/>
              <a:pPr lvl="0">
                <a:defRPr/>
              </a:pPr>
              <a:t>2024-01-01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E04E2D8-82CD-4CD4-96BD-28A78FDFB25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발표자 김민성입니다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발표 시작하겠습니다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발표 시작하겠습니다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E04E2D8-82CD-4CD4-96BD-28A78FDFB25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스케일에 불변한 지역 특징입니다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스케일은 이미지 크기와 다른 개념입니다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스케일은 이미지의 세부 정보와 연관된 개념입니다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아래 그림의 파란색 선에서 초록색 창은 좁은 범위를 관찰하기에 스케일이 작다고 볼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그러나 주황색 창은 파란색선에서 넓은 범위를 관찰하기에 스케일이 크다고 볼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이미지 축소를 한 경우에는 이미지 내의 정보들이 축소되기에 이는 이미지의 전체적인 형태를 보게된다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그렇기 때문에 스케일은 증가된다고 볼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그렇다면 블러링 시에 스케일은 어떨까</a:t>
            </a:r>
            <a:r>
              <a:rPr lang="en-US" altLang="ko-KR"/>
              <a:t>?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가우시안 블러링 시에도 동일하다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블러링을 진행하면 세부적인 정보들이 옅어지기 때문에 이도 마찬가지로 이미지의 전체적인 형태를 보는 것과 같다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그래서 결과적으로 스케일이 증가된다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동일한 해상도의 동일한 물체를 가진 이미지이지만 물체의 크기가 다른 두 이미지에서 해리스 특징점을 검출한다면 동일한 특징점을 검출할 수 없는 문제가 발생하게 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그러나 이는 이미지를 여러 스케일에 걸쳐서 표현한다면 해결이 가능하다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여러 스케일에 걸쳐서 표현하는 방식은 이미지 피라미드방식과 가우시안 스무딩 방식이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이미지 축소를 통해 스케일 변환하는 방식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이는 거리가 멀어짐에 따라 물체의 크기가 작아지는 현상을 모방한 것임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스케일 변화를 주기 위해 피라미드 방식을 적용하였음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하지만 </a:t>
            </a:r>
            <a:r>
              <a:rPr lang="en-US" altLang="ko-KR"/>
              <a:t>2</a:t>
            </a:r>
            <a:r>
              <a:rPr lang="ko-KR" altLang="en-US"/>
              <a:t>가지 단점이 존재함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 단점을 가우시안 스무딩 방식에서는 보완할 수 있음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가우시안 스무딩을 사용하여 생성된 일련의 영상들을 시간(t) 축이나 스케일 축으로 나열한 것을 '스케일 스페이스(Scale Space)'라고 합니다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1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00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4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2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3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9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3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1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2371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8C3E-963A-4D5D-99BB-589C0C020993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7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10" Type="http://schemas.openxmlformats.org/officeDocument/2006/relationships/image" Target="../media/image25.png"  /><Relationship Id="rId11" Type="http://schemas.openxmlformats.org/officeDocument/2006/relationships/image" Target="../media/image27.png"  /><Relationship Id="rId12" Type="http://schemas.openxmlformats.org/officeDocument/2006/relationships/image" Target="../media/image28.png"  /><Relationship Id="rId13" Type="http://schemas.openxmlformats.org/officeDocument/2006/relationships/image" Target="../media/image29.png"  /><Relationship Id="rId14" Type="http://schemas.openxmlformats.org/officeDocument/2006/relationships/image" Target="../media/image30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Relationship Id="rId8" Type="http://schemas.openxmlformats.org/officeDocument/2006/relationships/image" Target="../media/image25.png"  /><Relationship Id="rId9" Type="http://schemas.openxmlformats.org/officeDocument/2006/relationships/image" Target="../media/image2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2.png"  /><Relationship Id="rId7" Type="http://schemas.openxmlformats.org/officeDocument/2006/relationships/image" Target="../media/image4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3.jpeg"  /><Relationship Id="rId6" Type="http://schemas.openxmlformats.org/officeDocument/2006/relationships/image" Target="../media/image4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Relationship Id="rId5" Type="http://schemas.openxmlformats.org/officeDocument/2006/relationships/image" Target="../media/image7.jpeg"  /><Relationship Id="rId6" Type="http://schemas.openxmlformats.org/officeDocument/2006/relationships/image" Target="../media/image8.jpeg"  /><Relationship Id="rId7" Type="http://schemas.openxmlformats.org/officeDocument/2006/relationships/image" Target="../media/image9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jpeg"  /><Relationship Id="rId4" Type="http://schemas.openxmlformats.org/officeDocument/2006/relationships/image" Target="../media/image11.jpeg"  /><Relationship Id="rId5" Type="http://schemas.openxmlformats.org/officeDocument/2006/relationships/image" Target="../media/image12.jpeg"  /><Relationship Id="rId6" Type="http://schemas.openxmlformats.org/officeDocument/2006/relationships/image" Target="../media/image13.jpe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jpeg"  /><Relationship Id="rId4" Type="http://schemas.openxmlformats.org/officeDocument/2006/relationships/image" Target="../media/image12.jpeg"  /><Relationship Id="rId5" Type="http://schemas.openxmlformats.org/officeDocument/2006/relationships/image" Target="../media/image11.jpeg"  /><Relationship Id="rId6" Type="http://schemas.openxmlformats.org/officeDocument/2006/relationships/image" Target="../media/image10.jpe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Relationship Id="rId9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6992" y="2162175"/>
            <a:ext cx="523801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6600" b="1"/>
              <a:t>지역특징</a:t>
            </a:r>
            <a:endParaRPr lang="ko-KR" altLang="en-US" sz="6600" b="1"/>
          </a:p>
        </p:txBody>
      </p:sp>
      <p:sp>
        <p:nvSpPr>
          <p:cNvPr id="5" name="TextBox 4"/>
          <p:cNvSpPr txBox="1"/>
          <p:nvPr/>
        </p:nvSpPr>
        <p:spPr>
          <a:xfrm>
            <a:off x="3943927" y="3934783"/>
            <a:ext cx="24663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/>
              <a:t>kms00737@naver.com</a:t>
            </a:r>
            <a:endParaRPr lang="ko-KR" altLang="en-US" sz="1400" b="1"/>
          </a:p>
        </p:txBody>
      </p:sp>
      <p:sp>
        <p:nvSpPr>
          <p:cNvPr id="6" name="TextBox 5"/>
          <p:cNvSpPr txBox="1"/>
          <p:nvPr/>
        </p:nvSpPr>
        <p:spPr>
          <a:xfrm>
            <a:off x="3943927" y="3467417"/>
            <a:ext cx="1228724" cy="293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/>
              <a:t>23.01.01</a:t>
            </a:r>
            <a:endParaRPr lang="en-US" altLang="ko-KR" sz="1400" b="1"/>
          </a:p>
        </p:txBody>
      </p:sp>
      <p:sp>
        <p:nvSpPr>
          <p:cNvPr id="7" name="TextBox 6"/>
          <p:cNvSpPr txBox="1"/>
          <p:nvPr/>
        </p:nvSpPr>
        <p:spPr>
          <a:xfrm>
            <a:off x="7352722" y="3467417"/>
            <a:ext cx="895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400" b="1"/>
              <a:t>김민성</a:t>
            </a:r>
            <a:endParaRPr lang="ko-KR" altLang="en-US" sz="1400" b="1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943927" y="3378384"/>
            <a:ext cx="4304145" cy="18473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943927" y="3845752"/>
            <a:ext cx="4304145" cy="18473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943927" y="4313118"/>
            <a:ext cx="4304145" cy="18473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7359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/>
              <a:t>5-3 </a:t>
            </a:r>
            <a:r>
              <a:rPr lang="ko-KR" altLang="en-US" sz="1050" b="1"/>
              <a:t>스케일 불변한 지역 특징</a:t>
            </a:r>
            <a:endParaRPr lang="ko-KR" altLang="en-US" sz="1050" b="1"/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1631424" y="1032513"/>
          <a:ext cx="1742691" cy="792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1345"/>
                <a:gridCol w="871345"/>
              </a:tblGrid>
              <a:tr h="396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6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4" name=""/>
          <p:cNvGrpSpPr/>
          <p:nvPr/>
        </p:nvGrpSpPr>
        <p:grpSpPr>
          <a:xfrm rot="0">
            <a:off x="1850689" y="2920853"/>
            <a:ext cx="1412674" cy="807209"/>
            <a:chOff x="2199024" y="2779161"/>
            <a:chExt cx="2002201" cy="1125198"/>
          </a:xfrm>
        </p:grpSpPr>
        <p:sp>
          <p:nvSpPr>
            <p:cNvPr id="82" name="자유형 81"/>
            <p:cNvSpPr/>
            <p:nvPr/>
          </p:nvSpPr>
          <p:spPr>
            <a:xfrm>
              <a:off x="2199024" y="2779161"/>
              <a:ext cx="1010026" cy="1118304"/>
            </a:xfrm>
            <a:custGeom>
              <a:avLst/>
              <a:gdLst>
                <a:gd name="connsiteX0" fmla="*/ -4305 w 1010026"/>
                <a:gd name="connsiteY0" fmla="*/ 1118150 h 1118304"/>
                <a:gd name="connsiteX1" fmla="*/ 591007 w 1010026"/>
                <a:gd name="connsiteY1" fmla="*/ 999088 h 1118304"/>
                <a:gd name="connsiteX2" fmla="*/ 876756 w 1010026"/>
                <a:gd name="connsiteY2" fmla="*/ 149776 h 1118304"/>
                <a:gd name="connsiteX3" fmla="*/ 1011694 w 1010026"/>
                <a:gd name="connsiteY3" fmla="*/ -1036 h 1118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26" h="1118304">
                  <a:moveTo>
                    <a:pt x="-4305" y="1118150"/>
                  </a:moveTo>
                  <a:cubicBezTo>
                    <a:pt x="94913" y="1098307"/>
                    <a:pt x="444163" y="1160484"/>
                    <a:pt x="591007" y="999088"/>
                  </a:cubicBezTo>
                  <a:cubicBezTo>
                    <a:pt x="737850" y="837692"/>
                    <a:pt x="806642" y="316463"/>
                    <a:pt x="876756" y="149776"/>
                  </a:cubicBezTo>
                  <a:cubicBezTo>
                    <a:pt x="946871" y="-16911"/>
                    <a:pt x="989204" y="24098"/>
                    <a:pt x="1011694" y="-1036"/>
                  </a:cubicBezTo>
                </a:path>
              </a:pathLst>
            </a:cu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83" name="자유형 82"/>
            <p:cNvSpPr/>
            <p:nvPr/>
          </p:nvSpPr>
          <p:spPr>
            <a:xfrm flipH="1">
              <a:off x="3191199" y="2786055"/>
              <a:ext cx="1010026" cy="1118304"/>
            </a:xfrm>
            <a:custGeom>
              <a:avLst/>
              <a:gdLst>
                <a:gd name="connsiteX0" fmla="*/ -4305 w 1010026"/>
                <a:gd name="connsiteY0" fmla="*/ 1118150 h 1118304"/>
                <a:gd name="connsiteX1" fmla="*/ 591007 w 1010026"/>
                <a:gd name="connsiteY1" fmla="*/ 999088 h 1118304"/>
                <a:gd name="connsiteX2" fmla="*/ 876756 w 1010026"/>
                <a:gd name="connsiteY2" fmla="*/ 149776 h 1118304"/>
                <a:gd name="connsiteX3" fmla="*/ 1011694 w 1010026"/>
                <a:gd name="connsiteY3" fmla="*/ -1036 h 1118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26" h="1118304">
                  <a:moveTo>
                    <a:pt x="-4305" y="1118150"/>
                  </a:moveTo>
                  <a:cubicBezTo>
                    <a:pt x="94913" y="1098307"/>
                    <a:pt x="444163" y="1160484"/>
                    <a:pt x="591007" y="999088"/>
                  </a:cubicBezTo>
                  <a:cubicBezTo>
                    <a:pt x="737850" y="837692"/>
                    <a:pt x="806642" y="316463"/>
                    <a:pt x="876756" y="149776"/>
                  </a:cubicBezTo>
                  <a:cubicBezTo>
                    <a:pt x="946871" y="-16911"/>
                    <a:pt x="989204" y="24098"/>
                    <a:pt x="1011694" y="-1036"/>
                  </a:cubicBezTo>
                </a:path>
              </a:pathLst>
            </a:custGeom>
            <a:noFill/>
            <a:ln w="38100" cap="flat" cmpd="sng" algn="ctr">
              <a:solidFill>
                <a:schemeClr val="dk1">
                  <a:alpha val="100000"/>
                </a:scheme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85" name="화살표 84"/>
          <p:cNvCxnSpPr/>
          <p:nvPr/>
        </p:nvCxnSpPr>
        <p:spPr>
          <a:xfrm rot="16200000" flipH="1">
            <a:off x="2383394" y="4358478"/>
            <a:ext cx="320816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자유형 88"/>
          <p:cNvSpPr/>
          <p:nvPr/>
        </p:nvSpPr>
        <p:spPr>
          <a:xfrm>
            <a:off x="1696191" y="4833466"/>
            <a:ext cx="1669260" cy="761406"/>
          </a:xfrm>
          <a:custGeom>
            <a:avLst/>
            <a:gdLst>
              <a:gd name="connsiteX0" fmla="*/ -4951 w 2095435"/>
              <a:gd name="connsiteY0" fmla="*/ 758429 h 761406"/>
              <a:gd name="connsiteX1" fmla="*/ 700103 w 2095435"/>
              <a:gd name="connsiteY1" fmla="*/ 691754 h 761406"/>
              <a:gd name="connsiteX2" fmla="*/ 1233299 w 2095435"/>
              <a:gd name="connsiteY2" fmla="*/ 63104 h 761406"/>
              <a:gd name="connsiteX3" fmla="*/ 2100074 w 2095435"/>
              <a:gd name="connsiteY3" fmla="*/ 15479 h 76140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435" h="761406">
                <a:moveTo>
                  <a:pt x="-4951" y="758429"/>
                </a:moveTo>
                <a:cubicBezTo>
                  <a:pt x="110936" y="739379"/>
                  <a:pt x="493728" y="807641"/>
                  <a:pt x="700103" y="691754"/>
                </a:cubicBezTo>
                <a:cubicBezTo>
                  <a:pt x="906478" y="575867"/>
                  <a:pt x="999970" y="175817"/>
                  <a:pt x="1233299" y="63104"/>
                </a:cubicBezTo>
                <a:cubicBezTo>
                  <a:pt x="1466627" y="-49607"/>
                  <a:pt x="1955610" y="23417"/>
                  <a:pt x="2100074" y="15479"/>
                </a:cubicBezTo>
              </a:path>
            </a:pathLst>
          </a:custGeom>
          <a:noFill/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graphicFrame>
        <p:nvGraphicFramePr>
          <p:cNvPr id="90" name="표 89"/>
          <p:cNvGraphicFramePr>
            <a:graphicFrameLocks noGrp="1"/>
          </p:cNvGraphicFramePr>
          <p:nvPr/>
        </p:nvGraphicFramePr>
        <p:xfrm>
          <a:off x="5618068" y="1056368"/>
          <a:ext cx="1742691" cy="792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1345"/>
                <a:gridCol w="871345"/>
              </a:tblGrid>
              <a:tr h="396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6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03" name=""/>
          <p:cNvGrpSpPr/>
          <p:nvPr/>
        </p:nvGrpSpPr>
        <p:grpSpPr>
          <a:xfrm rot="0">
            <a:off x="5761133" y="2868995"/>
            <a:ext cx="1622223" cy="1197735"/>
            <a:chOff x="7203112" y="2825370"/>
            <a:chExt cx="1622223" cy="1197735"/>
          </a:xfrm>
        </p:grpSpPr>
        <p:grpSp>
          <p:nvGrpSpPr>
            <p:cNvPr id="91" name="그룹 90"/>
            <p:cNvGrpSpPr/>
            <p:nvPr/>
          </p:nvGrpSpPr>
          <p:grpSpPr>
            <a:xfrm rot="0">
              <a:off x="7203112" y="2825370"/>
              <a:ext cx="886471" cy="606299"/>
              <a:chOff x="2199024" y="2779161"/>
              <a:chExt cx="2002201" cy="1125198"/>
            </a:xfrm>
          </p:grpSpPr>
          <p:sp>
            <p:nvSpPr>
              <p:cNvPr id="92" name="자유형 81"/>
              <p:cNvSpPr/>
              <p:nvPr/>
            </p:nvSpPr>
            <p:spPr>
              <a:xfrm>
                <a:off x="2199024" y="2779161"/>
                <a:ext cx="1010026" cy="1118304"/>
              </a:xfrm>
              <a:custGeom>
                <a:avLst/>
                <a:gdLst>
                  <a:gd name="connsiteX0" fmla="*/ -4305 w 1010026"/>
                  <a:gd name="connsiteY0" fmla="*/ 1118150 h 1118304"/>
                  <a:gd name="connsiteX1" fmla="*/ 591007 w 1010026"/>
                  <a:gd name="connsiteY1" fmla="*/ 999088 h 1118304"/>
                  <a:gd name="connsiteX2" fmla="*/ 876756 w 1010026"/>
                  <a:gd name="connsiteY2" fmla="*/ 149776 h 1118304"/>
                  <a:gd name="connsiteX3" fmla="*/ 1011694 w 1010026"/>
                  <a:gd name="connsiteY3" fmla="*/ -1036 h 111830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026" h="1118304">
                    <a:moveTo>
                      <a:pt x="-4305" y="1118150"/>
                    </a:moveTo>
                    <a:cubicBezTo>
                      <a:pt x="94913" y="1098307"/>
                      <a:pt x="444163" y="1160484"/>
                      <a:pt x="591007" y="999088"/>
                    </a:cubicBezTo>
                    <a:cubicBezTo>
                      <a:pt x="737850" y="837692"/>
                      <a:pt x="806642" y="316463"/>
                      <a:pt x="876756" y="149776"/>
                    </a:cubicBezTo>
                    <a:cubicBezTo>
                      <a:pt x="946871" y="-16911"/>
                      <a:pt x="989204" y="24098"/>
                      <a:pt x="1011694" y="-103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93" name="자유형 82"/>
              <p:cNvSpPr/>
              <p:nvPr/>
            </p:nvSpPr>
            <p:spPr>
              <a:xfrm flipH="1">
                <a:off x="3191199" y="2786055"/>
                <a:ext cx="1010026" cy="1118304"/>
              </a:xfrm>
              <a:custGeom>
                <a:avLst/>
                <a:gdLst>
                  <a:gd name="connsiteX0" fmla="*/ -4305 w 1010026"/>
                  <a:gd name="connsiteY0" fmla="*/ 1118150 h 1118304"/>
                  <a:gd name="connsiteX1" fmla="*/ 591007 w 1010026"/>
                  <a:gd name="connsiteY1" fmla="*/ 999088 h 1118304"/>
                  <a:gd name="connsiteX2" fmla="*/ 876756 w 1010026"/>
                  <a:gd name="connsiteY2" fmla="*/ 149776 h 1118304"/>
                  <a:gd name="connsiteX3" fmla="*/ 1011694 w 1010026"/>
                  <a:gd name="connsiteY3" fmla="*/ -1036 h 111830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026" h="1118304">
                    <a:moveTo>
                      <a:pt x="-4305" y="1118150"/>
                    </a:moveTo>
                    <a:cubicBezTo>
                      <a:pt x="94913" y="1098307"/>
                      <a:pt x="444163" y="1160484"/>
                      <a:pt x="591007" y="999088"/>
                    </a:cubicBezTo>
                    <a:cubicBezTo>
                      <a:pt x="737850" y="837692"/>
                      <a:pt x="806642" y="316463"/>
                      <a:pt x="876756" y="149776"/>
                    </a:cubicBezTo>
                    <a:cubicBezTo>
                      <a:pt x="946871" y="-16911"/>
                      <a:pt x="989204" y="24098"/>
                      <a:pt x="1011694" y="-103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 rot="0" flipV="1">
              <a:off x="7938864" y="3416805"/>
              <a:ext cx="886471" cy="606299"/>
              <a:chOff x="2199024" y="2779161"/>
              <a:chExt cx="2002201" cy="1125198"/>
            </a:xfrm>
          </p:grpSpPr>
          <p:sp>
            <p:nvSpPr>
              <p:cNvPr id="95" name="자유형 81"/>
              <p:cNvSpPr/>
              <p:nvPr/>
            </p:nvSpPr>
            <p:spPr>
              <a:xfrm>
                <a:off x="2199024" y="2779161"/>
                <a:ext cx="1010026" cy="1118304"/>
              </a:xfrm>
              <a:custGeom>
                <a:avLst/>
                <a:gdLst>
                  <a:gd name="connsiteX0" fmla="*/ -4305 w 1010026"/>
                  <a:gd name="connsiteY0" fmla="*/ 1118150 h 1118304"/>
                  <a:gd name="connsiteX1" fmla="*/ 591007 w 1010026"/>
                  <a:gd name="connsiteY1" fmla="*/ 999088 h 1118304"/>
                  <a:gd name="connsiteX2" fmla="*/ 876756 w 1010026"/>
                  <a:gd name="connsiteY2" fmla="*/ 149776 h 1118304"/>
                  <a:gd name="connsiteX3" fmla="*/ 1011694 w 1010026"/>
                  <a:gd name="connsiteY3" fmla="*/ -1036 h 111830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026" h="1118304">
                    <a:moveTo>
                      <a:pt x="-4305" y="1118150"/>
                    </a:moveTo>
                    <a:cubicBezTo>
                      <a:pt x="94913" y="1098307"/>
                      <a:pt x="444163" y="1160484"/>
                      <a:pt x="591007" y="999088"/>
                    </a:cubicBezTo>
                    <a:cubicBezTo>
                      <a:pt x="737850" y="837692"/>
                      <a:pt x="806642" y="316463"/>
                      <a:pt x="876756" y="149776"/>
                    </a:cubicBezTo>
                    <a:cubicBezTo>
                      <a:pt x="946871" y="-16911"/>
                      <a:pt x="989204" y="24098"/>
                      <a:pt x="1011694" y="-103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96" name="자유형 82"/>
              <p:cNvSpPr/>
              <p:nvPr/>
            </p:nvSpPr>
            <p:spPr>
              <a:xfrm flipH="1">
                <a:off x="3191199" y="2786055"/>
                <a:ext cx="1010026" cy="1118304"/>
              </a:xfrm>
              <a:custGeom>
                <a:avLst/>
                <a:gdLst>
                  <a:gd name="connsiteX0" fmla="*/ -4305 w 1010026"/>
                  <a:gd name="connsiteY0" fmla="*/ 1118150 h 1118304"/>
                  <a:gd name="connsiteX1" fmla="*/ 591007 w 1010026"/>
                  <a:gd name="connsiteY1" fmla="*/ 999088 h 1118304"/>
                  <a:gd name="connsiteX2" fmla="*/ 876756 w 1010026"/>
                  <a:gd name="connsiteY2" fmla="*/ 149776 h 1118304"/>
                  <a:gd name="connsiteX3" fmla="*/ 1011694 w 1010026"/>
                  <a:gd name="connsiteY3" fmla="*/ -1036 h 111830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026" h="1118304">
                    <a:moveTo>
                      <a:pt x="-4305" y="1118150"/>
                    </a:moveTo>
                    <a:cubicBezTo>
                      <a:pt x="94913" y="1098307"/>
                      <a:pt x="444163" y="1160484"/>
                      <a:pt x="591007" y="999088"/>
                    </a:cubicBezTo>
                    <a:cubicBezTo>
                      <a:pt x="737850" y="837692"/>
                      <a:pt x="806642" y="316463"/>
                      <a:pt x="876756" y="149776"/>
                    </a:cubicBezTo>
                    <a:cubicBezTo>
                      <a:pt x="946871" y="-16911"/>
                      <a:pt x="989204" y="24098"/>
                      <a:pt x="1011694" y="-103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</p:grpSp>
      <p:cxnSp>
        <p:nvCxnSpPr>
          <p:cNvPr id="99" name="화살표 98"/>
          <p:cNvCxnSpPr/>
          <p:nvPr/>
        </p:nvCxnSpPr>
        <p:spPr>
          <a:xfrm rot="16200000" flipH="1">
            <a:off x="6389090" y="4382332"/>
            <a:ext cx="320816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 rot="0">
            <a:off x="5861676" y="4843357"/>
            <a:ext cx="1412674" cy="807209"/>
            <a:chOff x="2199024" y="2779161"/>
            <a:chExt cx="2002201" cy="1125198"/>
          </a:xfrm>
        </p:grpSpPr>
        <p:sp>
          <p:nvSpPr>
            <p:cNvPr id="101" name="자유형 81"/>
            <p:cNvSpPr/>
            <p:nvPr/>
          </p:nvSpPr>
          <p:spPr>
            <a:xfrm>
              <a:off x="2199024" y="2779161"/>
              <a:ext cx="1010026" cy="1118304"/>
            </a:xfrm>
            <a:custGeom>
              <a:avLst/>
              <a:gdLst>
                <a:gd name="connsiteX0" fmla="*/ -4305 w 1010026"/>
                <a:gd name="connsiteY0" fmla="*/ 1118150 h 1118304"/>
                <a:gd name="connsiteX1" fmla="*/ 591007 w 1010026"/>
                <a:gd name="connsiteY1" fmla="*/ 999088 h 1118304"/>
                <a:gd name="connsiteX2" fmla="*/ 876756 w 1010026"/>
                <a:gd name="connsiteY2" fmla="*/ 149776 h 1118304"/>
                <a:gd name="connsiteX3" fmla="*/ 1011694 w 1010026"/>
                <a:gd name="connsiteY3" fmla="*/ -1036 h 1118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26" h="1118304">
                  <a:moveTo>
                    <a:pt x="-4305" y="1118150"/>
                  </a:moveTo>
                  <a:cubicBezTo>
                    <a:pt x="94913" y="1098307"/>
                    <a:pt x="444163" y="1160484"/>
                    <a:pt x="591007" y="999088"/>
                  </a:cubicBezTo>
                  <a:cubicBezTo>
                    <a:pt x="737850" y="837692"/>
                    <a:pt x="806642" y="316463"/>
                    <a:pt x="876756" y="149776"/>
                  </a:cubicBezTo>
                  <a:cubicBezTo>
                    <a:pt x="946871" y="-16911"/>
                    <a:pt x="989204" y="24098"/>
                    <a:pt x="1011694" y="-103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02" name="자유형 82"/>
            <p:cNvSpPr/>
            <p:nvPr/>
          </p:nvSpPr>
          <p:spPr>
            <a:xfrm flipH="1">
              <a:off x="3191199" y="2786055"/>
              <a:ext cx="1010026" cy="1118304"/>
            </a:xfrm>
            <a:custGeom>
              <a:avLst/>
              <a:gdLst>
                <a:gd name="connsiteX0" fmla="*/ -4305 w 1010026"/>
                <a:gd name="connsiteY0" fmla="*/ 1118150 h 1118304"/>
                <a:gd name="connsiteX1" fmla="*/ 591007 w 1010026"/>
                <a:gd name="connsiteY1" fmla="*/ 999088 h 1118304"/>
                <a:gd name="connsiteX2" fmla="*/ 876756 w 1010026"/>
                <a:gd name="connsiteY2" fmla="*/ 149776 h 1118304"/>
                <a:gd name="connsiteX3" fmla="*/ 1011694 w 1010026"/>
                <a:gd name="connsiteY3" fmla="*/ -1036 h 1118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26" h="1118304">
                  <a:moveTo>
                    <a:pt x="-4305" y="1118150"/>
                  </a:moveTo>
                  <a:cubicBezTo>
                    <a:pt x="94913" y="1098307"/>
                    <a:pt x="444163" y="1160484"/>
                    <a:pt x="591007" y="999088"/>
                  </a:cubicBezTo>
                  <a:cubicBezTo>
                    <a:pt x="737850" y="837692"/>
                    <a:pt x="806642" y="316463"/>
                    <a:pt x="876756" y="149776"/>
                  </a:cubicBezTo>
                  <a:cubicBezTo>
                    <a:pt x="946871" y="-16911"/>
                    <a:pt x="989204" y="24098"/>
                    <a:pt x="1011694" y="-103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자유형 103"/>
              <p:cNvSpPr/>
              <p:nvPr/>
            </p:nvSpPr>
            <p:spPr>
              <a:xfrm>
                <a:off x="737755" y="1312566"/>
                <a:ext cx="666750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b="1" i="1">
                          <a:latin typeface="Cambria Math"/>
                          <a:sym typeface="Cambria Math"/>
                        </a:rPr>
                        <m:t>𝒇</m:t>
                      </m:r>
                      <m:r>
                        <a:rPr sz="2400" b="1">
                          <a:latin typeface="Cambria Math"/>
                          <a:sym typeface="Cambria Math"/>
                        </a:rPr>
                        <m:t xml:space="preserve"> :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04" name=""/>
              <p:cNvSpPr txBox="1"/>
              <p:nvPr/>
            </p:nvSpPr>
            <p:spPr>
              <a:xfrm>
                <a:off x="737755" y="1312566"/>
                <a:ext cx="666750" cy="4476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자유형 104"/>
              <p:cNvSpPr/>
              <p:nvPr/>
            </p:nvSpPr>
            <p:spPr>
              <a:xfrm>
                <a:off x="4931304" y="1301983"/>
                <a:ext cx="666750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b="1" i="1">
                          <a:latin typeface="Cambria Math"/>
                          <a:sym typeface="Cambria Math"/>
                        </a:rPr>
                        <m:t>𝒇</m:t>
                      </m:r>
                      <m:r>
                        <a:rPr sz="2400" b="1">
                          <a:latin typeface="Cambria Math"/>
                          <a:sym typeface="Cambria Math"/>
                        </a:rPr>
                        <m:t xml:space="preserve"> :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05" name=""/>
              <p:cNvSpPr txBox="1"/>
              <p:nvPr/>
            </p:nvSpPr>
            <p:spPr>
              <a:xfrm>
                <a:off x="4931304" y="1301983"/>
                <a:ext cx="666750" cy="4476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자유형 105"/>
              <p:cNvSpPr/>
              <p:nvPr/>
            </p:nvSpPr>
            <p:spPr>
              <a:xfrm>
                <a:off x="568422" y="3181350"/>
                <a:ext cx="828675" cy="4953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b="1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𝒏</m:t>
                          </m:r>
                        </m:e>
                        <m:sub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𝝈</m:t>
                          </m:r>
                        </m:sub>
                      </m:sSub>
                      <m:r>
                        <a:rPr sz="2400" b="1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400" b="1">
                          <a:latin typeface="Cambria Math"/>
                          <a:sym typeface="Cambria Math"/>
                        </a:rPr>
                        <m:t xml:space="preserve">: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06" name=""/>
              <p:cNvSpPr txBox="1"/>
              <p:nvPr/>
            </p:nvSpPr>
            <p:spPr>
              <a:xfrm>
                <a:off x="568422" y="3181350"/>
                <a:ext cx="828675" cy="495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자유형 106"/>
              <p:cNvSpPr/>
              <p:nvPr/>
            </p:nvSpPr>
            <p:spPr>
              <a:xfrm>
                <a:off x="4331758" y="3181350"/>
                <a:ext cx="1276350" cy="4953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b="1">
                          <a:latin typeface="Cambria Math"/>
                          <a:sym typeface="Cambria Math"/>
                        </a:rPr>
                        <m:t>∇(</m:t>
                      </m:r>
                      <m:sSub>
                        <m:sSubPr>
                          <m:ctrlPr>
                            <a:rPr sz="2400" b="1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𝒏</m:t>
                          </m:r>
                        </m:e>
                        <m:sub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𝝈</m:t>
                          </m:r>
                        </m:sub>
                      </m:sSub>
                      <m:r>
                        <a:rPr sz="2400" b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2400" b="1">
                          <a:latin typeface="Cambria Math"/>
                          <a:sym typeface="Cambria Math"/>
                        </a:rPr>
                        <m:t xml:space="preserve"> :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07" name=""/>
              <p:cNvSpPr txBox="1"/>
              <p:nvPr/>
            </p:nvSpPr>
            <p:spPr>
              <a:xfrm>
                <a:off x="4331758" y="3181350"/>
                <a:ext cx="1276350" cy="495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p:graphicFrame>
        <p:nvGraphicFramePr>
          <p:cNvPr id="108" name="표 107"/>
          <p:cNvGraphicFramePr>
            <a:graphicFrameLocks noGrp="1"/>
          </p:cNvGraphicFramePr>
          <p:nvPr/>
        </p:nvGraphicFramePr>
        <p:xfrm>
          <a:off x="9980616" y="1056367"/>
          <a:ext cx="1742691" cy="792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1345"/>
                <a:gridCol w="871345"/>
              </a:tblGrid>
              <a:tr h="396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6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7" name="화살표 116"/>
          <p:cNvCxnSpPr/>
          <p:nvPr/>
        </p:nvCxnSpPr>
        <p:spPr>
          <a:xfrm rot="16200000" flipH="1">
            <a:off x="10751639" y="4477582"/>
            <a:ext cx="320816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자유형 120"/>
              <p:cNvSpPr/>
              <p:nvPr/>
            </p:nvSpPr>
            <p:spPr>
              <a:xfrm>
                <a:off x="9188019" y="1280816"/>
                <a:ext cx="666750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b="1" i="1">
                          <a:latin typeface="Cambria Math"/>
                          <a:sym typeface="Cambria Math"/>
                        </a:rPr>
                        <m:t>𝒇</m:t>
                      </m:r>
                      <m:r>
                        <a:rPr sz="2400" b="1">
                          <a:latin typeface="Cambria Math"/>
                          <a:sym typeface="Cambria Math"/>
                        </a:rPr>
                        <m:t xml:space="preserve"> :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21" name=""/>
              <p:cNvSpPr txBox="1"/>
              <p:nvPr/>
            </p:nvSpPr>
            <p:spPr>
              <a:xfrm>
                <a:off x="9188019" y="1280816"/>
                <a:ext cx="666750" cy="4476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자유형 121"/>
              <p:cNvSpPr/>
              <p:nvPr/>
            </p:nvSpPr>
            <p:spPr>
              <a:xfrm>
                <a:off x="8429724" y="3210687"/>
                <a:ext cx="1409700" cy="5238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400" b="1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∇</m:t>
                          </m:r>
                        </m:e>
                        <m:sup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𝟐</m:t>
                          </m:r>
                        </m:sup>
                      </m:sSup>
                      <m:r>
                        <a:rPr sz="2400" b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2400" b="1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𝒏</m:t>
                          </m:r>
                        </m:e>
                        <m:sub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𝝈</m:t>
                          </m:r>
                        </m:sub>
                      </m:sSub>
                      <m:r>
                        <a:rPr sz="2400" b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2400" b="1">
                          <a:latin typeface="Cambria Math"/>
                          <a:sym typeface="Cambria Math"/>
                        </a:rPr>
                        <m:t xml:space="preserve"> :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22" name=""/>
              <p:cNvSpPr txBox="1"/>
              <p:nvPr/>
            </p:nvSpPr>
            <p:spPr>
              <a:xfrm>
                <a:off x="8429724" y="3210687"/>
                <a:ext cx="1409700" cy="5238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자유형 122"/>
              <p:cNvSpPr/>
              <p:nvPr/>
            </p:nvSpPr>
            <p:spPr>
              <a:xfrm>
                <a:off x="2318905" y="2223791"/>
                <a:ext cx="428625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b="1" i="1">
                          <a:latin typeface="Cambria Math"/>
                          <a:sym typeface="Cambria Math"/>
                        </a:rPr>
                        <m:t>*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23" name=""/>
              <p:cNvSpPr txBox="1"/>
              <p:nvPr/>
            </p:nvSpPr>
            <p:spPr>
              <a:xfrm>
                <a:off x="2318905" y="2223791"/>
                <a:ext cx="428625" cy="4476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자유형 123"/>
              <p:cNvSpPr/>
              <p:nvPr/>
            </p:nvSpPr>
            <p:spPr>
              <a:xfrm>
                <a:off x="6219825" y="2223791"/>
                <a:ext cx="428625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b="1" i="1">
                          <a:latin typeface="Cambria Math"/>
                          <a:sym typeface="Cambria Math"/>
                        </a:rPr>
                        <m:t>*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24" name=""/>
              <p:cNvSpPr txBox="1"/>
              <p:nvPr/>
            </p:nvSpPr>
            <p:spPr>
              <a:xfrm>
                <a:off x="6219825" y="2223791"/>
                <a:ext cx="428625" cy="4476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자유형 124"/>
              <p:cNvSpPr/>
              <p:nvPr/>
            </p:nvSpPr>
            <p:spPr>
              <a:xfrm>
                <a:off x="10667040" y="2223791"/>
                <a:ext cx="428625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b="1" i="1">
                          <a:latin typeface="Cambria Math"/>
                          <a:sym typeface="Cambria Math"/>
                        </a:rPr>
                        <m:t>*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25" name=""/>
              <p:cNvSpPr txBox="1"/>
              <p:nvPr/>
            </p:nvSpPr>
            <p:spPr>
              <a:xfrm>
                <a:off x="10667040" y="2223791"/>
                <a:ext cx="428625" cy="4476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자유형 125"/>
              <p:cNvSpPr/>
              <p:nvPr/>
            </p:nvSpPr>
            <p:spPr>
              <a:xfrm>
                <a:off x="191656" y="4922540"/>
                <a:ext cx="1304925" cy="4953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b="1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𝒏</m:t>
                          </m:r>
                        </m:e>
                        <m:sub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𝝈</m:t>
                          </m:r>
                        </m:sub>
                      </m:sSub>
                      <m:r>
                        <a:rPr sz="2400" b="1" i="1">
                          <a:latin typeface="Cambria Math"/>
                          <a:sym typeface="Cambria Math"/>
                        </a:rPr>
                        <m:t>*</m:t>
                      </m:r>
                      <m:r>
                        <a:rPr sz="2400" b="1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400" b="1" i="1">
                          <a:latin typeface="Cambria Math"/>
                          <a:sym typeface="Cambria Math"/>
                        </a:rPr>
                        <m:t>𝒇</m:t>
                      </m:r>
                      <m:r>
                        <a:rPr sz="2400" b="1" i="1">
                          <a:latin typeface="Cambria Math"/>
                          <a:sym typeface="Cambria Math"/>
                        </a:rPr>
                        <m:t xml:space="preserve"> :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26" name=""/>
              <p:cNvSpPr txBox="1"/>
              <p:nvPr/>
            </p:nvSpPr>
            <p:spPr>
              <a:xfrm>
                <a:off x="191656" y="4922540"/>
                <a:ext cx="1304925" cy="4953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자유형 126"/>
              <p:cNvSpPr/>
              <p:nvPr/>
            </p:nvSpPr>
            <p:spPr>
              <a:xfrm>
                <a:off x="3834342" y="4897141"/>
                <a:ext cx="1762125" cy="4953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b="1">
                          <a:latin typeface="Cambria Math"/>
                          <a:sym typeface="Cambria Math"/>
                        </a:rPr>
                        <m:t>∇(</m:t>
                      </m:r>
                      <m:sSub>
                        <m:sSubPr>
                          <m:ctrlPr>
                            <a:rPr sz="2400" b="1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𝒏</m:t>
                          </m:r>
                        </m:e>
                        <m:sub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𝝈</m:t>
                          </m:r>
                        </m:sub>
                      </m:sSub>
                      <m:r>
                        <a:rPr sz="2400" b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2400" b="1">
                          <a:latin typeface="Cambria Math"/>
                          <a:sym typeface="Cambria Math"/>
                        </a:rPr>
                        <m:t xml:space="preserve"> *</m:t>
                      </m:r>
                      <m:r>
                        <a:rPr sz="2400" b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400" b="1">
                          <a:latin typeface="Cambria Math"/>
                          <a:sym typeface="Cambria Math"/>
                        </a:rPr>
                        <m:t>𝐟</m:t>
                      </m:r>
                      <m:r>
                        <a:rPr sz="2400" b="1">
                          <a:latin typeface="Cambria Math"/>
                          <a:sym typeface="Cambria Math"/>
                        </a:rPr>
                        <m:t xml:space="preserve"> :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27" name=""/>
              <p:cNvSpPr txBox="1"/>
              <p:nvPr/>
            </p:nvSpPr>
            <p:spPr>
              <a:xfrm>
                <a:off x="3834342" y="4897141"/>
                <a:ext cx="1762125" cy="4953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자유형 127"/>
              <p:cNvSpPr/>
              <p:nvPr/>
            </p:nvSpPr>
            <p:spPr>
              <a:xfrm>
                <a:off x="7815890" y="4967521"/>
                <a:ext cx="2038350" cy="5238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400" b="1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∇</m:t>
                          </m:r>
                        </m:e>
                        <m:sup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𝟐</m:t>
                          </m:r>
                        </m:sup>
                      </m:sSup>
                      <m:r>
                        <a:rPr sz="2400" b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2400" b="1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𝒏</m:t>
                          </m:r>
                        </m:e>
                        <m:sub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𝝈</m:t>
                          </m:r>
                        </m:sub>
                      </m:sSub>
                      <m:r>
                        <a:rPr sz="2400" b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2400" b="1">
                          <a:latin typeface="Cambria Math"/>
                          <a:sym typeface="Cambria Math"/>
                        </a:rPr>
                        <m:t xml:space="preserve"> :</m:t>
                      </m:r>
                      <m:r>
                        <a:rPr sz="2400" b="1">
                          <a:latin typeface="Cambria Math"/>
                          <a:sym typeface="Cambria Math"/>
                        </a:rPr>
                        <m:t xml:space="preserve">* </m:t>
                      </m:r>
                      <m:r>
                        <a:rPr sz="2400" b="1" i="1">
                          <a:latin typeface="Cambria Math"/>
                          <a:sym typeface="Cambria Math"/>
                        </a:rPr>
                        <m:t>𝒇</m:t>
                      </m:r>
                      <m:r>
                        <a:rPr sz="2400" b="1">
                          <a:latin typeface="Cambria Math"/>
                          <a:sym typeface="Cambria Math"/>
                        </a:rPr>
                        <m:t xml:space="preserve"> :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28" name=""/>
              <p:cNvSpPr txBox="1"/>
              <p:nvPr/>
            </p:nvSpPr>
            <p:spPr>
              <a:xfrm>
                <a:off x="7815890" y="4967521"/>
                <a:ext cx="2038350" cy="52387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</p:sp>
        </mc:Fallback>
      </mc:AlternateContent>
      <p:grpSp>
        <p:nvGrpSpPr>
          <p:cNvPr id="133" name=""/>
          <p:cNvGrpSpPr/>
          <p:nvPr/>
        </p:nvGrpSpPr>
        <p:grpSpPr>
          <a:xfrm rot="0">
            <a:off x="10107695" y="2941461"/>
            <a:ext cx="1596851" cy="1051276"/>
            <a:chOff x="9873179" y="2897837"/>
            <a:chExt cx="1660351" cy="1252360"/>
          </a:xfrm>
        </p:grpSpPr>
        <p:sp>
          <p:nvSpPr>
            <p:cNvPr id="130" name="자유형 129"/>
            <p:cNvSpPr/>
            <p:nvPr/>
          </p:nvSpPr>
          <p:spPr>
            <a:xfrm>
              <a:off x="9873179" y="2897837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31" name="자유형 130"/>
            <p:cNvSpPr/>
            <p:nvPr/>
          </p:nvSpPr>
          <p:spPr>
            <a:xfrm flipH="1">
              <a:off x="10694446" y="2913712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 rot="0">
            <a:off x="10171208" y="4841728"/>
            <a:ext cx="1622223" cy="1197735"/>
            <a:chOff x="7203112" y="2825370"/>
            <a:chExt cx="1622223" cy="1197735"/>
          </a:xfrm>
        </p:grpSpPr>
        <p:grpSp>
          <p:nvGrpSpPr>
            <p:cNvPr id="135" name="그룹 90"/>
            <p:cNvGrpSpPr/>
            <p:nvPr/>
          </p:nvGrpSpPr>
          <p:grpSpPr>
            <a:xfrm rot="0">
              <a:off x="7203112" y="2825370"/>
              <a:ext cx="886471" cy="606299"/>
              <a:chOff x="2199024" y="2779161"/>
              <a:chExt cx="2002201" cy="1125198"/>
            </a:xfrm>
          </p:grpSpPr>
          <p:sp>
            <p:nvSpPr>
              <p:cNvPr id="136" name="자유형 81"/>
              <p:cNvSpPr/>
              <p:nvPr/>
            </p:nvSpPr>
            <p:spPr>
              <a:xfrm>
                <a:off x="2199024" y="2779161"/>
                <a:ext cx="1010026" cy="1118304"/>
              </a:xfrm>
              <a:custGeom>
                <a:avLst/>
                <a:gdLst>
                  <a:gd name="connsiteX0" fmla="*/ -4305 w 1010026"/>
                  <a:gd name="connsiteY0" fmla="*/ 1118150 h 1118304"/>
                  <a:gd name="connsiteX1" fmla="*/ 591007 w 1010026"/>
                  <a:gd name="connsiteY1" fmla="*/ 999088 h 1118304"/>
                  <a:gd name="connsiteX2" fmla="*/ 876756 w 1010026"/>
                  <a:gd name="connsiteY2" fmla="*/ 149776 h 1118304"/>
                  <a:gd name="connsiteX3" fmla="*/ 1011694 w 1010026"/>
                  <a:gd name="connsiteY3" fmla="*/ -1036 h 111830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026" h="1118304">
                    <a:moveTo>
                      <a:pt x="-4305" y="1118150"/>
                    </a:moveTo>
                    <a:cubicBezTo>
                      <a:pt x="94913" y="1098307"/>
                      <a:pt x="444163" y="1160484"/>
                      <a:pt x="591007" y="999088"/>
                    </a:cubicBezTo>
                    <a:cubicBezTo>
                      <a:pt x="737850" y="837692"/>
                      <a:pt x="806642" y="316463"/>
                      <a:pt x="876756" y="149776"/>
                    </a:cubicBezTo>
                    <a:cubicBezTo>
                      <a:pt x="946871" y="-16911"/>
                      <a:pt x="989204" y="24098"/>
                      <a:pt x="1011694" y="-103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37" name="자유형 82"/>
              <p:cNvSpPr/>
              <p:nvPr/>
            </p:nvSpPr>
            <p:spPr>
              <a:xfrm flipH="1">
                <a:off x="3191199" y="2786055"/>
                <a:ext cx="1010026" cy="1118304"/>
              </a:xfrm>
              <a:custGeom>
                <a:avLst/>
                <a:gdLst>
                  <a:gd name="connsiteX0" fmla="*/ -4305 w 1010026"/>
                  <a:gd name="connsiteY0" fmla="*/ 1118150 h 1118304"/>
                  <a:gd name="connsiteX1" fmla="*/ 591007 w 1010026"/>
                  <a:gd name="connsiteY1" fmla="*/ 999088 h 1118304"/>
                  <a:gd name="connsiteX2" fmla="*/ 876756 w 1010026"/>
                  <a:gd name="connsiteY2" fmla="*/ 149776 h 1118304"/>
                  <a:gd name="connsiteX3" fmla="*/ 1011694 w 1010026"/>
                  <a:gd name="connsiteY3" fmla="*/ -1036 h 111830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026" h="1118304">
                    <a:moveTo>
                      <a:pt x="-4305" y="1118150"/>
                    </a:moveTo>
                    <a:cubicBezTo>
                      <a:pt x="94913" y="1098307"/>
                      <a:pt x="444163" y="1160484"/>
                      <a:pt x="591007" y="999088"/>
                    </a:cubicBezTo>
                    <a:cubicBezTo>
                      <a:pt x="737850" y="837692"/>
                      <a:pt x="806642" y="316463"/>
                      <a:pt x="876756" y="149776"/>
                    </a:cubicBezTo>
                    <a:cubicBezTo>
                      <a:pt x="946871" y="-16911"/>
                      <a:pt x="989204" y="24098"/>
                      <a:pt x="1011694" y="-103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grpSp>
          <p:nvGrpSpPr>
            <p:cNvPr id="138" name="그룹 93"/>
            <p:cNvGrpSpPr/>
            <p:nvPr/>
          </p:nvGrpSpPr>
          <p:grpSpPr>
            <a:xfrm rot="0" flipV="1">
              <a:off x="7938864" y="3416805"/>
              <a:ext cx="886471" cy="606299"/>
              <a:chOff x="2199024" y="2779161"/>
              <a:chExt cx="2002201" cy="1125198"/>
            </a:xfrm>
          </p:grpSpPr>
          <p:sp>
            <p:nvSpPr>
              <p:cNvPr id="139" name="자유형 81"/>
              <p:cNvSpPr/>
              <p:nvPr/>
            </p:nvSpPr>
            <p:spPr>
              <a:xfrm>
                <a:off x="2199024" y="2779161"/>
                <a:ext cx="1010026" cy="1118304"/>
              </a:xfrm>
              <a:custGeom>
                <a:avLst/>
                <a:gdLst>
                  <a:gd name="connsiteX0" fmla="*/ -4305 w 1010026"/>
                  <a:gd name="connsiteY0" fmla="*/ 1118150 h 1118304"/>
                  <a:gd name="connsiteX1" fmla="*/ 591007 w 1010026"/>
                  <a:gd name="connsiteY1" fmla="*/ 999088 h 1118304"/>
                  <a:gd name="connsiteX2" fmla="*/ 876756 w 1010026"/>
                  <a:gd name="connsiteY2" fmla="*/ 149776 h 1118304"/>
                  <a:gd name="connsiteX3" fmla="*/ 1011694 w 1010026"/>
                  <a:gd name="connsiteY3" fmla="*/ -1036 h 111830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026" h="1118304">
                    <a:moveTo>
                      <a:pt x="-4305" y="1118150"/>
                    </a:moveTo>
                    <a:cubicBezTo>
                      <a:pt x="94913" y="1098307"/>
                      <a:pt x="444163" y="1160484"/>
                      <a:pt x="591007" y="999088"/>
                    </a:cubicBezTo>
                    <a:cubicBezTo>
                      <a:pt x="737850" y="837692"/>
                      <a:pt x="806642" y="316463"/>
                      <a:pt x="876756" y="149776"/>
                    </a:cubicBezTo>
                    <a:cubicBezTo>
                      <a:pt x="946871" y="-16911"/>
                      <a:pt x="989204" y="24098"/>
                      <a:pt x="1011694" y="-103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40" name="자유형 82"/>
              <p:cNvSpPr/>
              <p:nvPr/>
            </p:nvSpPr>
            <p:spPr>
              <a:xfrm flipH="1">
                <a:off x="3191199" y="2786055"/>
                <a:ext cx="1010026" cy="1118304"/>
              </a:xfrm>
              <a:custGeom>
                <a:avLst/>
                <a:gdLst>
                  <a:gd name="connsiteX0" fmla="*/ -4305 w 1010026"/>
                  <a:gd name="connsiteY0" fmla="*/ 1118150 h 1118304"/>
                  <a:gd name="connsiteX1" fmla="*/ 591007 w 1010026"/>
                  <a:gd name="connsiteY1" fmla="*/ 999088 h 1118304"/>
                  <a:gd name="connsiteX2" fmla="*/ 876756 w 1010026"/>
                  <a:gd name="connsiteY2" fmla="*/ 149776 h 1118304"/>
                  <a:gd name="connsiteX3" fmla="*/ 1011694 w 1010026"/>
                  <a:gd name="connsiteY3" fmla="*/ -1036 h 111830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026" h="1118304">
                    <a:moveTo>
                      <a:pt x="-4305" y="1118150"/>
                    </a:moveTo>
                    <a:cubicBezTo>
                      <a:pt x="94913" y="1098307"/>
                      <a:pt x="444163" y="1160484"/>
                      <a:pt x="591007" y="999088"/>
                    </a:cubicBezTo>
                    <a:cubicBezTo>
                      <a:pt x="737850" y="837692"/>
                      <a:pt x="806642" y="316463"/>
                      <a:pt x="876756" y="149776"/>
                    </a:cubicBezTo>
                    <a:cubicBezTo>
                      <a:pt x="946871" y="-16911"/>
                      <a:pt x="989204" y="24098"/>
                      <a:pt x="1011694" y="-103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</p:grpSp>
      <p:cxnSp>
        <p:nvCxnSpPr>
          <p:cNvPr id="141" name="선 140"/>
          <p:cNvCxnSpPr/>
          <p:nvPr/>
        </p:nvCxnSpPr>
        <p:spPr>
          <a:xfrm rot="16200000" flipH="1" flipV="1">
            <a:off x="1109685" y="3589128"/>
            <a:ext cx="5312996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선 141"/>
          <p:cNvCxnSpPr/>
          <p:nvPr/>
        </p:nvCxnSpPr>
        <p:spPr>
          <a:xfrm rot="16200000" flipH="1" flipV="1">
            <a:off x="5083102" y="3467099"/>
            <a:ext cx="5312996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/>
              <a:t>5-3 </a:t>
            </a:r>
            <a:r>
              <a:rPr lang="ko-KR" altLang="en-US" sz="1050" b="1"/>
              <a:t>스케일 불변한 지역 특징</a:t>
            </a:r>
            <a:endParaRPr lang="ko-KR" altLang="en-US" sz="1050" b="1"/>
          </a:p>
        </p:txBody>
      </p:sp>
      <p:grpSp>
        <p:nvGrpSpPr>
          <p:cNvPr id="66" name="그룹 65"/>
          <p:cNvGrpSpPr/>
          <p:nvPr/>
        </p:nvGrpSpPr>
        <p:grpSpPr>
          <a:xfrm rot="0">
            <a:off x="3123863" y="2077687"/>
            <a:ext cx="1412674" cy="807209"/>
            <a:chOff x="2199024" y="2779161"/>
            <a:chExt cx="2002201" cy="1125198"/>
          </a:xfrm>
        </p:grpSpPr>
        <p:sp>
          <p:nvSpPr>
            <p:cNvPr id="67" name="자유형 81"/>
            <p:cNvSpPr/>
            <p:nvPr/>
          </p:nvSpPr>
          <p:spPr>
            <a:xfrm>
              <a:off x="2199024" y="2779161"/>
              <a:ext cx="1010026" cy="1118304"/>
            </a:xfrm>
            <a:custGeom>
              <a:avLst/>
              <a:gdLst>
                <a:gd name="connsiteX0" fmla="*/ -4305 w 1010026"/>
                <a:gd name="connsiteY0" fmla="*/ 1118150 h 1118304"/>
                <a:gd name="connsiteX1" fmla="*/ 591007 w 1010026"/>
                <a:gd name="connsiteY1" fmla="*/ 999088 h 1118304"/>
                <a:gd name="connsiteX2" fmla="*/ 876756 w 1010026"/>
                <a:gd name="connsiteY2" fmla="*/ 149776 h 1118304"/>
                <a:gd name="connsiteX3" fmla="*/ 1011694 w 1010026"/>
                <a:gd name="connsiteY3" fmla="*/ -1036 h 1118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26" h="1118304">
                  <a:moveTo>
                    <a:pt x="-4305" y="1118150"/>
                  </a:moveTo>
                  <a:cubicBezTo>
                    <a:pt x="94913" y="1098307"/>
                    <a:pt x="444163" y="1160484"/>
                    <a:pt x="591007" y="999088"/>
                  </a:cubicBezTo>
                  <a:cubicBezTo>
                    <a:pt x="737850" y="837692"/>
                    <a:pt x="806642" y="316463"/>
                    <a:pt x="876756" y="149776"/>
                  </a:cubicBezTo>
                  <a:cubicBezTo>
                    <a:pt x="946871" y="-16911"/>
                    <a:pt x="989204" y="24098"/>
                    <a:pt x="1011694" y="-103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8" name="자유형 82"/>
            <p:cNvSpPr/>
            <p:nvPr/>
          </p:nvSpPr>
          <p:spPr>
            <a:xfrm flipH="1">
              <a:off x="3191199" y="2786055"/>
              <a:ext cx="1010026" cy="1118304"/>
            </a:xfrm>
            <a:custGeom>
              <a:avLst/>
              <a:gdLst>
                <a:gd name="connsiteX0" fmla="*/ -4305 w 1010026"/>
                <a:gd name="connsiteY0" fmla="*/ 1118150 h 1118304"/>
                <a:gd name="connsiteX1" fmla="*/ 591007 w 1010026"/>
                <a:gd name="connsiteY1" fmla="*/ 999088 h 1118304"/>
                <a:gd name="connsiteX2" fmla="*/ 876756 w 1010026"/>
                <a:gd name="connsiteY2" fmla="*/ 149776 h 1118304"/>
                <a:gd name="connsiteX3" fmla="*/ 1011694 w 1010026"/>
                <a:gd name="connsiteY3" fmla="*/ -1036 h 1118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26" h="1118304">
                  <a:moveTo>
                    <a:pt x="-4305" y="1118150"/>
                  </a:moveTo>
                  <a:cubicBezTo>
                    <a:pt x="94913" y="1098307"/>
                    <a:pt x="444163" y="1160484"/>
                    <a:pt x="591007" y="999088"/>
                  </a:cubicBezTo>
                  <a:cubicBezTo>
                    <a:pt x="737850" y="837692"/>
                    <a:pt x="806642" y="316463"/>
                    <a:pt x="876756" y="149776"/>
                  </a:cubicBezTo>
                  <a:cubicBezTo>
                    <a:pt x="946871" y="-16911"/>
                    <a:pt x="989204" y="24098"/>
                    <a:pt x="1011694" y="-103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자유형 82"/>
              <p:cNvSpPr/>
              <p:nvPr/>
            </p:nvSpPr>
            <p:spPr>
              <a:xfrm>
                <a:off x="2079721" y="1294459"/>
                <a:ext cx="666750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b="1" i="1">
                          <a:latin typeface="Cambria Math"/>
                          <a:sym typeface="Cambria Math"/>
                        </a:rPr>
                        <m:t>𝒇</m:t>
                      </m:r>
                      <m:r>
                        <a:rPr sz="2400" b="1">
                          <a:latin typeface="Cambria Math"/>
                          <a:sym typeface="Cambria Math"/>
                        </a:rPr>
                        <m:t xml:space="preserve"> :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83" name=""/>
              <p:cNvSpPr txBox="1"/>
              <p:nvPr/>
            </p:nvSpPr>
            <p:spPr>
              <a:xfrm>
                <a:off x="2079721" y="1294459"/>
                <a:ext cx="666750" cy="4476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자유형 84"/>
              <p:cNvSpPr/>
              <p:nvPr/>
            </p:nvSpPr>
            <p:spPr>
              <a:xfrm>
                <a:off x="1927321" y="2373903"/>
                <a:ext cx="828675" cy="4953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b="1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𝒏</m:t>
                          </m:r>
                        </m:e>
                        <m:sub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𝝈</m:t>
                          </m:r>
                        </m:sub>
                      </m:sSub>
                      <m:r>
                        <a:rPr sz="2400" b="1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400" b="1">
                          <a:latin typeface="Cambria Math"/>
                          <a:sym typeface="Cambria Math"/>
                        </a:rPr>
                        <m:t xml:space="preserve">: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85" name=""/>
              <p:cNvSpPr txBox="1"/>
              <p:nvPr/>
            </p:nvSpPr>
            <p:spPr>
              <a:xfrm>
                <a:off x="1927321" y="2373903"/>
                <a:ext cx="828675" cy="495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grpSp>
        <p:nvGrpSpPr>
          <p:cNvPr id="97" name="그룹 96"/>
          <p:cNvGrpSpPr/>
          <p:nvPr/>
        </p:nvGrpSpPr>
        <p:grpSpPr>
          <a:xfrm rot="0">
            <a:off x="3127374" y="3429000"/>
            <a:ext cx="1596851" cy="1051276"/>
            <a:chOff x="9873179" y="2897837"/>
            <a:chExt cx="1660351" cy="1252360"/>
          </a:xfrm>
        </p:grpSpPr>
        <p:sp>
          <p:nvSpPr>
            <p:cNvPr id="98" name="자유형 129"/>
            <p:cNvSpPr/>
            <p:nvPr/>
          </p:nvSpPr>
          <p:spPr>
            <a:xfrm>
              <a:off x="9873179" y="2897837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9" name="자유형 130"/>
            <p:cNvSpPr/>
            <p:nvPr/>
          </p:nvSpPr>
          <p:spPr>
            <a:xfrm flipH="1">
              <a:off x="10694446" y="2913712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자유형 112"/>
              <p:cNvSpPr/>
              <p:nvPr/>
            </p:nvSpPr>
            <p:spPr>
              <a:xfrm>
                <a:off x="1604979" y="3457575"/>
                <a:ext cx="1162050" cy="9334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2400" b="1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sz="2400" b="1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𝝏</m:t>
                              </m:r>
                            </m:e>
                            <m:sup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sz="2400" b="1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𝝈</m:t>
                              </m:r>
                            </m:sub>
                          </m:sSub>
                        </m:num>
                        <m:den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sz="2400" b="1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sz="2400" b="1" i="1">
                          <a:latin typeface="Cambria Math"/>
                          <a:sym typeface="Cambria Math"/>
                        </a:rPr>
                        <m:t xml:space="preserve"> :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13" name=""/>
              <p:cNvSpPr txBox="1"/>
              <p:nvPr/>
            </p:nvSpPr>
            <p:spPr>
              <a:xfrm>
                <a:off x="1604979" y="3457575"/>
                <a:ext cx="1162050" cy="9334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grpSp>
        <p:nvGrpSpPr>
          <p:cNvPr id="117" name=""/>
          <p:cNvGrpSpPr/>
          <p:nvPr/>
        </p:nvGrpSpPr>
        <p:grpSpPr>
          <a:xfrm rot="0">
            <a:off x="3152763" y="979817"/>
            <a:ext cx="1287596" cy="886023"/>
            <a:chOff x="3052221" y="998016"/>
            <a:chExt cx="2105507" cy="875400"/>
          </a:xfrm>
        </p:grpSpPr>
        <p:sp>
          <p:nvSpPr>
            <p:cNvPr id="114" name="자유형 113"/>
            <p:cNvSpPr/>
            <p:nvPr/>
          </p:nvSpPr>
          <p:spPr>
            <a:xfrm>
              <a:off x="3052221" y="1005547"/>
              <a:ext cx="1166945" cy="867870"/>
            </a:xfrm>
            <a:custGeom>
              <a:avLst/>
              <a:gdLst>
                <a:gd name="connsiteX0" fmla="*/ -4221 w 1166945"/>
                <a:gd name="connsiteY0" fmla="*/ 867702 h 867870"/>
                <a:gd name="connsiteX1" fmla="*/ 577861 w 1166945"/>
                <a:gd name="connsiteY1" fmla="*/ 772452 h 867870"/>
                <a:gd name="connsiteX2" fmla="*/ 778945 w 1166945"/>
                <a:gd name="connsiteY2" fmla="*/ 95118 h 867870"/>
                <a:gd name="connsiteX3" fmla="*/ 1170528 w 1166945"/>
                <a:gd name="connsiteY3" fmla="*/ -131 h 867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945" h="867870">
                  <a:moveTo>
                    <a:pt x="-4221" y="867702"/>
                  </a:moveTo>
                  <a:cubicBezTo>
                    <a:pt x="92792" y="851827"/>
                    <a:pt x="447333" y="901216"/>
                    <a:pt x="577861" y="772452"/>
                  </a:cubicBezTo>
                  <a:cubicBezTo>
                    <a:pt x="708389" y="643688"/>
                    <a:pt x="680167" y="223882"/>
                    <a:pt x="778945" y="95118"/>
                  </a:cubicBezTo>
                  <a:cubicBezTo>
                    <a:pt x="877722" y="-33645"/>
                    <a:pt x="1105264" y="15743"/>
                    <a:pt x="1170528" y="-131"/>
                  </a:cubicBezTo>
                </a:path>
              </a:pathLst>
            </a:cu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16" name="자유형 115"/>
            <p:cNvSpPr/>
            <p:nvPr/>
          </p:nvSpPr>
          <p:spPr>
            <a:xfrm flipH="1">
              <a:off x="3990783" y="998016"/>
              <a:ext cx="1166945" cy="867870"/>
            </a:xfrm>
            <a:custGeom>
              <a:avLst/>
              <a:gdLst>
                <a:gd name="connsiteX0" fmla="*/ -4221 w 1166945"/>
                <a:gd name="connsiteY0" fmla="*/ 867702 h 867870"/>
                <a:gd name="connsiteX1" fmla="*/ 577861 w 1166945"/>
                <a:gd name="connsiteY1" fmla="*/ 772452 h 867870"/>
                <a:gd name="connsiteX2" fmla="*/ 778945 w 1166945"/>
                <a:gd name="connsiteY2" fmla="*/ 95118 h 867870"/>
                <a:gd name="connsiteX3" fmla="*/ 1170528 w 1166945"/>
                <a:gd name="connsiteY3" fmla="*/ -131 h 867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945" h="867870">
                  <a:moveTo>
                    <a:pt x="-4221" y="867702"/>
                  </a:moveTo>
                  <a:cubicBezTo>
                    <a:pt x="92792" y="851827"/>
                    <a:pt x="447333" y="901216"/>
                    <a:pt x="577861" y="772452"/>
                  </a:cubicBezTo>
                  <a:cubicBezTo>
                    <a:pt x="708389" y="643688"/>
                    <a:pt x="680167" y="223882"/>
                    <a:pt x="778945" y="95118"/>
                  </a:cubicBezTo>
                  <a:cubicBezTo>
                    <a:pt x="877722" y="-33645"/>
                    <a:pt x="1105264" y="15743"/>
                    <a:pt x="1170528" y="-131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 rot="0">
            <a:off x="5819762" y="987439"/>
            <a:ext cx="1679179" cy="882685"/>
            <a:chOff x="3052221" y="1005547"/>
            <a:chExt cx="2745833" cy="872102"/>
          </a:xfrm>
        </p:grpSpPr>
        <p:sp>
          <p:nvSpPr>
            <p:cNvPr id="119" name="자유형 113"/>
            <p:cNvSpPr/>
            <p:nvPr/>
          </p:nvSpPr>
          <p:spPr>
            <a:xfrm>
              <a:off x="3052221" y="1005547"/>
              <a:ext cx="1166945" cy="867870"/>
            </a:xfrm>
            <a:custGeom>
              <a:avLst/>
              <a:gdLst>
                <a:gd name="connsiteX0" fmla="*/ -4221 w 1166945"/>
                <a:gd name="connsiteY0" fmla="*/ 867702 h 867870"/>
                <a:gd name="connsiteX1" fmla="*/ 577861 w 1166945"/>
                <a:gd name="connsiteY1" fmla="*/ 772452 h 867870"/>
                <a:gd name="connsiteX2" fmla="*/ 778945 w 1166945"/>
                <a:gd name="connsiteY2" fmla="*/ 95118 h 867870"/>
                <a:gd name="connsiteX3" fmla="*/ 1170528 w 1166945"/>
                <a:gd name="connsiteY3" fmla="*/ -131 h 867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945" h="867870">
                  <a:moveTo>
                    <a:pt x="-4221" y="867702"/>
                  </a:moveTo>
                  <a:cubicBezTo>
                    <a:pt x="92792" y="851827"/>
                    <a:pt x="447333" y="901216"/>
                    <a:pt x="577861" y="772452"/>
                  </a:cubicBezTo>
                  <a:cubicBezTo>
                    <a:pt x="708389" y="643688"/>
                    <a:pt x="680167" y="223882"/>
                    <a:pt x="778945" y="95118"/>
                  </a:cubicBezTo>
                  <a:cubicBezTo>
                    <a:pt x="877722" y="-33645"/>
                    <a:pt x="1105264" y="15743"/>
                    <a:pt x="1170528" y="-131"/>
                  </a:cubicBezTo>
                </a:path>
              </a:pathLst>
            </a:cu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20" name="자유형 115"/>
            <p:cNvSpPr/>
            <p:nvPr/>
          </p:nvSpPr>
          <p:spPr>
            <a:xfrm flipH="1">
              <a:off x="4631109" y="1009780"/>
              <a:ext cx="1166945" cy="867870"/>
            </a:xfrm>
            <a:custGeom>
              <a:avLst/>
              <a:gdLst>
                <a:gd name="connsiteX0" fmla="*/ -4221 w 1166945"/>
                <a:gd name="connsiteY0" fmla="*/ 867702 h 867870"/>
                <a:gd name="connsiteX1" fmla="*/ 577861 w 1166945"/>
                <a:gd name="connsiteY1" fmla="*/ 772452 h 867870"/>
                <a:gd name="connsiteX2" fmla="*/ 778945 w 1166945"/>
                <a:gd name="connsiteY2" fmla="*/ 95118 h 867870"/>
                <a:gd name="connsiteX3" fmla="*/ 1170528 w 1166945"/>
                <a:gd name="connsiteY3" fmla="*/ -131 h 867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945" h="867870">
                  <a:moveTo>
                    <a:pt x="-4221" y="867702"/>
                  </a:moveTo>
                  <a:cubicBezTo>
                    <a:pt x="92792" y="851827"/>
                    <a:pt x="447333" y="901216"/>
                    <a:pt x="577861" y="772452"/>
                  </a:cubicBezTo>
                  <a:cubicBezTo>
                    <a:pt x="708389" y="643688"/>
                    <a:pt x="680167" y="223882"/>
                    <a:pt x="778945" y="95118"/>
                  </a:cubicBezTo>
                  <a:cubicBezTo>
                    <a:pt x="877722" y="-33645"/>
                    <a:pt x="1105264" y="15743"/>
                    <a:pt x="1170528" y="-131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121" name="선 120"/>
          <p:cNvCxnSpPr>
            <a:stCxn id="119" idx="3"/>
            <a:endCxn id="120" idx="3"/>
          </p:cNvCxnSpPr>
          <p:nvPr/>
        </p:nvCxnSpPr>
        <p:spPr>
          <a:xfrm>
            <a:off x="6535585" y="987307"/>
            <a:ext cx="247535" cy="4283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/>
          <p:cNvGrpSpPr/>
          <p:nvPr/>
        </p:nvGrpSpPr>
        <p:grpSpPr>
          <a:xfrm rot="0">
            <a:off x="8848713" y="1079647"/>
            <a:ext cx="2001563" cy="881444"/>
            <a:chOff x="3052221" y="1002541"/>
            <a:chExt cx="3273001" cy="870876"/>
          </a:xfrm>
        </p:grpSpPr>
        <p:sp>
          <p:nvSpPr>
            <p:cNvPr id="123" name="자유형 113"/>
            <p:cNvSpPr/>
            <p:nvPr/>
          </p:nvSpPr>
          <p:spPr>
            <a:xfrm>
              <a:off x="3052221" y="1005547"/>
              <a:ext cx="1166945" cy="867870"/>
            </a:xfrm>
            <a:custGeom>
              <a:avLst/>
              <a:gdLst>
                <a:gd name="connsiteX0" fmla="*/ -4221 w 1166945"/>
                <a:gd name="connsiteY0" fmla="*/ 867702 h 867870"/>
                <a:gd name="connsiteX1" fmla="*/ 577861 w 1166945"/>
                <a:gd name="connsiteY1" fmla="*/ 772452 h 867870"/>
                <a:gd name="connsiteX2" fmla="*/ 778945 w 1166945"/>
                <a:gd name="connsiteY2" fmla="*/ 95118 h 867870"/>
                <a:gd name="connsiteX3" fmla="*/ 1170528 w 1166945"/>
                <a:gd name="connsiteY3" fmla="*/ -131 h 867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945" h="867870">
                  <a:moveTo>
                    <a:pt x="-4221" y="867702"/>
                  </a:moveTo>
                  <a:cubicBezTo>
                    <a:pt x="92792" y="851827"/>
                    <a:pt x="447333" y="901216"/>
                    <a:pt x="577861" y="772452"/>
                  </a:cubicBezTo>
                  <a:cubicBezTo>
                    <a:pt x="708389" y="643688"/>
                    <a:pt x="680167" y="223882"/>
                    <a:pt x="778945" y="95118"/>
                  </a:cubicBezTo>
                  <a:cubicBezTo>
                    <a:pt x="877722" y="-33645"/>
                    <a:pt x="1105264" y="15743"/>
                    <a:pt x="1170528" y="-131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4" name="자유형 115"/>
            <p:cNvSpPr/>
            <p:nvPr/>
          </p:nvSpPr>
          <p:spPr>
            <a:xfrm flipH="1">
              <a:off x="5158278" y="1002541"/>
              <a:ext cx="1166945" cy="867870"/>
            </a:xfrm>
            <a:custGeom>
              <a:avLst/>
              <a:gdLst>
                <a:gd name="connsiteX0" fmla="*/ -4221 w 1166945"/>
                <a:gd name="connsiteY0" fmla="*/ 867702 h 867870"/>
                <a:gd name="connsiteX1" fmla="*/ 577861 w 1166945"/>
                <a:gd name="connsiteY1" fmla="*/ 772452 h 867870"/>
                <a:gd name="connsiteX2" fmla="*/ 778945 w 1166945"/>
                <a:gd name="connsiteY2" fmla="*/ 95118 h 867870"/>
                <a:gd name="connsiteX3" fmla="*/ 1170528 w 1166945"/>
                <a:gd name="connsiteY3" fmla="*/ -131 h 867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945" h="867870">
                  <a:moveTo>
                    <a:pt x="-4221" y="867702"/>
                  </a:moveTo>
                  <a:cubicBezTo>
                    <a:pt x="92792" y="851827"/>
                    <a:pt x="447333" y="901216"/>
                    <a:pt x="577861" y="772452"/>
                  </a:cubicBezTo>
                  <a:cubicBezTo>
                    <a:pt x="708389" y="643688"/>
                    <a:pt x="680167" y="223882"/>
                    <a:pt x="778945" y="95118"/>
                  </a:cubicBezTo>
                  <a:cubicBezTo>
                    <a:pt x="877722" y="-33645"/>
                    <a:pt x="1105264" y="15743"/>
                    <a:pt x="1170528" y="-131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125" name="선 124"/>
          <p:cNvCxnSpPr>
            <a:stCxn id="123" idx="3"/>
            <a:endCxn id="124" idx="3"/>
          </p:cNvCxnSpPr>
          <p:nvPr/>
        </p:nvCxnSpPr>
        <p:spPr>
          <a:xfrm flipV="1">
            <a:off x="9564536" y="1079514"/>
            <a:ext cx="569918" cy="304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자유형 125"/>
              <p:cNvSpPr/>
              <p:nvPr/>
            </p:nvSpPr>
            <p:spPr>
              <a:xfrm>
                <a:off x="1009218" y="4732485"/>
                <a:ext cx="1704975" cy="9334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2400" b="1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sz="2400" b="1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𝝏</m:t>
                              </m:r>
                            </m:e>
                            <m:sup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sz="2400" b="1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𝝈</m:t>
                              </m:r>
                            </m:sub>
                          </m:sSub>
                        </m:num>
                        <m:den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sz="2400" b="1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sz="2400" b="1" i="1">
                          <a:latin typeface="Cambria Math"/>
                          <a:sym typeface="Cambria Math"/>
                        </a:rPr>
                        <m:t xml:space="preserve"> *</m:t>
                      </m:r>
                      <m:r>
                        <a:rPr sz="2400" b="1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400" b="1" i="1">
                          <a:latin typeface="Cambria Math"/>
                          <a:sym typeface="Cambria Math"/>
                        </a:rPr>
                        <m:t>𝒇</m:t>
                      </m:r>
                      <m:r>
                        <a:rPr sz="2400" b="1" i="1">
                          <a:latin typeface="Cambria Math"/>
                          <a:sym typeface="Cambria Math"/>
                        </a:rPr>
                        <m:t xml:space="preserve"> :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26" name=""/>
              <p:cNvSpPr txBox="1"/>
              <p:nvPr/>
            </p:nvSpPr>
            <p:spPr>
              <a:xfrm>
                <a:off x="1009218" y="4732485"/>
                <a:ext cx="1704975" cy="9334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p:grpSp>
        <p:nvGrpSpPr>
          <p:cNvPr id="127" name="그룹 126"/>
          <p:cNvGrpSpPr/>
          <p:nvPr/>
        </p:nvGrpSpPr>
        <p:grpSpPr>
          <a:xfrm rot="0">
            <a:off x="5953124" y="2113406"/>
            <a:ext cx="1412674" cy="807209"/>
            <a:chOff x="2199024" y="2779161"/>
            <a:chExt cx="2002201" cy="1125198"/>
          </a:xfrm>
        </p:grpSpPr>
        <p:sp>
          <p:nvSpPr>
            <p:cNvPr id="128" name="자유형 81"/>
            <p:cNvSpPr/>
            <p:nvPr/>
          </p:nvSpPr>
          <p:spPr>
            <a:xfrm>
              <a:off x="2199024" y="2779161"/>
              <a:ext cx="1010026" cy="1118304"/>
            </a:xfrm>
            <a:custGeom>
              <a:avLst/>
              <a:gdLst>
                <a:gd name="connsiteX0" fmla="*/ -4305 w 1010026"/>
                <a:gd name="connsiteY0" fmla="*/ 1118150 h 1118304"/>
                <a:gd name="connsiteX1" fmla="*/ 591007 w 1010026"/>
                <a:gd name="connsiteY1" fmla="*/ 999088 h 1118304"/>
                <a:gd name="connsiteX2" fmla="*/ 876756 w 1010026"/>
                <a:gd name="connsiteY2" fmla="*/ 149776 h 1118304"/>
                <a:gd name="connsiteX3" fmla="*/ 1011694 w 1010026"/>
                <a:gd name="connsiteY3" fmla="*/ -1036 h 1118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26" h="1118304">
                  <a:moveTo>
                    <a:pt x="-4305" y="1118150"/>
                  </a:moveTo>
                  <a:cubicBezTo>
                    <a:pt x="94913" y="1098307"/>
                    <a:pt x="444163" y="1160484"/>
                    <a:pt x="591007" y="999088"/>
                  </a:cubicBezTo>
                  <a:cubicBezTo>
                    <a:pt x="737850" y="837692"/>
                    <a:pt x="806642" y="316463"/>
                    <a:pt x="876756" y="149776"/>
                  </a:cubicBezTo>
                  <a:cubicBezTo>
                    <a:pt x="946871" y="-16911"/>
                    <a:pt x="989204" y="24098"/>
                    <a:pt x="1011694" y="-103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9" name="자유형 82"/>
            <p:cNvSpPr/>
            <p:nvPr/>
          </p:nvSpPr>
          <p:spPr>
            <a:xfrm flipH="1">
              <a:off x="3191199" y="2786055"/>
              <a:ext cx="1010026" cy="1118304"/>
            </a:xfrm>
            <a:custGeom>
              <a:avLst/>
              <a:gdLst>
                <a:gd name="connsiteX0" fmla="*/ -4305 w 1010026"/>
                <a:gd name="connsiteY0" fmla="*/ 1118150 h 1118304"/>
                <a:gd name="connsiteX1" fmla="*/ 591007 w 1010026"/>
                <a:gd name="connsiteY1" fmla="*/ 999088 h 1118304"/>
                <a:gd name="connsiteX2" fmla="*/ 876756 w 1010026"/>
                <a:gd name="connsiteY2" fmla="*/ 149776 h 1118304"/>
                <a:gd name="connsiteX3" fmla="*/ 1011694 w 1010026"/>
                <a:gd name="connsiteY3" fmla="*/ -1036 h 1118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26" h="1118304">
                  <a:moveTo>
                    <a:pt x="-4305" y="1118150"/>
                  </a:moveTo>
                  <a:cubicBezTo>
                    <a:pt x="94913" y="1098307"/>
                    <a:pt x="444163" y="1160484"/>
                    <a:pt x="591007" y="999088"/>
                  </a:cubicBezTo>
                  <a:cubicBezTo>
                    <a:pt x="737850" y="837692"/>
                    <a:pt x="806642" y="316463"/>
                    <a:pt x="876756" y="149776"/>
                  </a:cubicBezTo>
                  <a:cubicBezTo>
                    <a:pt x="946871" y="-16911"/>
                    <a:pt x="989204" y="24098"/>
                    <a:pt x="1011694" y="-103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 rot="0">
            <a:off x="9159875" y="2113406"/>
            <a:ext cx="1412674" cy="807209"/>
            <a:chOff x="2199024" y="2779161"/>
            <a:chExt cx="2002201" cy="1125198"/>
          </a:xfrm>
        </p:grpSpPr>
        <p:sp>
          <p:nvSpPr>
            <p:cNvPr id="131" name="자유형 81"/>
            <p:cNvSpPr/>
            <p:nvPr/>
          </p:nvSpPr>
          <p:spPr>
            <a:xfrm>
              <a:off x="2199024" y="2779161"/>
              <a:ext cx="1010026" cy="1118304"/>
            </a:xfrm>
            <a:custGeom>
              <a:avLst/>
              <a:gdLst>
                <a:gd name="connsiteX0" fmla="*/ -4305 w 1010026"/>
                <a:gd name="connsiteY0" fmla="*/ 1118150 h 1118304"/>
                <a:gd name="connsiteX1" fmla="*/ 591007 w 1010026"/>
                <a:gd name="connsiteY1" fmla="*/ 999088 h 1118304"/>
                <a:gd name="connsiteX2" fmla="*/ 876756 w 1010026"/>
                <a:gd name="connsiteY2" fmla="*/ 149776 h 1118304"/>
                <a:gd name="connsiteX3" fmla="*/ 1011694 w 1010026"/>
                <a:gd name="connsiteY3" fmla="*/ -1036 h 1118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26" h="1118304">
                  <a:moveTo>
                    <a:pt x="-4305" y="1118150"/>
                  </a:moveTo>
                  <a:cubicBezTo>
                    <a:pt x="94913" y="1098307"/>
                    <a:pt x="444163" y="1160484"/>
                    <a:pt x="591007" y="999088"/>
                  </a:cubicBezTo>
                  <a:cubicBezTo>
                    <a:pt x="737850" y="837692"/>
                    <a:pt x="806642" y="316463"/>
                    <a:pt x="876756" y="149776"/>
                  </a:cubicBezTo>
                  <a:cubicBezTo>
                    <a:pt x="946871" y="-16911"/>
                    <a:pt x="989204" y="24098"/>
                    <a:pt x="1011694" y="-103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32" name="자유형 82"/>
            <p:cNvSpPr/>
            <p:nvPr/>
          </p:nvSpPr>
          <p:spPr>
            <a:xfrm flipH="1">
              <a:off x="3191199" y="2786055"/>
              <a:ext cx="1010026" cy="1118304"/>
            </a:xfrm>
            <a:custGeom>
              <a:avLst/>
              <a:gdLst>
                <a:gd name="connsiteX0" fmla="*/ -4305 w 1010026"/>
                <a:gd name="connsiteY0" fmla="*/ 1118150 h 1118304"/>
                <a:gd name="connsiteX1" fmla="*/ 591007 w 1010026"/>
                <a:gd name="connsiteY1" fmla="*/ 999088 h 1118304"/>
                <a:gd name="connsiteX2" fmla="*/ 876756 w 1010026"/>
                <a:gd name="connsiteY2" fmla="*/ 149776 h 1118304"/>
                <a:gd name="connsiteX3" fmla="*/ 1011694 w 1010026"/>
                <a:gd name="connsiteY3" fmla="*/ -1036 h 1118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26" h="1118304">
                  <a:moveTo>
                    <a:pt x="-4305" y="1118150"/>
                  </a:moveTo>
                  <a:cubicBezTo>
                    <a:pt x="94913" y="1098307"/>
                    <a:pt x="444163" y="1160484"/>
                    <a:pt x="591007" y="999088"/>
                  </a:cubicBezTo>
                  <a:cubicBezTo>
                    <a:pt x="737850" y="837692"/>
                    <a:pt x="806642" y="316463"/>
                    <a:pt x="876756" y="149776"/>
                  </a:cubicBezTo>
                  <a:cubicBezTo>
                    <a:pt x="946871" y="-16911"/>
                    <a:pt x="989204" y="24098"/>
                    <a:pt x="1011694" y="-103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 rot="0">
            <a:off x="5953124" y="3429000"/>
            <a:ext cx="1596851" cy="1051276"/>
            <a:chOff x="9873179" y="2897837"/>
            <a:chExt cx="1660351" cy="1252360"/>
          </a:xfrm>
        </p:grpSpPr>
        <p:sp>
          <p:nvSpPr>
            <p:cNvPr id="134" name="자유형 129"/>
            <p:cNvSpPr/>
            <p:nvPr/>
          </p:nvSpPr>
          <p:spPr>
            <a:xfrm>
              <a:off x="9873179" y="2897837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35" name="자유형 130"/>
            <p:cNvSpPr/>
            <p:nvPr/>
          </p:nvSpPr>
          <p:spPr>
            <a:xfrm flipH="1">
              <a:off x="10694446" y="2913711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 rot="0">
            <a:off x="9128126" y="3429000"/>
            <a:ext cx="1596851" cy="1051276"/>
            <a:chOff x="9873179" y="2897837"/>
            <a:chExt cx="1660351" cy="1252360"/>
          </a:xfrm>
        </p:grpSpPr>
        <p:sp>
          <p:nvSpPr>
            <p:cNvPr id="137" name="자유형 129"/>
            <p:cNvSpPr/>
            <p:nvPr/>
          </p:nvSpPr>
          <p:spPr>
            <a:xfrm>
              <a:off x="9873179" y="2897837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38" name="자유형 130"/>
            <p:cNvSpPr/>
            <p:nvPr/>
          </p:nvSpPr>
          <p:spPr>
            <a:xfrm flipH="1">
              <a:off x="10694446" y="2913711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39" name="그룹 138"/>
          <p:cNvGrpSpPr/>
          <p:nvPr/>
        </p:nvGrpSpPr>
        <p:grpSpPr>
          <a:xfrm rot="0">
            <a:off x="3241226" y="4851400"/>
            <a:ext cx="1459268" cy="740391"/>
            <a:chOff x="9873179" y="2897837"/>
            <a:chExt cx="1660351" cy="1252360"/>
          </a:xfrm>
        </p:grpSpPr>
        <p:sp>
          <p:nvSpPr>
            <p:cNvPr id="140" name="자유형 129"/>
            <p:cNvSpPr/>
            <p:nvPr/>
          </p:nvSpPr>
          <p:spPr>
            <a:xfrm>
              <a:off x="9873179" y="2897837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41" name="자유형 130"/>
            <p:cNvSpPr/>
            <p:nvPr/>
          </p:nvSpPr>
          <p:spPr>
            <a:xfrm flipH="1">
              <a:off x="10694446" y="2913712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56" name=""/>
          <p:cNvGrpSpPr/>
          <p:nvPr/>
        </p:nvGrpSpPr>
        <p:grpSpPr>
          <a:xfrm rot="0">
            <a:off x="5714998" y="4932738"/>
            <a:ext cx="2048759" cy="411392"/>
            <a:chOff x="5905500" y="5791749"/>
            <a:chExt cx="1763009" cy="411392"/>
          </a:xfrm>
        </p:grpSpPr>
        <p:grpSp>
          <p:nvGrpSpPr>
            <p:cNvPr id="145" name="그룹 144"/>
            <p:cNvGrpSpPr/>
            <p:nvPr/>
          </p:nvGrpSpPr>
          <p:grpSpPr>
            <a:xfrm rot="0">
              <a:off x="5905500" y="5791749"/>
              <a:ext cx="1763009" cy="395678"/>
              <a:chOff x="9873179" y="2880160"/>
              <a:chExt cx="2005946" cy="1254162"/>
            </a:xfrm>
          </p:grpSpPr>
          <p:sp>
            <p:nvSpPr>
              <p:cNvPr id="146" name="자유형 129"/>
              <p:cNvSpPr/>
              <p:nvPr/>
            </p:nvSpPr>
            <p:spPr>
              <a:xfrm>
                <a:off x="9873179" y="2897837"/>
                <a:ext cx="754209" cy="1236485"/>
              </a:xfrm>
              <a:custGeom>
                <a:avLst/>
                <a:gdLst>
                  <a:gd name="connsiteX0" fmla="*/ -4220 w 839083"/>
                  <a:gd name="connsiteY0" fmla="*/ 605246 h 1236485"/>
                  <a:gd name="connsiteX1" fmla="*/ 450863 w 839083"/>
                  <a:gd name="connsiteY1" fmla="*/ 509996 h 1236485"/>
                  <a:gd name="connsiteX2" fmla="*/ 630780 w 839083"/>
                  <a:gd name="connsiteY2" fmla="*/ 12579 h 1236485"/>
                  <a:gd name="connsiteX3" fmla="*/ 789530 w 839083"/>
                  <a:gd name="connsiteY3" fmla="*/ 1123829 h 1236485"/>
                  <a:gd name="connsiteX4" fmla="*/ 842447 w 839083"/>
                  <a:gd name="connsiteY4" fmla="*/ 1208496 h 12364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083" h="1236485">
                    <a:moveTo>
                      <a:pt x="-4220" y="605246"/>
                    </a:moveTo>
                    <a:cubicBezTo>
                      <a:pt x="71627" y="589371"/>
                      <a:pt x="345029" y="608773"/>
                      <a:pt x="450863" y="509996"/>
                    </a:cubicBezTo>
                    <a:cubicBezTo>
                      <a:pt x="556696" y="411218"/>
                      <a:pt x="574334" y="-89726"/>
                      <a:pt x="630780" y="12579"/>
                    </a:cubicBezTo>
                    <a:cubicBezTo>
                      <a:pt x="687224" y="114885"/>
                      <a:pt x="754252" y="924510"/>
                      <a:pt x="789530" y="1123829"/>
                    </a:cubicBezTo>
                    <a:cubicBezTo>
                      <a:pt x="824808" y="1323149"/>
                      <a:pt x="833627" y="1194385"/>
                      <a:pt x="842447" y="120849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47" name="자유형 130"/>
              <p:cNvSpPr/>
              <p:nvPr/>
            </p:nvSpPr>
            <p:spPr>
              <a:xfrm flipH="1">
                <a:off x="11146134" y="2880160"/>
                <a:ext cx="732990" cy="1236485"/>
              </a:xfrm>
              <a:custGeom>
                <a:avLst/>
                <a:gdLst>
                  <a:gd name="connsiteX0" fmla="*/ -4220 w 839083"/>
                  <a:gd name="connsiteY0" fmla="*/ 605246 h 1236485"/>
                  <a:gd name="connsiteX1" fmla="*/ 450863 w 839083"/>
                  <a:gd name="connsiteY1" fmla="*/ 509996 h 1236485"/>
                  <a:gd name="connsiteX2" fmla="*/ 630780 w 839083"/>
                  <a:gd name="connsiteY2" fmla="*/ 12579 h 1236485"/>
                  <a:gd name="connsiteX3" fmla="*/ 789530 w 839083"/>
                  <a:gd name="connsiteY3" fmla="*/ 1123829 h 1236485"/>
                  <a:gd name="connsiteX4" fmla="*/ 842447 w 839083"/>
                  <a:gd name="connsiteY4" fmla="*/ 1208496 h 12364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083" h="1236485">
                    <a:moveTo>
                      <a:pt x="-4220" y="605246"/>
                    </a:moveTo>
                    <a:cubicBezTo>
                      <a:pt x="71627" y="589371"/>
                      <a:pt x="345029" y="608773"/>
                      <a:pt x="450863" y="509996"/>
                    </a:cubicBezTo>
                    <a:cubicBezTo>
                      <a:pt x="556696" y="411218"/>
                      <a:pt x="574334" y="-89726"/>
                      <a:pt x="630780" y="12579"/>
                    </a:cubicBezTo>
                    <a:cubicBezTo>
                      <a:pt x="687224" y="114885"/>
                      <a:pt x="754252" y="924510"/>
                      <a:pt x="789530" y="1123829"/>
                    </a:cubicBezTo>
                    <a:cubicBezTo>
                      <a:pt x="824808" y="1323149"/>
                      <a:pt x="833627" y="1194385"/>
                      <a:pt x="842447" y="120849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150" name="자유형 149"/>
            <p:cNvSpPr/>
            <p:nvPr/>
          </p:nvSpPr>
          <p:spPr>
            <a:xfrm>
              <a:off x="6533610" y="5954112"/>
              <a:ext cx="263000" cy="249030"/>
            </a:xfrm>
            <a:custGeom>
              <a:avLst/>
              <a:gdLst>
                <a:gd name="connsiteX0" fmla="*/ -4396 w 160431"/>
                <a:gd name="connsiteY0" fmla="*/ 237138 h 237123"/>
                <a:gd name="connsiteX1" fmla="*/ 90853 w 160431"/>
                <a:gd name="connsiteY1" fmla="*/ 213325 h 237123"/>
                <a:gd name="connsiteX2" fmla="*/ 120618 w 160431"/>
                <a:gd name="connsiteY2" fmla="*/ 46638 h 237123"/>
                <a:gd name="connsiteX3" fmla="*/ 162290 w 160431"/>
                <a:gd name="connsiteY3" fmla="*/ -987 h 2371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431" h="237123">
                  <a:moveTo>
                    <a:pt x="-4396" y="237138"/>
                  </a:moveTo>
                  <a:cubicBezTo>
                    <a:pt x="11478" y="233168"/>
                    <a:pt x="70016" y="245075"/>
                    <a:pt x="90853" y="213325"/>
                  </a:cubicBezTo>
                  <a:cubicBezTo>
                    <a:pt x="111688" y="181574"/>
                    <a:pt x="108712" y="82356"/>
                    <a:pt x="120618" y="46638"/>
                  </a:cubicBezTo>
                  <a:cubicBezTo>
                    <a:pt x="132524" y="10918"/>
                    <a:pt x="155344" y="6950"/>
                    <a:pt x="162290" y="-987"/>
                  </a:cubicBezTo>
                </a:path>
              </a:pathLst>
            </a:cu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2" name="자유형 151"/>
            <p:cNvSpPr/>
            <p:nvPr/>
          </p:nvSpPr>
          <p:spPr>
            <a:xfrm flipH="1">
              <a:off x="6782625" y="5951731"/>
              <a:ext cx="281649" cy="237123"/>
            </a:xfrm>
            <a:custGeom>
              <a:avLst/>
              <a:gdLst>
                <a:gd name="connsiteX0" fmla="*/ -4396 w 160431"/>
                <a:gd name="connsiteY0" fmla="*/ 237138 h 237123"/>
                <a:gd name="connsiteX1" fmla="*/ 90853 w 160431"/>
                <a:gd name="connsiteY1" fmla="*/ 213325 h 237123"/>
                <a:gd name="connsiteX2" fmla="*/ 120618 w 160431"/>
                <a:gd name="connsiteY2" fmla="*/ 46638 h 237123"/>
                <a:gd name="connsiteX3" fmla="*/ 162290 w 160431"/>
                <a:gd name="connsiteY3" fmla="*/ -987 h 2371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431" h="237123">
                  <a:moveTo>
                    <a:pt x="-4396" y="237138"/>
                  </a:moveTo>
                  <a:cubicBezTo>
                    <a:pt x="11478" y="233168"/>
                    <a:pt x="70016" y="245075"/>
                    <a:pt x="90853" y="213325"/>
                  </a:cubicBezTo>
                  <a:cubicBezTo>
                    <a:pt x="111688" y="181574"/>
                    <a:pt x="108712" y="82356"/>
                    <a:pt x="120618" y="46638"/>
                  </a:cubicBezTo>
                  <a:cubicBezTo>
                    <a:pt x="132524" y="10918"/>
                    <a:pt x="155344" y="6950"/>
                    <a:pt x="162290" y="-987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 rot="0">
            <a:off x="8788140" y="4897019"/>
            <a:ext cx="2563106" cy="399485"/>
            <a:chOff x="5905504" y="5791750"/>
            <a:chExt cx="1943980" cy="399485"/>
          </a:xfrm>
        </p:grpSpPr>
        <p:grpSp>
          <p:nvGrpSpPr>
            <p:cNvPr id="158" name="그룹 144"/>
            <p:cNvGrpSpPr/>
            <p:nvPr/>
          </p:nvGrpSpPr>
          <p:grpSpPr>
            <a:xfrm rot="0">
              <a:off x="5905504" y="5791750"/>
              <a:ext cx="1943979" cy="395678"/>
              <a:chOff x="9873179" y="2880161"/>
              <a:chExt cx="2211854" cy="1254161"/>
            </a:xfrm>
          </p:grpSpPr>
          <p:sp>
            <p:nvSpPr>
              <p:cNvPr id="159" name="자유형 129"/>
              <p:cNvSpPr/>
              <p:nvPr/>
            </p:nvSpPr>
            <p:spPr>
              <a:xfrm>
                <a:off x="9873179" y="2897837"/>
                <a:ext cx="839083" cy="1236485"/>
              </a:xfrm>
              <a:custGeom>
                <a:avLst/>
                <a:gdLst>
                  <a:gd name="connsiteX0" fmla="*/ -4220 w 839083"/>
                  <a:gd name="connsiteY0" fmla="*/ 605246 h 1236485"/>
                  <a:gd name="connsiteX1" fmla="*/ 450863 w 839083"/>
                  <a:gd name="connsiteY1" fmla="*/ 509996 h 1236485"/>
                  <a:gd name="connsiteX2" fmla="*/ 630780 w 839083"/>
                  <a:gd name="connsiteY2" fmla="*/ 12579 h 1236485"/>
                  <a:gd name="connsiteX3" fmla="*/ 789530 w 839083"/>
                  <a:gd name="connsiteY3" fmla="*/ 1123829 h 1236485"/>
                  <a:gd name="connsiteX4" fmla="*/ 842447 w 839083"/>
                  <a:gd name="connsiteY4" fmla="*/ 1208496 h 12364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083" h="1236485">
                    <a:moveTo>
                      <a:pt x="-4220" y="605246"/>
                    </a:moveTo>
                    <a:cubicBezTo>
                      <a:pt x="71627" y="589371"/>
                      <a:pt x="345029" y="608773"/>
                      <a:pt x="450863" y="509996"/>
                    </a:cubicBezTo>
                    <a:cubicBezTo>
                      <a:pt x="556696" y="411218"/>
                      <a:pt x="574334" y="-89726"/>
                      <a:pt x="630780" y="12579"/>
                    </a:cubicBezTo>
                    <a:cubicBezTo>
                      <a:pt x="687224" y="114885"/>
                      <a:pt x="754252" y="924510"/>
                      <a:pt x="789530" y="1123829"/>
                    </a:cubicBezTo>
                    <a:cubicBezTo>
                      <a:pt x="824808" y="1323149"/>
                      <a:pt x="833627" y="1194385"/>
                      <a:pt x="842447" y="120849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60" name="자유형 130"/>
              <p:cNvSpPr/>
              <p:nvPr/>
            </p:nvSpPr>
            <p:spPr>
              <a:xfrm flipH="1">
                <a:off x="11245949" y="2880161"/>
                <a:ext cx="839083" cy="1236485"/>
              </a:xfrm>
              <a:custGeom>
                <a:avLst/>
                <a:gdLst>
                  <a:gd name="connsiteX0" fmla="*/ -4220 w 839083"/>
                  <a:gd name="connsiteY0" fmla="*/ 605246 h 1236485"/>
                  <a:gd name="connsiteX1" fmla="*/ 450863 w 839083"/>
                  <a:gd name="connsiteY1" fmla="*/ 509996 h 1236485"/>
                  <a:gd name="connsiteX2" fmla="*/ 630780 w 839083"/>
                  <a:gd name="connsiteY2" fmla="*/ 12579 h 1236485"/>
                  <a:gd name="connsiteX3" fmla="*/ 789530 w 839083"/>
                  <a:gd name="connsiteY3" fmla="*/ 1123829 h 1236485"/>
                  <a:gd name="connsiteX4" fmla="*/ 842447 w 839083"/>
                  <a:gd name="connsiteY4" fmla="*/ 1208496 h 12364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083" h="1236485">
                    <a:moveTo>
                      <a:pt x="-4220" y="605246"/>
                    </a:moveTo>
                    <a:cubicBezTo>
                      <a:pt x="71627" y="589371"/>
                      <a:pt x="345029" y="608773"/>
                      <a:pt x="450863" y="509996"/>
                    </a:cubicBezTo>
                    <a:cubicBezTo>
                      <a:pt x="556696" y="411218"/>
                      <a:pt x="574334" y="-89726"/>
                      <a:pt x="630780" y="12579"/>
                    </a:cubicBezTo>
                    <a:cubicBezTo>
                      <a:pt x="687224" y="114885"/>
                      <a:pt x="754252" y="924510"/>
                      <a:pt x="789530" y="1123829"/>
                    </a:cubicBezTo>
                    <a:cubicBezTo>
                      <a:pt x="824808" y="1323149"/>
                      <a:pt x="833627" y="1194385"/>
                      <a:pt x="842447" y="120849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161" name="자유형 149"/>
            <p:cNvSpPr/>
            <p:nvPr/>
          </p:nvSpPr>
          <p:spPr>
            <a:xfrm>
              <a:off x="6636178" y="5954112"/>
              <a:ext cx="160431" cy="237123"/>
            </a:xfrm>
            <a:custGeom>
              <a:avLst/>
              <a:gdLst>
                <a:gd name="connsiteX0" fmla="*/ -4396 w 160431"/>
                <a:gd name="connsiteY0" fmla="*/ 237138 h 237123"/>
                <a:gd name="connsiteX1" fmla="*/ 90853 w 160431"/>
                <a:gd name="connsiteY1" fmla="*/ 213325 h 237123"/>
                <a:gd name="connsiteX2" fmla="*/ 120618 w 160431"/>
                <a:gd name="connsiteY2" fmla="*/ 46638 h 237123"/>
                <a:gd name="connsiteX3" fmla="*/ 162290 w 160431"/>
                <a:gd name="connsiteY3" fmla="*/ -987 h 2371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431" h="237123">
                  <a:moveTo>
                    <a:pt x="-4396" y="237138"/>
                  </a:moveTo>
                  <a:cubicBezTo>
                    <a:pt x="11478" y="233168"/>
                    <a:pt x="70016" y="245075"/>
                    <a:pt x="90853" y="213325"/>
                  </a:cubicBezTo>
                  <a:cubicBezTo>
                    <a:pt x="111688" y="181574"/>
                    <a:pt x="108712" y="82356"/>
                    <a:pt x="120618" y="46638"/>
                  </a:cubicBezTo>
                  <a:cubicBezTo>
                    <a:pt x="132524" y="10918"/>
                    <a:pt x="155344" y="6950"/>
                    <a:pt x="162290" y="-987"/>
                  </a:cubicBezTo>
                </a:path>
              </a:pathLst>
            </a:cu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62" name="자유형 151"/>
            <p:cNvSpPr/>
            <p:nvPr/>
          </p:nvSpPr>
          <p:spPr>
            <a:xfrm flipH="1">
              <a:off x="6954075" y="5951731"/>
              <a:ext cx="160431" cy="237123"/>
            </a:xfrm>
            <a:custGeom>
              <a:avLst/>
              <a:gdLst>
                <a:gd name="connsiteX0" fmla="*/ -4396 w 160431"/>
                <a:gd name="connsiteY0" fmla="*/ 237138 h 237123"/>
                <a:gd name="connsiteX1" fmla="*/ 90853 w 160431"/>
                <a:gd name="connsiteY1" fmla="*/ 213325 h 237123"/>
                <a:gd name="connsiteX2" fmla="*/ 120618 w 160431"/>
                <a:gd name="connsiteY2" fmla="*/ 46638 h 237123"/>
                <a:gd name="connsiteX3" fmla="*/ 162290 w 160431"/>
                <a:gd name="connsiteY3" fmla="*/ -987 h 2371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431" h="237123">
                  <a:moveTo>
                    <a:pt x="-4396" y="237138"/>
                  </a:moveTo>
                  <a:cubicBezTo>
                    <a:pt x="11478" y="233168"/>
                    <a:pt x="70016" y="245075"/>
                    <a:pt x="90853" y="213325"/>
                  </a:cubicBezTo>
                  <a:cubicBezTo>
                    <a:pt x="111688" y="181574"/>
                    <a:pt x="108712" y="82356"/>
                    <a:pt x="120618" y="46638"/>
                  </a:cubicBezTo>
                  <a:cubicBezTo>
                    <a:pt x="132524" y="10918"/>
                    <a:pt x="155344" y="6950"/>
                    <a:pt x="162290" y="-987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163" name="선 162"/>
          <p:cNvCxnSpPr>
            <a:stCxn id="161" idx="3"/>
            <a:endCxn id="162" idx="3"/>
          </p:cNvCxnSpPr>
          <p:nvPr/>
        </p:nvCxnSpPr>
        <p:spPr>
          <a:xfrm flipV="1">
            <a:off x="9965499" y="5056012"/>
            <a:ext cx="202714" cy="238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가로 글상자 165"/>
          <p:cNvSpPr txBox="1"/>
          <p:nvPr/>
        </p:nvSpPr>
        <p:spPr>
          <a:xfrm>
            <a:off x="2571749" y="6125765"/>
            <a:ext cx="9227344" cy="36599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/>
              <a:t>다중 스케일 영상에서 가우시안 스무딩을 통해 </a:t>
            </a:r>
            <a:r>
              <a:rPr lang="en-US" altLang="ko-KR" b="1"/>
              <a:t>σ</a:t>
            </a:r>
            <a:r>
              <a:rPr lang="ko-KR" altLang="en-US" b="1"/>
              <a:t>값이 증가 한다면</a:t>
            </a:r>
            <a:r>
              <a:rPr lang="en-US" altLang="ko-KR" b="1"/>
              <a:t>..?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/>
              <a:t>5-3 </a:t>
            </a:r>
            <a:r>
              <a:rPr lang="ko-KR" altLang="en-US" sz="1050" b="1"/>
              <a:t>스케일 불변한 지역 특징</a:t>
            </a:r>
            <a:endParaRPr lang="ko-KR" altLang="en-US" sz="1050" b="1"/>
          </a:p>
        </p:txBody>
      </p:sp>
      <p:grpSp>
        <p:nvGrpSpPr>
          <p:cNvPr id="66" name="그룹 65"/>
          <p:cNvGrpSpPr/>
          <p:nvPr/>
        </p:nvGrpSpPr>
        <p:grpSpPr>
          <a:xfrm rot="0">
            <a:off x="3064332" y="2411063"/>
            <a:ext cx="1329330" cy="450021"/>
            <a:chOff x="2199024" y="2779161"/>
            <a:chExt cx="2002201" cy="1125198"/>
          </a:xfrm>
        </p:grpSpPr>
        <p:sp>
          <p:nvSpPr>
            <p:cNvPr id="67" name="자유형 81"/>
            <p:cNvSpPr/>
            <p:nvPr/>
          </p:nvSpPr>
          <p:spPr>
            <a:xfrm>
              <a:off x="2199024" y="2779161"/>
              <a:ext cx="1010026" cy="1118304"/>
            </a:xfrm>
            <a:custGeom>
              <a:avLst/>
              <a:gdLst>
                <a:gd name="connsiteX0" fmla="*/ -4305 w 1010026"/>
                <a:gd name="connsiteY0" fmla="*/ 1118150 h 1118304"/>
                <a:gd name="connsiteX1" fmla="*/ 591007 w 1010026"/>
                <a:gd name="connsiteY1" fmla="*/ 999088 h 1118304"/>
                <a:gd name="connsiteX2" fmla="*/ 876756 w 1010026"/>
                <a:gd name="connsiteY2" fmla="*/ 149776 h 1118304"/>
                <a:gd name="connsiteX3" fmla="*/ 1011694 w 1010026"/>
                <a:gd name="connsiteY3" fmla="*/ -1036 h 1118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26" h="1118304">
                  <a:moveTo>
                    <a:pt x="-4305" y="1118150"/>
                  </a:moveTo>
                  <a:cubicBezTo>
                    <a:pt x="94913" y="1098307"/>
                    <a:pt x="444163" y="1160484"/>
                    <a:pt x="591007" y="999088"/>
                  </a:cubicBezTo>
                  <a:cubicBezTo>
                    <a:pt x="737850" y="837692"/>
                    <a:pt x="806642" y="316463"/>
                    <a:pt x="876756" y="149776"/>
                  </a:cubicBezTo>
                  <a:cubicBezTo>
                    <a:pt x="946871" y="-16911"/>
                    <a:pt x="989204" y="24098"/>
                    <a:pt x="1011694" y="-103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8" name="자유형 82"/>
            <p:cNvSpPr/>
            <p:nvPr/>
          </p:nvSpPr>
          <p:spPr>
            <a:xfrm flipH="1">
              <a:off x="3191199" y="2786055"/>
              <a:ext cx="1010026" cy="1118304"/>
            </a:xfrm>
            <a:custGeom>
              <a:avLst/>
              <a:gdLst>
                <a:gd name="connsiteX0" fmla="*/ -4305 w 1010026"/>
                <a:gd name="connsiteY0" fmla="*/ 1118150 h 1118304"/>
                <a:gd name="connsiteX1" fmla="*/ 591007 w 1010026"/>
                <a:gd name="connsiteY1" fmla="*/ 999088 h 1118304"/>
                <a:gd name="connsiteX2" fmla="*/ 876756 w 1010026"/>
                <a:gd name="connsiteY2" fmla="*/ 149776 h 1118304"/>
                <a:gd name="connsiteX3" fmla="*/ 1011694 w 1010026"/>
                <a:gd name="connsiteY3" fmla="*/ -1036 h 1118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26" h="1118304">
                  <a:moveTo>
                    <a:pt x="-4305" y="1118150"/>
                  </a:moveTo>
                  <a:cubicBezTo>
                    <a:pt x="94913" y="1098307"/>
                    <a:pt x="444163" y="1160484"/>
                    <a:pt x="591007" y="999088"/>
                  </a:cubicBezTo>
                  <a:cubicBezTo>
                    <a:pt x="737850" y="837692"/>
                    <a:pt x="806642" y="316463"/>
                    <a:pt x="876756" y="149776"/>
                  </a:cubicBezTo>
                  <a:cubicBezTo>
                    <a:pt x="946871" y="-16911"/>
                    <a:pt x="989204" y="24098"/>
                    <a:pt x="1011694" y="-103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 rot="0">
            <a:off x="3051174" y="3790950"/>
            <a:ext cx="1596851" cy="441676"/>
            <a:chOff x="9873179" y="2897837"/>
            <a:chExt cx="1660351" cy="1252360"/>
          </a:xfrm>
        </p:grpSpPr>
        <p:sp>
          <p:nvSpPr>
            <p:cNvPr id="98" name="자유형 129"/>
            <p:cNvSpPr/>
            <p:nvPr/>
          </p:nvSpPr>
          <p:spPr>
            <a:xfrm>
              <a:off x="9873179" y="2897837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9" name="자유형 130"/>
            <p:cNvSpPr/>
            <p:nvPr/>
          </p:nvSpPr>
          <p:spPr>
            <a:xfrm flipH="1">
              <a:off x="10694446" y="2913712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17" name=""/>
          <p:cNvGrpSpPr/>
          <p:nvPr/>
        </p:nvGrpSpPr>
        <p:grpSpPr>
          <a:xfrm rot="0">
            <a:off x="3152763" y="979817"/>
            <a:ext cx="1287596" cy="886023"/>
            <a:chOff x="3052221" y="998016"/>
            <a:chExt cx="2105507" cy="875400"/>
          </a:xfrm>
        </p:grpSpPr>
        <p:sp>
          <p:nvSpPr>
            <p:cNvPr id="114" name="자유형 113"/>
            <p:cNvSpPr/>
            <p:nvPr/>
          </p:nvSpPr>
          <p:spPr>
            <a:xfrm>
              <a:off x="3052221" y="1005547"/>
              <a:ext cx="1166945" cy="867870"/>
            </a:xfrm>
            <a:custGeom>
              <a:avLst/>
              <a:gdLst>
                <a:gd name="connsiteX0" fmla="*/ -4221 w 1166945"/>
                <a:gd name="connsiteY0" fmla="*/ 867702 h 867870"/>
                <a:gd name="connsiteX1" fmla="*/ 577861 w 1166945"/>
                <a:gd name="connsiteY1" fmla="*/ 772452 h 867870"/>
                <a:gd name="connsiteX2" fmla="*/ 778945 w 1166945"/>
                <a:gd name="connsiteY2" fmla="*/ 95118 h 867870"/>
                <a:gd name="connsiteX3" fmla="*/ 1170528 w 1166945"/>
                <a:gd name="connsiteY3" fmla="*/ -131 h 867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945" h="867870">
                  <a:moveTo>
                    <a:pt x="-4221" y="867702"/>
                  </a:moveTo>
                  <a:cubicBezTo>
                    <a:pt x="92792" y="851827"/>
                    <a:pt x="447333" y="901216"/>
                    <a:pt x="577861" y="772452"/>
                  </a:cubicBezTo>
                  <a:cubicBezTo>
                    <a:pt x="708389" y="643688"/>
                    <a:pt x="680167" y="223882"/>
                    <a:pt x="778945" y="95118"/>
                  </a:cubicBezTo>
                  <a:cubicBezTo>
                    <a:pt x="877722" y="-33645"/>
                    <a:pt x="1105264" y="15743"/>
                    <a:pt x="1170528" y="-131"/>
                  </a:cubicBezTo>
                </a:path>
              </a:pathLst>
            </a:cu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16" name="자유형 115"/>
            <p:cNvSpPr/>
            <p:nvPr/>
          </p:nvSpPr>
          <p:spPr>
            <a:xfrm flipH="1">
              <a:off x="3990783" y="998016"/>
              <a:ext cx="1166945" cy="867870"/>
            </a:xfrm>
            <a:custGeom>
              <a:avLst/>
              <a:gdLst>
                <a:gd name="connsiteX0" fmla="*/ -4221 w 1166945"/>
                <a:gd name="connsiteY0" fmla="*/ 867702 h 867870"/>
                <a:gd name="connsiteX1" fmla="*/ 577861 w 1166945"/>
                <a:gd name="connsiteY1" fmla="*/ 772452 h 867870"/>
                <a:gd name="connsiteX2" fmla="*/ 778945 w 1166945"/>
                <a:gd name="connsiteY2" fmla="*/ 95118 h 867870"/>
                <a:gd name="connsiteX3" fmla="*/ 1170528 w 1166945"/>
                <a:gd name="connsiteY3" fmla="*/ -131 h 867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945" h="867870">
                  <a:moveTo>
                    <a:pt x="-4221" y="867702"/>
                  </a:moveTo>
                  <a:cubicBezTo>
                    <a:pt x="92792" y="851827"/>
                    <a:pt x="447333" y="901216"/>
                    <a:pt x="577861" y="772452"/>
                  </a:cubicBezTo>
                  <a:cubicBezTo>
                    <a:pt x="708389" y="643688"/>
                    <a:pt x="680167" y="223882"/>
                    <a:pt x="778945" y="95118"/>
                  </a:cubicBezTo>
                  <a:cubicBezTo>
                    <a:pt x="877722" y="-33645"/>
                    <a:pt x="1105264" y="15743"/>
                    <a:pt x="1170528" y="-131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 rot="0">
            <a:off x="5915012" y="999345"/>
            <a:ext cx="1679179" cy="882685"/>
            <a:chOff x="3052221" y="1005547"/>
            <a:chExt cx="2745833" cy="872102"/>
          </a:xfrm>
        </p:grpSpPr>
        <p:sp>
          <p:nvSpPr>
            <p:cNvPr id="119" name="자유형 113"/>
            <p:cNvSpPr/>
            <p:nvPr/>
          </p:nvSpPr>
          <p:spPr>
            <a:xfrm>
              <a:off x="3052221" y="1005547"/>
              <a:ext cx="1166945" cy="867870"/>
            </a:xfrm>
            <a:custGeom>
              <a:avLst/>
              <a:gdLst>
                <a:gd name="connsiteX0" fmla="*/ -4221 w 1166945"/>
                <a:gd name="connsiteY0" fmla="*/ 867702 h 867870"/>
                <a:gd name="connsiteX1" fmla="*/ 577861 w 1166945"/>
                <a:gd name="connsiteY1" fmla="*/ 772452 h 867870"/>
                <a:gd name="connsiteX2" fmla="*/ 778945 w 1166945"/>
                <a:gd name="connsiteY2" fmla="*/ 95118 h 867870"/>
                <a:gd name="connsiteX3" fmla="*/ 1170528 w 1166945"/>
                <a:gd name="connsiteY3" fmla="*/ -131 h 867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945" h="867870">
                  <a:moveTo>
                    <a:pt x="-4221" y="867702"/>
                  </a:moveTo>
                  <a:cubicBezTo>
                    <a:pt x="92792" y="851827"/>
                    <a:pt x="447333" y="901216"/>
                    <a:pt x="577861" y="772452"/>
                  </a:cubicBezTo>
                  <a:cubicBezTo>
                    <a:pt x="708389" y="643688"/>
                    <a:pt x="680167" y="223882"/>
                    <a:pt x="778945" y="95118"/>
                  </a:cubicBezTo>
                  <a:cubicBezTo>
                    <a:pt x="877722" y="-33645"/>
                    <a:pt x="1105264" y="15743"/>
                    <a:pt x="1170528" y="-131"/>
                  </a:cubicBezTo>
                </a:path>
              </a:pathLst>
            </a:cu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20" name="자유형 115"/>
            <p:cNvSpPr/>
            <p:nvPr/>
          </p:nvSpPr>
          <p:spPr>
            <a:xfrm flipH="1">
              <a:off x="4631109" y="1009780"/>
              <a:ext cx="1166945" cy="867870"/>
            </a:xfrm>
            <a:custGeom>
              <a:avLst/>
              <a:gdLst>
                <a:gd name="connsiteX0" fmla="*/ -4221 w 1166945"/>
                <a:gd name="connsiteY0" fmla="*/ 867702 h 867870"/>
                <a:gd name="connsiteX1" fmla="*/ 577861 w 1166945"/>
                <a:gd name="connsiteY1" fmla="*/ 772452 h 867870"/>
                <a:gd name="connsiteX2" fmla="*/ 778945 w 1166945"/>
                <a:gd name="connsiteY2" fmla="*/ 95118 h 867870"/>
                <a:gd name="connsiteX3" fmla="*/ 1170528 w 1166945"/>
                <a:gd name="connsiteY3" fmla="*/ -131 h 867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945" h="867870">
                  <a:moveTo>
                    <a:pt x="-4221" y="867702"/>
                  </a:moveTo>
                  <a:cubicBezTo>
                    <a:pt x="92792" y="851827"/>
                    <a:pt x="447333" y="901216"/>
                    <a:pt x="577861" y="772452"/>
                  </a:cubicBezTo>
                  <a:cubicBezTo>
                    <a:pt x="708389" y="643688"/>
                    <a:pt x="680167" y="223882"/>
                    <a:pt x="778945" y="95118"/>
                  </a:cubicBezTo>
                  <a:cubicBezTo>
                    <a:pt x="877722" y="-33645"/>
                    <a:pt x="1105264" y="15743"/>
                    <a:pt x="1170528" y="-131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121" name="선 120"/>
          <p:cNvCxnSpPr>
            <a:stCxn id="119" idx="3"/>
            <a:endCxn id="120" idx="3"/>
          </p:cNvCxnSpPr>
          <p:nvPr/>
        </p:nvCxnSpPr>
        <p:spPr>
          <a:xfrm>
            <a:off x="6630834" y="999213"/>
            <a:ext cx="247536" cy="4284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/>
          <p:cNvGrpSpPr/>
          <p:nvPr/>
        </p:nvGrpSpPr>
        <p:grpSpPr>
          <a:xfrm rot="0">
            <a:off x="8848713" y="1079647"/>
            <a:ext cx="2001563" cy="881444"/>
            <a:chOff x="3052221" y="1002541"/>
            <a:chExt cx="3273001" cy="870876"/>
          </a:xfrm>
        </p:grpSpPr>
        <p:sp>
          <p:nvSpPr>
            <p:cNvPr id="123" name="자유형 113"/>
            <p:cNvSpPr/>
            <p:nvPr/>
          </p:nvSpPr>
          <p:spPr>
            <a:xfrm>
              <a:off x="3052221" y="1005547"/>
              <a:ext cx="1166945" cy="867870"/>
            </a:xfrm>
            <a:custGeom>
              <a:avLst/>
              <a:gdLst>
                <a:gd name="connsiteX0" fmla="*/ -4221 w 1166945"/>
                <a:gd name="connsiteY0" fmla="*/ 867702 h 867870"/>
                <a:gd name="connsiteX1" fmla="*/ 577861 w 1166945"/>
                <a:gd name="connsiteY1" fmla="*/ 772452 h 867870"/>
                <a:gd name="connsiteX2" fmla="*/ 778945 w 1166945"/>
                <a:gd name="connsiteY2" fmla="*/ 95118 h 867870"/>
                <a:gd name="connsiteX3" fmla="*/ 1170528 w 1166945"/>
                <a:gd name="connsiteY3" fmla="*/ -131 h 867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945" h="867870">
                  <a:moveTo>
                    <a:pt x="-4221" y="867702"/>
                  </a:moveTo>
                  <a:cubicBezTo>
                    <a:pt x="92792" y="851827"/>
                    <a:pt x="447333" y="901216"/>
                    <a:pt x="577861" y="772452"/>
                  </a:cubicBezTo>
                  <a:cubicBezTo>
                    <a:pt x="708389" y="643688"/>
                    <a:pt x="680167" y="223882"/>
                    <a:pt x="778945" y="95118"/>
                  </a:cubicBezTo>
                  <a:cubicBezTo>
                    <a:pt x="877722" y="-33645"/>
                    <a:pt x="1105264" y="15743"/>
                    <a:pt x="1170528" y="-131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4" name="자유형 115"/>
            <p:cNvSpPr/>
            <p:nvPr/>
          </p:nvSpPr>
          <p:spPr>
            <a:xfrm flipH="1">
              <a:off x="5158278" y="1002541"/>
              <a:ext cx="1166945" cy="867870"/>
            </a:xfrm>
            <a:custGeom>
              <a:avLst/>
              <a:gdLst>
                <a:gd name="connsiteX0" fmla="*/ -4221 w 1166945"/>
                <a:gd name="connsiteY0" fmla="*/ 867702 h 867870"/>
                <a:gd name="connsiteX1" fmla="*/ 577861 w 1166945"/>
                <a:gd name="connsiteY1" fmla="*/ 772452 h 867870"/>
                <a:gd name="connsiteX2" fmla="*/ 778945 w 1166945"/>
                <a:gd name="connsiteY2" fmla="*/ 95118 h 867870"/>
                <a:gd name="connsiteX3" fmla="*/ 1170528 w 1166945"/>
                <a:gd name="connsiteY3" fmla="*/ -131 h 867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945" h="867870">
                  <a:moveTo>
                    <a:pt x="-4221" y="867702"/>
                  </a:moveTo>
                  <a:cubicBezTo>
                    <a:pt x="92792" y="851827"/>
                    <a:pt x="447333" y="901216"/>
                    <a:pt x="577861" y="772452"/>
                  </a:cubicBezTo>
                  <a:cubicBezTo>
                    <a:pt x="708389" y="643688"/>
                    <a:pt x="680167" y="223882"/>
                    <a:pt x="778945" y="95118"/>
                  </a:cubicBezTo>
                  <a:cubicBezTo>
                    <a:pt x="877722" y="-33645"/>
                    <a:pt x="1105264" y="15743"/>
                    <a:pt x="1170528" y="-131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125" name="선 124"/>
          <p:cNvCxnSpPr>
            <a:stCxn id="123" idx="3"/>
            <a:endCxn id="124" idx="3"/>
          </p:cNvCxnSpPr>
          <p:nvPr/>
        </p:nvCxnSpPr>
        <p:spPr>
          <a:xfrm flipV="1">
            <a:off x="9564536" y="1079514"/>
            <a:ext cx="569918" cy="304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grpSp>
        <p:nvGrpSpPr>
          <p:cNvPr id="139" name="그룹 138"/>
          <p:cNvGrpSpPr/>
          <p:nvPr/>
        </p:nvGrpSpPr>
        <p:grpSpPr>
          <a:xfrm rot="0">
            <a:off x="3174551" y="5087143"/>
            <a:ext cx="1459268" cy="214135"/>
            <a:chOff x="9873179" y="2897837"/>
            <a:chExt cx="1660351" cy="1252360"/>
          </a:xfrm>
        </p:grpSpPr>
        <p:sp>
          <p:nvSpPr>
            <p:cNvPr id="140" name="자유형 129"/>
            <p:cNvSpPr/>
            <p:nvPr/>
          </p:nvSpPr>
          <p:spPr>
            <a:xfrm>
              <a:off x="9873179" y="2897837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41" name="자유형 130"/>
            <p:cNvSpPr/>
            <p:nvPr/>
          </p:nvSpPr>
          <p:spPr>
            <a:xfrm flipH="1">
              <a:off x="10694446" y="2913712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56" name=""/>
          <p:cNvGrpSpPr/>
          <p:nvPr/>
        </p:nvGrpSpPr>
        <p:grpSpPr>
          <a:xfrm rot="0">
            <a:off x="5876192" y="5058211"/>
            <a:ext cx="1763012" cy="230966"/>
            <a:chOff x="5905501" y="5791750"/>
            <a:chExt cx="1763012" cy="399485"/>
          </a:xfrm>
        </p:grpSpPr>
        <p:grpSp>
          <p:nvGrpSpPr>
            <p:cNvPr id="145" name="그룹 144"/>
            <p:cNvGrpSpPr/>
            <p:nvPr/>
          </p:nvGrpSpPr>
          <p:grpSpPr>
            <a:xfrm rot="0">
              <a:off x="5905501" y="5791750"/>
              <a:ext cx="1763011" cy="395678"/>
              <a:chOff x="9873179" y="2880159"/>
              <a:chExt cx="2005949" cy="1254163"/>
            </a:xfrm>
          </p:grpSpPr>
          <p:sp>
            <p:nvSpPr>
              <p:cNvPr id="146" name="자유형 129"/>
              <p:cNvSpPr/>
              <p:nvPr/>
            </p:nvSpPr>
            <p:spPr>
              <a:xfrm>
                <a:off x="9873179" y="2897837"/>
                <a:ext cx="839083" cy="1236485"/>
              </a:xfrm>
              <a:custGeom>
                <a:avLst/>
                <a:gdLst>
                  <a:gd name="connsiteX0" fmla="*/ -4220 w 839083"/>
                  <a:gd name="connsiteY0" fmla="*/ 605246 h 1236485"/>
                  <a:gd name="connsiteX1" fmla="*/ 450863 w 839083"/>
                  <a:gd name="connsiteY1" fmla="*/ 509996 h 1236485"/>
                  <a:gd name="connsiteX2" fmla="*/ 630780 w 839083"/>
                  <a:gd name="connsiteY2" fmla="*/ 12579 h 1236485"/>
                  <a:gd name="connsiteX3" fmla="*/ 789530 w 839083"/>
                  <a:gd name="connsiteY3" fmla="*/ 1123829 h 1236485"/>
                  <a:gd name="connsiteX4" fmla="*/ 842447 w 839083"/>
                  <a:gd name="connsiteY4" fmla="*/ 1208496 h 12364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083" h="1236485">
                    <a:moveTo>
                      <a:pt x="-4220" y="605246"/>
                    </a:moveTo>
                    <a:cubicBezTo>
                      <a:pt x="71627" y="589371"/>
                      <a:pt x="345029" y="608773"/>
                      <a:pt x="450863" y="509996"/>
                    </a:cubicBezTo>
                    <a:cubicBezTo>
                      <a:pt x="556696" y="411218"/>
                      <a:pt x="574334" y="-89726"/>
                      <a:pt x="630780" y="12579"/>
                    </a:cubicBezTo>
                    <a:cubicBezTo>
                      <a:pt x="687224" y="114885"/>
                      <a:pt x="754252" y="924510"/>
                      <a:pt x="789530" y="1123829"/>
                    </a:cubicBezTo>
                    <a:cubicBezTo>
                      <a:pt x="824808" y="1323149"/>
                      <a:pt x="833627" y="1194385"/>
                      <a:pt x="842447" y="120849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47" name="자유형 130"/>
              <p:cNvSpPr/>
              <p:nvPr/>
            </p:nvSpPr>
            <p:spPr>
              <a:xfrm flipH="1">
                <a:off x="11040044" y="2880159"/>
                <a:ext cx="839083" cy="1236485"/>
              </a:xfrm>
              <a:custGeom>
                <a:avLst/>
                <a:gdLst>
                  <a:gd name="connsiteX0" fmla="*/ -4220 w 839083"/>
                  <a:gd name="connsiteY0" fmla="*/ 605246 h 1236485"/>
                  <a:gd name="connsiteX1" fmla="*/ 450863 w 839083"/>
                  <a:gd name="connsiteY1" fmla="*/ 509996 h 1236485"/>
                  <a:gd name="connsiteX2" fmla="*/ 630780 w 839083"/>
                  <a:gd name="connsiteY2" fmla="*/ 12579 h 1236485"/>
                  <a:gd name="connsiteX3" fmla="*/ 789530 w 839083"/>
                  <a:gd name="connsiteY3" fmla="*/ 1123829 h 1236485"/>
                  <a:gd name="connsiteX4" fmla="*/ 842447 w 839083"/>
                  <a:gd name="connsiteY4" fmla="*/ 1208496 h 12364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083" h="1236485">
                    <a:moveTo>
                      <a:pt x="-4220" y="605246"/>
                    </a:moveTo>
                    <a:cubicBezTo>
                      <a:pt x="71627" y="589371"/>
                      <a:pt x="345029" y="608773"/>
                      <a:pt x="450863" y="509996"/>
                    </a:cubicBezTo>
                    <a:cubicBezTo>
                      <a:pt x="556696" y="411218"/>
                      <a:pt x="574334" y="-89726"/>
                      <a:pt x="630780" y="12579"/>
                    </a:cubicBezTo>
                    <a:cubicBezTo>
                      <a:pt x="687224" y="114885"/>
                      <a:pt x="754252" y="924510"/>
                      <a:pt x="789530" y="1123829"/>
                    </a:cubicBezTo>
                    <a:cubicBezTo>
                      <a:pt x="824808" y="1323149"/>
                      <a:pt x="833627" y="1194385"/>
                      <a:pt x="842447" y="120849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150" name="자유형 149"/>
            <p:cNvSpPr/>
            <p:nvPr/>
          </p:nvSpPr>
          <p:spPr>
            <a:xfrm>
              <a:off x="6636179" y="6129958"/>
              <a:ext cx="160431" cy="61276"/>
            </a:xfrm>
            <a:custGeom>
              <a:avLst/>
              <a:gdLst>
                <a:gd name="connsiteX0" fmla="*/ -4396 w 160431"/>
                <a:gd name="connsiteY0" fmla="*/ 237138 h 237123"/>
                <a:gd name="connsiteX1" fmla="*/ 90853 w 160431"/>
                <a:gd name="connsiteY1" fmla="*/ 213325 h 237123"/>
                <a:gd name="connsiteX2" fmla="*/ 120618 w 160431"/>
                <a:gd name="connsiteY2" fmla="*/ 46638 h 237123"/>
                <a:gd name="connsiteX3" fmla="*/ 162290 w 160431"/>
                <a:gd name="connsiteY3" fmla="*/ -987 h 2371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431" h="237123">
                  <a:moveTo>
                    <a:pt x="-4396" y="237138"/>
                  </a:moveTo>
                  <a:cubicBezTo>
                    <a:pt x="11478" y="233168"/>
                    <a:pt x="70016" y="245075"/>
                    <a:pt x="90853" y="213325"/>
                  </a:cubicBezTo>
                  <a:cubicBezTo>
                    <a:pt x="111688" y="181574"/>
                    <a:pt x="108712" y="82356"/>
                    <a:pt x="120618" y="46638"/>
                  </a:cubicBezTo>
                  <a:cubicBezTo>
                    <a:pt x="132524" y="10918"/>
                    <a:pt x="155344" y="6950"/>
                    <a:pt x="162290" y="-987"/>
                  </a:cubicBezTo>
                </a:path>
              </a:pathLst>
            </a:cu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2" name="자유형 151"/>
            <p:cNvSpPr/>
            <p:nvPr/>
          </p:nvSpPr>
          <p:spPr>
            <a:xfrm flipH="1">
              <a:off x="6782624" y="6127577"/>
              <a:ext cx="160431" cy="61276"/>
            </a:xfrm>
            <a:custGeom>
              <a:avLst/>
              <a:gdLst>
                <a:gd name="connsiteX0" fmla="*/ -4396 w 160431"/>
                <a:gd name="connsiteY0" fmla="*/ 237138 h 237123"/>
                <a:gd name="connsiteX1" fmla="*/ 90853 w 160431"/>
                <a:gd name="connsiteY1" fmla="*/ 213325 h 237123"/>
                <a:gd name="connsiteX2" fmla="*/ 120618 w 160431"/>
                <a:gd name="connsiteY2" fmla="*/ 46638 h 237123"/>
                <a:gd name="connsiteX3" fmla="*/ 162290 w 160431"/>
                <a:gd name="connsiteY3" fmla="*/ -987 h 2371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431" h="237123">
                  <a:moveTo>
                    <a:pt x="-4396" y="237138"/>
                  </a:moveTo>
                  <a:cubicBezTo>
                    <a:pt x="11478" y="233168"/>
                    <a:pt x="70016" y="245075"/>
                    <a:pt x="90853" y="213325"/>
                  </a:cubicBezTo>
                  <a:cubicBezTo>
                    <a:pt x="111688" y="181574"/>
                    <a:pt x="108712" y="82356"/>
                    <a:pt x="120618" y="46638"/>
                  </a:cubicBezTo>
                  <a:cubicBezTo>
                    <a:pt x="132524" y="10918"/>
                    <a:pt x="155344" y="6950"/>
                    <a:pt x="162290" y="-987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 rot="0">
            <a:off x="8966734" y="5068285"/>
            <a:ext cx="1943980" cy="165023"/>
            <a:chOff x="5905504" y="5791750"/>
            <a:chExt cx="1943980" cy="399485"/>
          </a:xfrm>
        </p:grpSpPr>
        <p:grpSp>
          <p:nvGrpSpPr>
            <p:cNvPr id="158" name="그룹 144"/>
            <p:cNvGrpSpPr/>
            <p:nvPr/>
          </p:nvGrpSpPr>
          <p:grpSpPr>
            <a:xfrm rot="0">
              <a:off x="5905504" y="5791750"/>
              <a:ext cx="1943979" cy="395678"/>
              <a:chOff x="9873179" y="2880161"/>
              <a:chExt cx="2211854" cy="1254161"/>
            </a:xfrm>
          </p:grpSpPr>
          <p:sp>
            <p:nvSpPr>
              <p:cNvPr id="159" name="자유형 129"/>
              <p:cNvSpPr/>
              <p:nvPr/>
            </p:nvSpPr>
            <p:spPr>
              <a:xfrm>
                <a:off x="9873179" y="2897837"/>
                <a:ext cx="839083" cy="1236485"/>
              </a:xfrm>
              <a:custGeom>
                <a:avLst/>
                <a:gdLst>
                  <a:gd name="connsiteX0" fmla="*/ -4220 w 839083"/>
                  <a:gd name="connsiteY0" fmla="*/ 605246 h 1236485"/>
                  <a:gd name="connsiteX1" fmla="*/ 450863 w 839083"/>
                  <a:gd name="connsiteY1" fmla="*/ 509996 h 1236485"/>
                  <a:gd name="connsiteX2" fmla="*/ 630780 w 839083"/>
                  <a:gd name="connsiteY2" fmla="*/ 12579 h 1236485"/>
                  <a:gd name="connsiteX3" fmla="*/ 789530 w 839083"/>
                  <a:gd name="connsiteY3" fmla="*/ 1123829 h 1236485"/>
                  <a:gd name="connsiteX4" fmla="*/ 842447 w 839083"/>
                  <a:gd name="connsiteY4" fmla="*/ 1208496 h 12364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083" h="1236485">
                    <a:moveTo>
                      <a:pt x="-4220" y="605246"/>
                    </a:moveTo>
                    <a:cubicBezTo>
                      <a:pt x="71627" y="589371"/>
                      <a:pt x="345029" y="608773"/>
                      <a:pt x="450863" y="509996"/>
                    </a:cubicBezTo>
                    <a:cubicBezTo>
                      <a:pt x="556696" y="411218"/>
                      <a:pt x="574334" y="-89726"/>
                      <a:pt x="630780" y="12579"/>
                    </a:cubicBezTo>
                    <a:cubicBezTo>
                      <a:pt x="687224" y="114885"/>
                      <a:pt x="754252" y="924510"/>
                      <a:pt x="789530" y="1123829"/>
                    </a:cubicBezTo>
                    <a:cubicBezTo>
                      <a:pt x="824808" y="1323149"/>
                      <a:pt x="833627" y="1194385"/>
                      <a:pt x="842447" y="120849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60" name="자유형 130"/>
              <p:cNvSpPr/>
              <p:nvPr/>
            </p:nvSpPr>
            <p:spPr>
              <a:xfrm flipH="1">
                <a:off x="11245949" y="2880161"/>
                <a:ext cx="839083" cy="1236485"/>
              </a:xfrm>
              <a:custGeom>
                <a:avLst/>
                <a:gdLst>
                  <a:gd name="connsiteX0" fmla="*/ -4220 w 839083"/>
                  <a:gd name="connsiteY0" fmla="*/ 605246 h 1236485"/>
                  <a:gd name="connsiteX1" fmla="*/ 450863 w 839083"/>
                  <a:gd name="connsiteY1" fmla="*/ 509996 h 1236485"/>
                  <a:gd name="connsiteX2" fmla="*/ 630780 w 839083"/>
                  <a:gd name="connsiteY2" fmla="*/ 12579 h 1236485"/>
                  <a:gd name="connsiteX3" fmla="*/ 789530 w 839083"/>
                  <a:gd name="connsiteY3" fmla="*/ 1123829 h 1236485"/>
                  <a:gd name="connsiteX4" fmla="*/ 842447 w 839083"/>
                  <a:gd name="connsiteY4" fmla="*/ 1208496 h 12364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083" h="1236485">
                    <a:moveTo>
                      <a:pt x="-4220" y="605246"/>
                    </a:moveTo>
                    <a:cubicBezTo>
                      <a:pt x="71627" y="589371"/>
                      <a:pt x="345029" y="608773"/>
                      <a:pt x="450863" y="509996"/>
                    </a:cubicBezTo>
                    <a:cubicBezTo>
                      <a:pt x="556696" y="411218"/>
                      <a:pt x="574334" y="-89726"/>
                      <a:pt x="630780" y="12579"/>
                    </a:cubicBezTo>
                    <a:cubicBezTo>
                      <a:pt x="687224" y="114885"/>
                      <a:pt x="754252" y="924510"/>
                      <a:pt x="789530" y="1123829"/>
                    </a:cubicBezTo>
                    <a:cubicBezTo>
                      <a:pt x="824808" y="1323149"/>
                      <a:pt x="833627" y="1194385"/>
                      <a:pt x="842447" y="120849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161" name="자유형 149"/>
            <p:cNvSpPr/>
            <p:nvPr/>
          </p:nvSpPr>
          <p:spPr>
            <a:xfrm>
              <a:off x="6636178" y="5954112"/>
              <a:ext cx="160431" cy="237123"/>
            </a:xfrm>
            <a:custGeom>
              <a:avLst/>
              <a:gdLst>
                <a:gd name="connsiteX0" fmla="*/ -4396 w 160431"/>
                <a:gd name="connsiteY0" fmla="*/ 237138 h 237123"/>
                <a:gd name="connsiteX1" fmla="*/ 90853 w 160431"/>
                <a:gd name="connsiteY1" fmla="*/ 213325 h 237123"/>
                <a:gd name="connsiteX2" fmla="*/ 120618 w 160431"/>
                <a:gd name="connsiteY2" fmla="*/ 46638 h 237123"/>
                <a:gd name="connsiteX3" fmla="*/ 162290 w 160431"/>
                <a:gd name="connsiteY3" fmla="*/ -987 h 2371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431" h="237123">
                  <a:moveTo>
                    <a:pt x="-4396" y="237138"/>
                  </a:moveTo>
                  <a:cubicBezTo>
                    <a:pt x="11478" y="233168"/>
                    <a:pt x="70016" y="245075"/>
                    <a:pt x="90853" y="213325"/>
                  </a:cubicBezTo>
                  <a:cubicBezTo>
                    <a:pt x="111688" y="181574"/>
                    <a:pt x="108712" y="82356"/>
                    <a:pt x="120618" y="46638"/>
                  </a:cubicBezTo>
                  <a:cubicBezTo>
                    <a:pt x="132524" y="10918"/>
                    <a:pt x="155344" y="6950"/>
                    <a:pt x="162290" y="-987"/>
                  </a:cubicBezTo>
                </a:path>
              </a:pathLst>
            </a:cu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62" name="자유형 151"/>
            <p:cNvSpPr/>
            <p:nvPr/>
          </p:nvSpPr>
          <p:spPr>
            <a:xfrm flipH="1">
              <a:off x="6954075" y="5951731"/>
              <a:ext cx="160431" cy="237123"/>
            </a:xfrm>
            <a:custGeom>
              <a:avLst/>
              <a:gdLst>
                <a:gd name="connsiteX0" fmla="*/ -4396 w 160431"/>
                <a:gd name="connsiteY0" fmla="*/ 237138 h 237123"/>
                <a:gd name="connsiteX1" fmla="*/ 90853 w 160431"/>
                <a:gd name="connsiteY1" fmla="*/ 213325 h 237123"/>
                <a:gd name="connsiteX2" fmla="*/ 120618 w 160431"/>
                <a:gd name="connsiteY2" fmla="*/ 46638 h 237123"/>
                <a:gd name="connsiteX3" fmla="*/ 162290 w 160431"/>
                <a:gd name="connsiteY3" fmla="*/ -987 h 2371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431" h="237123">
                  <a:moveTo>
                    <a:pt x="-4396" y="237138"/>
                  </a:moveTo>
                  <a:cubicBezTo>
                    <a:pt x="11478" y="233168"/>
                    <a:pt x="70016" y="245075"/>
                    <a:pt x="90853" y="213325"/>
                  </a:cubicBezTo>
                  <a:cubicBezTo>
                    <a:pt x="111688" y="181574"/>
                    <a:pt x="108712" y="82356"/>
                    <a:pt x="120618" y="46638"/>
                  </a:cubicBezTo>
                  <a:cubicBezTo>
                    <a:pt x="132524" y="10918"/>
                    <a:pt x="155344" y="6950"/>
                    <a:pt x="162290" y="-987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163" name="선 162"/>
          <p:cNvCxnSpPr>
            <a:stCxn id="161" idx="3"/>
            <a:endCxn id="162" idx="3"/>
          </p:cNvCxnSpPr>
          <p:nvPr/>
        </p:nvCxnSpPr>
        <p:spPr>
          <a:xfrm flipV="1">
            <a:off x="9859699" y="5133964"/>
            <a:ext cx="153749" cy="984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 rot="0">
            <a:off x="6096000" y="2387251"/>
            <a:ext cx="1329330" cy="450021"/>
            <a:chOff x="2199024" y="2779161"/>
            <a:chExt cx="2002201" cy="1125198"/>
          </a:xfrm>
        </p:grpSpPr>
        <p:sp>
          <p:nvSpPr>
            <p:cNvPr id="167" name="자유형 81"/>
            <p:cNvSpPr/>
            <p:nvPr/>
          </p:nvSpPr>
          <p:spPr>
            <a:xfrm>
              <a:off x="2199024" y="2779161"/>
              <a:ext cx="1010026" cy="1118304"/>
            </a:xfrm>
            <a:custGeom>
              <a:avLst/>
              <a:gdLst>
                <a:gd name="connsiteX0" fmla="*/ -4305 w 1010026"/>
                <a:gd name="connsiteY0" fmla="*/ 1118150 h 1118304"/>
                <a:gd name="connsiteX1" fmla="*/ 591007 w 1010026"/>
                <a:gd name="connsiteY1" fmla="*/ 999088 h 1118304"/>
                <a:gd name="connsiteX2" fmla="*/ 876756 w 1010026"/>
                <a:gd name="connsiteY2" fmla="*/ 149776 h 1118304"/>
                <a:gd name="connsiteX3" fmla="*/ 1011694 w 1010026"/>
                <a:gd name="connsiteY3" fmla="*/ -1036 h 1118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26" h="1118304">
                  <a:moveTo>
                    <a:pt x="-4305" y="1118150"/>
                  </a:moveTo>
                  <a:cubicBezTo>
                    <a:pt x="94913" y="1098307"/>
                    <a:pt x="444163" y="1160484"/>
                    <a:pt x="591007" y="999088"/>
                  </a:cubicBezTo>
                  <a:cubicBezTo>
                    <a:pt x="737850" y="837692"/>
                    <a:pt x="806642" y="316463"/>
                    <a:pt x="876756" y="149776"/>
                  </a:cubicBezTo>
                  <a:cubicBezTo>
                    <a:pt x="946871" y="-16911"/>
                    <a:pt x="989204" y="24098"/>
                    <a:pt x="1011694" y="-103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68" name="자유형 82"/>
            <p:cNvSpPr/>
            <p:nvPr/>
          </p:nvSpPr>
          <p:spPr>
            <a:xfrm flipH="1">
              <a:off x="3191199" y="2786055"/>
              <a:ext cx="1010026" cy="1118304"/>
            </a:xfrm>
            <a:custGeom>
              <a:avLst/>
              <a:gdLst>
                <a:gd name="connsiteX0" fmla="*/ -4305 w 1010026"/>
                <a:gd name="connsiteY0" fmla="*/ 1118150 h 1118304"/>
                <a:gd name="connsiteX1" fmla="*/ 591007 w 1010026"/>
                <a:gd name="connsiteY1" fmla="*/ 999088 h 1118304"/>
                <a:gd name="connsiteX2" fmla="*/ 876756 w 1010026"/>
                <a:gd name="connsiteY2" fmla="*/ 149776 h 1118304"/>
                <a:gd name="connsiteX3" fmla="*/ 1011694 w 1010026"/>
                <a:gd name="connsiteY3" fmla="*/ -1036 h 1118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26" h="1118304">
                  <a:moveTo>
                    <a:pt x="-4305" y="1118150"/>
                  </a:moveTo>
                  <a:cubicBezTo>
                    <a:pt x="94913" y="1098307"/>
                    <a:pt x="444163" y="1160484"/>
                    <a:pt x="591007" y="999088"/>
                  </a:cubicBezTo>
                  <a:cubicBezTo>
                    <a:pt x="737850" y="837692"/>
                    <a:pt x="806642" y="316463"/>
                    <a:pt x="876756" y="149776"/>
                  </a:cubicBezTo>
                  <a:cubicBezTo>
                    <a:pt x="946871" y="-16911"/>
                    <a:pt x="989204" y="24098"/>
                    <a:pt x="1011694" y="-103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 rot="0">
            <a:off x="9239250" y="2411063"/>
            <a:ext cx="1329330" cy="450021"/>
            <a:chOff x="2199024" y="2779161"/>
            <a:chExt cx="2002201" cy="1125198"/>
          </a:xfrm>
        </p:grpSpPr>
        <p:sp>
          <p:nvSpPr>
            <p:cNvPr id="170" name="자유형 81"/>
            <p:cNvSpPr/>
            <p:nvPr/>
          </p:nvSpPr>
          <p:spPr>
            <a:xfrm>
              <a:off x="2199024" y="2779161"/>
              <a:ext cx="1010026" cy="1118304"/>
            </a:xfrm>
            <a:custGeom>
              <a:avLst/>
              <a:gdLst>
                <a:gd name="connsiteX0" fmla="*/ -4305 w 1010026"/>
                <a:gd name="connsiteY0" fmla="*/ 1118150 h 1118304"/>
                <a:gd name="connsiteX1" fmla="*/ 591007 w 1010026"/>
                <a:gd name="connsiteY1" fmla="*/ 999088 h 1118304"/>
                <a:gd name="connsiteX2" fmla="*/ 876756 w 1010026"/>
                <a:gd name="connsiteY2" fmla="*/ 149776 h 1118304"/>
                <a:gd name="connsiteX3" fmla="*/ 1011694 w 1010026"/>
                <a:gd name="connsiteY3" fmla="*/ -1036 h 1118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26" h="1118304">
                  <a:moveTo>
                    <a:pt x="-4305" y="1118150"/>
                  </a:moveTo>
                  <a:cubicBezTo>
                    <a:pt x="94913" y="1098307"/>
                    <a:pt x="444163" y="1160484"/>
                    <a:pt x="591007" y="999088"/>
                  </a:cubicBezTo>
                  <a:cubicBezTo>
                    <a:pt x="737850" y="837692"/>
                    <a:pt x="806642" y="316463"/>
                    <a:pt x="876756" y="149776"/>
                  </a:cubicBezTo>
                  <a:cubicBezTo>
                    <a:pt x="946871" y="-16911"/>
                    <a:pt x="989204" y="24098"/>
                    <a:pt x="1011694" y="-103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1" name="자유형 82"/>
            <p:cNvSpPr/>
            <p:nvPr/>
          </p:nvSpPr>
          <p:spPr>
            <a:xfrm flipH="1">
              <a:off x="3191199" y="2786055"/>
              <a:ext cx="1010026" cy="1118304"/>
            </a:xfrm>
            <a:custGeom>
              <a:avLst/>
              <a:gdLst>
                <a:gd name="connsiteX0" fmla="*/ -4305 w 1010026"/>
                <a:gd name="connsiteY0" fmla="*/ 1118150 h 1118304"/>
                <a:gd name="connsiteX1" fmla="*/ 591007 w 1010026"/>
                <a:gd name="connsiteY1" fmla="*/ 999088 h 1118304"/>
                <a:gd name="connsiteX2" fmla="*/ 876756 w 1010026"/>
                <a:gd name="connsiteY2" fmla="*/ 149776 h 1118304"/>
                <a:gd name="connsiteX3" fmla="*/ 1011694 w 1010026"/>
                <a:gd name="connsiteY3" fmla="*/ -1036 h 1118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26" h="1118304">
                  <a:moveTo>
                    <a:pt x="-4305" y="1118150"/>
                  </a:moveTo>
                  <a:cubicBezTo>
                    <a:pt x="94913" y="1098307"/>
                    <a:pt x="444163" y="1160484"/>
                    <a:pt x="591007" y="999088"/>
                  </a:cubicBezTo>
                  <a:cubicBezTo>
                    <a:pt x="737850" y="837692"/>
                    <a:pt x="806642" y="316463"/>
                    <a:pt x="876756" y="149776"/>
                  </a:cubicBezTo>
                  <a:cubicBezTo>
                    <a:pt x="946871" y="-16911"/>
                    <a:pt x="989204" y="24098"/>
                    <a:pt x="1011694" y="-103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 rot="0">
            <a:off x="5937250" y="3790950"/>
            <a:ext cx="1596851" cy="441676"/>
            <a:chOff x="9873179" y="2897837"/>
            <a:chExt cx="1660351" cy="1252360"/>
          </a:xfrm>
        </p:grpSpPr>
        <p:sp>
          <p:nvSpPr>
            <p:cNvPr id="173" name="자유형 129"/>
            <p:cNvSpPr/>
            <p:nvPr/>
          </p:nvSpPr>
          <p:spPr>
            <a:xfrm>
              <a:off x="9873179" y="2897837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4" name="자유형 130"/>
            <p:cNvSpPr/>
            <p:nvPr/>
          </p:nvSpPr>
          <p:spPr>
            <a:xfrm flipH="1">
              <a:off x="10694446" y="2913712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75" name="그룹 174"/>
          <p:cNvGrpSpPr/>
          <p:nvPr/>
        </p:nvGrpSpPr>
        <p:grpSpPr>
          <a:xfrm rot="0">
            <a:off x="9137650" y="3790950"/>
            <a:ext cx="1596851" cy="441676"/>
            <a:chOff x="9873179" y="2897837"/>
            <a:chExt cx="1660351" cy="1252360"/>
          </a:xfrm>
        </p:grpSpPr>
        <p:sp>
          <p:nvSpPr>
            <p:cNvPr id="176" name="자유형 129"/>
            <p:cNvSpPr/>
            <p:nvPr/>
          </p:nvSpPr>
          <p:spPr>
            <a:xfrm>
              <a:off x="9873179" y="2897837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7" name="자유형 130"/>
            <p:cNvSpPr/>
            <p:nvPr/>
          </p:nvSpPr>
          <p:spPr>
            <a:xfrm flipH="1">
              <a:off x="10694446" y="2913712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자유형 177"/>
              <p:cNvSpPr/>
              <p:nvPr/>
            </p:nvSpPr>
            <p:spPr>
              <a:xfrm>
                <a:off x="2079721" y="1294459"/>
                <a:ext cx="666750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b="1" i="1">
                          <a:latin typeface="Cambria Math"/>
                          <a:sym typeface="Cambria Math"/>
                        </a:rPr>
                        <m:t>𝒇</m:t>
                      </m:r>
                      <m:r>
                        <a:rPr sz="2400" b="1">
                          <a:latin typeface="Cambria Math"/>
                          <a:sym typeface="Cambria Math"/>
                        </a:rPr>
                        <m:t xml:space="preserve"> :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78" name=""/>
              <p:cNvSpPr txBox="1"/>
              <p:nvPr/>
            </p:nvSpPr>
            <p:spPr>
              <a:xfrm>
                <a:off x="2079721" y="1294459"/>
                <a:ext cx="666750" cy="4476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자유형 178"/>
              <p:cNvSpPr/>
              <p:nvPr/>
            </p:nvSpPr>
            <p:spPr>
              <a:xfrm>
                <a:off x="1927321" y="2373903"/>
                <a:ext cx="828675" cy="4953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b="1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𝒏</m:t>
                          </m:r>
                        </m:e>
                        <m:sub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𝝈</m:t>
                          </m:r>
                        </m:sub>
                      </m:sSub>
                      <m:r>
                        <a:rPr sz="2400" b="1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400" b="1">
                          <a:latin typeface="Cambria Math"/>
                          <a:sym typeface="Cambria Math"/>
                        </a:rPr>
                        <m:t xml:space="preserve">: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79" name=""/>
              <p:cNvSpPr txBox="1"/>
              <p:nvPr/>
            </p:nvSpPr>
            <p:spPr>
              <a:xfrm>
                <a:off x="1927321" y="2373903"/>
                <a:ext cx="828675" cy="495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자유형 179"/>
              <p:cNvSpPr/>
              <p:nvPr/>
            </p:nvSpPr>
            <p:spPr>
              <a:xfrm>
                <a:off x="1604979" y="3457575"/>
                <a:ext cx="1162050" cy="9334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2400" b="1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sz="2400" b="1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𝝏</m:t>
                              </m:r>
                            </m:e>
                            <m:sup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sz="2400" b="1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𝝈</m:t>
                              </m:r>
                            </m:sub>
                          </m:sSub>
                        </m:num>
                        <m:den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sz="2400" b="1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sz="2400" b="1" i="1">
                          <a:latin typeface="Cambria Math"/>
                          <a:sym typeface="Cambria Math"/>
                        </a:rPr>
                        <m:t xml:space="preserve"> :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80" name=""/>
              <p:cNvSpPr txBox="1"/>
              <p:nvPr/>
            </p:nvSpPr>
            <p:spPr>
              <a:xfrm>
                <a:off x="1604979" y="3457575"/>
                <a:ext cx="1162050" cy="9334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자유형 180"/>
              <p:cNvSpPr/>
              <p:nvPr/>
            </p:nvSpPr>
            <p:spPr>
              <a:xfrm>
                <a:off x="1009218" y="4732485"/>
                <a:ext cx="1704975" cy="9334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2400" b="1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sz="2400" b="1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𝝏</m:t>
                              </m:r>
                            </m:e>
                            <m:sup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sz="2400" b="1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𝝈</m:t>
                              </m:r>
                            </m:sub>
                          </m:sSub>
                        </m:num>
                        <m:den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sz="2400" b="1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sz="2400" b="1" i="1">
                          <a:latin typeface="Cambria Math"/>
                          <a:sym typeface="Cambria Math"/>
                        </a:rPr>
                        <m:t xml:space="preserve"> *</m:t>
                      </m:r>
                      <m:r>
                        <a:rPr sz="2400" b="1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400" b="1" i="1">
                          <a:latin typeface="Cambria Math"/>
                          <a:sym typeface="Cambria Math"/>
                        </a:rPr>
                        <m:t>𝒇</m:t>
                      </m:r>
                      <m:r>
                        <a:rPr sz="2400" b="1" i="1">
                          <a:latin typeface="Cambria Math"/>
                          <a:sym typeface="Cambria Math"/>
                        </a:rPr>
                        <m:t xml:space="preserve"> :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81" name=""/>
              <p:cNvSpPr txBox="1"/>
              <p:nvPr/>
            </p:nvSpPr>
            <p:spPr>
              <a:xfrm>
                <a:off x="1009218" y="4732485"/>
                <a:ext cx="1704975" cy="9334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/>
              <a:t>5-3 </a:t>
            </a:r>
            <a:r>
              <a:rPr lang="ko-KR" altLang="en-US" sz="1050" b="1"/>
              <a:t>스케일 불변한 지역 특징</a:t>
            </a:r>
            <a:endParaRPr lang="ko-KR" altLang="en-US" sz="1050" b="1"/>
          </a:p>
        </p:txBody>
      </p:sp>
      <p:grpSp>
        <p:nvGrpSpPr>
          <p:cNvPr id="66" name="그룹 65"/>
          <p:cNvGrpSpPr/>
          <p:nvPr/>
        </p:nvGrpSpPr>
        <p:grpSpPr>
          <a:xfrm rot="0">
            <a:off x="3102432" y="2261044"/>
            <a:ext cx="1329330" cy="249996"/>
            <a:chOff x="2199024" y="2779161"/>
            <a:chExt cx="2002201" cy="1125198"/>
          </a:xfrm>
        </p:grpSpPr>
        <p:sp>
          <p:nvSpPr>
            <p:cNvPr id="67" name="자유형 81"/>
            <p:cNvSpPr/>
            <p:nvPr/>
          </p:nvSpPr>
          <p:spPr>
            <a:xfrm>
              <a:off x="2199024" y="2779161"/>
              <a:ext cx="1010026" cy="1118304"/>
            </a:xfrm>
            <a:custGeom>
              <a:avLst/>
              <a:gdLst>
                <a:gd name="connsiteX0" fmla="*/ -4305 w 1010026"/>
                <a:gd name="connsiteY0" fmla="*/ 1118150 h 1118304"/>
                <a:gd name="connsiteX1" fmla="*/ 591007 w 1010026"/>
                <a:gd name="connsiteY1" fmla="*/ 999088 h 1118304"/>
                <a:gd name="connsiteX2" fmla="*/ 876756 w 1010026"/>
                <a:gd name="connsiteY2" fmla="*/ 149776 h 1118304"/>
                <a:gd name="connsiteX3" fmla="*/ 1011694 w 1010026"/>
                <a:gd name="connsiteY3" fmla="*/ -1036 h 1118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26" h="1118304">
                  <a:moveTo>
                    <a:pt x="-4305" y="1118150"/>
                  </a:moveTo>
                  <a:cubicBezTo>
                    <a:pt x="94913" y="1098307"/>
                    <a:pt x="444163" y="1160484"/>
                    <a:pt x="591007" y="999088"/>
                  </a:cubicBezTo>
                  <a:cubicBezTo>
                    <a:pt x="737850" y="837692"/>
                    <a:pt x="806642" y="316463"/>
                    <a:pt x="876756" y="149776"/>
                  </a:cubicBezTo>
                  <a:cubicBezTo>
                    <a:pt x="946871" y="-16911"/>
                    <a:pt x="989204" y="24098"/>
                    <a:pt x="1011694" y="-103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8" name="자유형 82"/>
            <p:cNvSpPr/>
            <p:nvPr/>
          </p:nvSpPr>
          <p:spPr>
            <a:xfrm flipH="1">
              <a:off x="3191199" y="2786055"/>
              <a:ext cx="1010026" cy="1118304"/>
            </a:xfrm>
            <a:custGeom>
              <a:avLst/>
              <a:gdLst>
                <a:gd name="connsiteX0" fmla="*/ -4305 w 1010026"/>
                <a:gd name="connsiteY0" fmla="*/ 1118150 h 1118304"/>
                <a:gd name="connsiteX1" fmla="*/ 591007 w 1010026"/>
                <a:gd name="connsiteY1" fmla="*/ 999088 h 1118304"/>
                <a:gd name="connsiteX2" fmla="*/ 876756 w 1010026"/>
                <a:gd name="connsiteY2" fmla="*/ 149776 h 1118304"/>
                <a:gd name="connsiteX3" fmla="*/ 1011694 w 1010026"/>
                <a:gd name="connsiteY3" fmla="*/ -1036 h 1118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26" h="1118304">
                  <a:moveTo>
                    <a:pt x="-4305" y="1118150"/>
                  </a:moveTo>
                  <a:cubicBezTo>
                    <a:pt x="94913" y="1098307"/>
                    <a:pt x="444163" y="1160484"/>
                    <a:pt x="591007" y="999088"/>
                  </a:cubicBezTo>
                  <a:cubicBezTo>
                    <a:pt x="737850" y="837692"/>
                    <a:pt x="806642" y="316463"/>
                    <a:pt x="876756" y="149776"/>
                  </a:cubicBezTo>
                  <a:cubicBezTo>
                    <a:pt x="946871" y="-16911"/>
                    <a:pt x="989204" y="24098"/>
                    <a:pt x="1011694" y="-103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 rot="0">
            <a:off x="3039268" y="3683793"/>
            <a:ext cx="1596851" cy="165451"/>
            <a:chOff x="9873179" y="2897837"/>
            <a:chExt cx="1660351" cy="1252360"/>
          </a:xfrm>
        </p:grpSpPr>
        <p:sp>
          <p:nvSpPr>
            <p:cNvPr id="98" name="자유형 129"/>
            <p:cNvSpPr/>
            <p:nvPr/>
          </p:nvSpPr>
          <p:spPr>
            <a:xfrm>
              <a:off x="9873179" y="2897837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9" name="자유형 130"/>
            <p:cNvSpPr/>
            <p:nvPr/>
          </p:nvSpPr>
          <p:spPr>
            <a:xfrm flipH="1">
              <a:off x="10694446" y="2913712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17" name=""/>
          <p:cNvGrpSpPr/>
          <p:nvPr/>
        </p:nvGrpSpPr>
        <p:grpSpPr>
          <a:xfrm rot="0">
            <a:off x="3152763" y="753598"/>
            <a:ext cx="1287596" cy="886023"/>
            <a:chOff x="3052221" y="998016"/>
            <a:chExt cx="2105507" cy="875400"/>
          </a:xfrm>
        </p:grpSpPr>
        <p:sp>
          <p:nvSpPr>
            <p:cNvPr id="114" name="자유형 113"/>
            <p:cNvSpPr/>
            <p:nvPr/>
          </p:nvSpPr>
          <p:spPr>
            <a:xfrm>
              <a:off x="3052221" y="1005547"/>
              <a:ext cx="1166945" cy="867870"/>
            </a:xfrm>
            <a:custGeom>
              <a:avLst/>
              <a:gdLst>
                <a:gd name="connsiteX0" fmla="*/ -4221 w 1166945"/>
                <a:gd name="connsiteY0" fmla="*/ 867702 h 867870"/>
                <a:gd name="connsiteX1" fmla="*/ 577861 w 1166945"/>
                <a:gd name="connsiteY1" fmla="*/ 772452 h 867870"/>
                <a:gd name="connsiteX2" fmla="*/ 778945 w 1166945"/>
                <a:gd name="connsiteY2" fmla="*/ 95118 h 867870"/>
                <a:gd name="connsiteX3" fmla="*/ 1170528 w 1166945"/>
                <a:gd name="connsiteY3" fmla="*/ -131 h 867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945" h="867870">
                  <a:moveTo>
                    <a:pt x="-4221" y="867702"/>
                  </a:moveTo>
                  <a:cubicBezTo>
                    <a:pt x="92792" y="851827"/>
                    <a:pt x="447333" y="901216"/>
                    <a:pt x="577861" y="772452"/>
                  </a:cubicBezTo>
                  <a:cubicBezTo>
                    <a:pt x="708389" y="643688"/>
                    <a:pt x="680167" y="223882"/>
                    <a:pt x="778945" y="95118"/>
                  </a:cubicBezTo>
                  <a:cubicBezTo>
                    <a:pt x="877722" y="-33645"/>
                    <a:pt x="1105264" y="15743"/>
                    <a:pt x="1170528" y="-131"/>
                  </a:cubicBezTo>
                </a:path>
              </a:pathLst>
            </a:cu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16" name="자유형 115"/>
            <p:cNvSpPr/>
            <p:nvPr/>
          </p:nvSpPr>
          <p:spPr>
            <a:xfrm flipH="1">
              <a:off x="3990783" y="998016"/>
              <a:ext cx="1166945" cy="867870"/>
            </a:xfrm>
            <a:custGeom>
              <a:avLst/>
              <a:gdLst>
                <a:gd name="connsiteX0" fmla="*/ -4221 w 1166945"/>
                <a:gd name="connsiteY0" fmla="*/ 867702 h 867870"/>
                <a:gd name="connsiteX1" fmla="*/ 577861 w 1166945"/>
                <a:gd name="connsiteY1" fmla="*/ 772452 h 867870"/>
                <a:gd name="connsiteX2" fmla="*/ 778945 w 1166945"/>
                <a:gd name="connsiteY2" fmla="*/ 95118 h 867870"/>
                <a:gd name="connsiteX3" fmla="*/ 1170528 w 1166945"/>
                <a:gd name="connsiteY3" fmla="*/ -131 h 867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945" h="867870">
                  <a:moveTo>
                    <a:pt x="-4221" y="867702"/>
                  </a:moveTo>
                  <a:cubicBezTo>
                    <a:pt x="92792" y="851827"/>
                    <a:pt x="447333" y="901216"/>
                    <a:pt x="577861" y="772452"/>
                  </a:cubicBezTo>
                  <a:cubicBezTo>
                    <a:pt x="708389" y="643688"/>
                    <a:pt x="680167" y="223882"/>
                    <a:pt x="778945" y="95118"/>
                  </a:cubicBezTo>
                  <a:cubicBezTo>
                    <a:pt x="877722" y="-33645"/>
                    <a:pt x="1105264" y="15743"/>
                    <a:pt x="1170528" y="-131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 rot="0">
            <a:off x="5915012" y="773126"/>
            <a:ext cx="1679179" cy="882685"/>
            <a:chOff x="3052221" y="1005547"/>
            <a:chExt cx="2745833" cy="872102"/>
          </a:xfrm>
        </p:grpSpPr>
        <p:sp>
          <p:nvSpPr>
            <p:cNvPr id="119" name="자유형 113"/>
            <p:cNvSpPr/>
            <p:nvPr/>
          </p:nvSpPr>
          <p:spPr>
            <a:xfrm>
              <a:off x="3052221" y="1005547"/>
              <a:ext cx="1166945" cy="867870"/>
            </a:xfrm>
            <a:custGeom>
              <a:avLst/>
              <a:gdLst>
                <a:gd name="connsiteX0" fmla="*/ -4221 w 1166945"/>
                <a:gd name="connsiteY0" fmla="*/ 867702 h 867870"/>
                <a:gd name="connsiteX1" fmla="*/ 577861 w 1166945"/>
                <a:gd name="connsiteY1" fmla="*/ 772452 h 867870"/>
                <a:gd name="connsiteX2" fmla="*/ 778945 w 1166945"/>
                <a:gd name="connsiteY2" fmla="*/ 95118 h 867870"/>
                <a:gd name="connsiteX3" fmla="*/ 1170528 w 1166945"/>
                <a:gd name="connsiteY3" fmla="*/ -131 h 867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945" h="867870">
                  <a:moveTo>
                    <a:pt x="-4221" y="867702"/>
                  </a:moveTo>
                  <a:cubicBezTo>
                    <a:pt x="92792" y="851827"/>
                    <a:pt x="447333" y="901216"/>
                    <a:pt x="577861" y="772452"/>
                  </a:cubicBezTo>
                  <a:cubicBezTo>
                    <a:pt x="708389" y="643688"/>
                    <a:pt x="680167" y="223882"/>
                    <a:pt x="778945" y="95118"/>
                  </a:cubicBezTo>
                  <a:cubicBezTo>
                    <a:pt x="877722" y="-33645"/>
                    <a:pt x="1105264" y="15743"/>
                    <a:pt x="1170528" y="-131"/>
                  </a:cubicBezTo>
                </a:path>
              </a:pathLst>
            </a:cu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20" name="자유형 115"/>
            <p:cNvSpPr/>
            <p:nvPr/>
          </p:nvSpPr>
          <p:spPr>
            <a:xfrm flipH="1">
              <a:off x="4631109" y="1009780"/>
              <a:ext cx="1166945" cy="867870"/>
            </a:xfrm>
            <a:custGeom>
              <a:avLst/>
              <a:gdLst>
                <a:gd name="connsiteX0" fmla="*/ -4221 w 1166945"/>
                <a:gd name="connsiteY0" fmla="*/ 867702 h 867870"/>
                <a:gd name="connsiteX1" fmla="*/ 577861 w 1166945"/>
                <a:gd name="connsiteY1" fmla="*/ 772452 h 867870"/>
                <a:gd name="connsiteX2" fmla="*/ 778945 w 1166945"/>
                <a:gd name="connsiteY2" fmla="*/ 95118 h 867870"/>
                <a:gd name="connsiteX3" fmla="*/ 1170528 w 1166945"/>
                <a:gd name="connsiteY3" fmla="*/ -131 h 867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945" h="867870">
                  <a:moveTo>
                    <a:pt x="-4221" y="867702"/>
                  </a:moveTo>
                  <a:cubicBezTo>
                    <a:pt x="92792" y="851827"/>
                    <a:pt x="447333" y="901216"/>
                    <a:pt x="577861" y="772452"/>
                  </a:cubicBezTo>
                  <a:cubicBezTo>
                    <a:pt x="708389" y="643688"/>
                    <a:pt x="680167" y="223882"/>
                    <a:pt x="778945" y="95118"/>
                  </a:cubicBezTo>
                  <a:cubicBezTo>
                    <a:pt x="877722" y="-33645"/>
                    <a:pt x="1105264" y="15743"/>
                    <a:pt x="1170528" y="-131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121" name="선 120"/>
          <p:cNvCxnSpPr>
            <a:stCxn id="119" idx="3"/>
            <a:endCxn id="120" idx="3"/>
          </p:cNvCxnSpPr>
          <p:nvPr/>
        </p:nvCxnSpPr>
        <p:spPr>
          <a:xfrm>
            <a:off x="6630834" y="772994"/>
            <a:ext cx="247536" cy="4284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/>
          <p:cNvGrpSpPr/>
          <p:nvPr/>
        </p:nvGrpSpPr>
        <p:grpSpPr>
          <a:xfrm rot="0">
            <a:off x="8848713" y="853428"/>
            <a:ext cx="2001563" cy="881444"/>
            <a:chOff x="3052221" y="1002541"/>
            <a:chExt cx="3273001" cy="870876"/>
          </a:xfrm>
        </p:grpSpPr>
        <p:sp>
          <p:nvSpPr>
            <p:cNvPr id="123" name="자유형 113"/>
            <p:cNvSpPr/>
            <p:nvPr/>
          </p:nvSpPr>
          <p:spPr>
            <a:xfrm>
              <a:off x="3052221" y="1005547"/>
              <a:ext cx="1166945" cy="867870"/>
            </a:xfrm>
            <a:custGeom>
              <a:avLst/>
              <a:gdLst>
                <a:gd name="connsiteX0" fmla="*/ -4221 w 1166945"/>
                <a:gd name="connsiteY0" fmla="*/ 867702 h 867870"/>
                <a:gd name="connsiteX1" fmla="*/ 577861 w 1166945"/>
                <a:gd name="connsiteY1" fmla="*/ 772452 h 867870"/>
                <a:gd name="connsiteX2" fmla="*/ 778945 w 1166945"/>
                <a:gd name="connsiteY2" fmla="*/ 95118 h 867870"/>
                <a:gd name="connsiteX3" fmla="*/ 1170528 w 1166945"/>
                <a:gd name="connsiteY3" fmla="*/ -131 h 867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945" h="867870">
                  <a:moveTo>
                    <a:pt x="-4221" y="867702"/>
                  </a:moveTo>
                  <a:cubicBezTo>
                    <a:pt x="92792" y="851827"/>
                    <a:pt x="447333" y="901216"/>
                    <a:pt x="577861" y="772452"/>
                  </a:cubicBezTo>
                  <a:cubicBezTo>
                    <a:pt x="708389" y="643688"/>
                    <a:pt x="680167" y="223882"/>
                    <a:pt x="778945" y="95118"/>
                  </a:cubicBezTo>
                  <a:cubicBezTo>
                    <a:pt x="877722" y="-33645"/>
                    <a:pt x="1105264" y="15743"/>
                    <a:pt x="1170528" y="-131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4" name="자유형 115"/>
            <p:cNvSpPr/>
            <p:nvPr/>
          </p:nvSpPr>
          <p:spPr>
            <a:xfrm flipH="1">
              <a:off x="5158278" y="1002541"/>
              <a:ext cx="1166945" cy="867870"/>
            </a:xfrm>
            <a:custGeom>
              <a:avLst/>
              <a:gdLst>
                <a:gd name="connsiteX0" fmla="*/ -4221 w 1166945"/>
                <a:gd name="connsiteY0" fmla="*/ 867702 h 867870"/>
                <a:gd name="connsiteX1" fmla="*/ 577861 w 1166945"/>
                <a:gd name="connsiteY1" fmla="*/ 772452 h 867870"/>
                <a:gd name="connsiteX2" fmla="*/ 778945 w 1166945"/>
                <a:gd name="connsiteY2" fmla="*/ 95118 h 867870"/>
                <a:gd name="connsiteX3" fmla="*/ 1170528 w 1166945"/>
                <a:gd name="connsiteY3" fmla="*/ -131 h 867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945" h="867870">
                  <a:moveTo>
                    <a:pt x="-4221" y="867702"/>
                  </a:moveTo>
                  <a:cubicBezTo>
                    <a:pt x="92792" y="851827"/>
                    <a:pt x="447333" y="901216"/>
                    <a:pt x="577861" y="772452"/>
                  </a:cubicBezTo>
                  <a:cubicBezTo>
                    <a:pt x="708389" y="643688"/>
                    <a:pt x="680167" y="223882"/>
                    <a:pt x="778945" y="95118"/>
                  </a:cubicBezTo>
                  <a:cubicBezTo>
                    <a:pt x="877722" y="-33645"/>
                    <a:pt x="1105264" y="15743"/>
                    <a:pt x="1170528" y="-131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125" name="선 124"/>
          <p:cNvCxnSpPr>
            <a:stCxn id="123" idx="3"/>
            <a:endCxn id="124" idx="3"/>
          </p:cNvCxnSpPr>
          <p:nvPr/>
        </p:nvCxnSpPr>
        <p:spPr>
          <a:xfrm flipV="1">
            <a:off x="9564536" y="853295"/>
            <a:ext cx="569918" cy="304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grpSp>
        <p:nvGrpSpPr>
          <p:cNvPr id="139" name="그룹 138"/>
          <p:cNvGrpSpPr/>
          <p:nvPr/>
        </p:nvGrpSpPr>
        <p:grpSpPr>
          <a:xfrm rot="0">
            <a:off x="3136263" y="4997289"/>
            <a:ext cx="1459268" cy="63000"/>
            <a:chOff x="9873179" y="2897837"/>
            <a:chExt cx="1660351" cy="1252360"/>
          </a:xfrm>
        </p:grpSpPr>
        <p:sp>
          <p:nvSpPr>
            <p:cNvPr id="140" name="자유형 129"/>
            <p:cNvSpPr/>
            <p:nvPr/>
          </p:nvSpPr>
          <p:spPr>
            <a:xfrm>
              <a:off x="9873179" y="2897837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41" name="자유형 130"/>
            <p:cNvSpPr/>
            <p:nvPr/>
          </p:nvSpPr>
          <p:spPr>
            <a:xfrm flipH="1">
              <a:off x="10694446" y="2913712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56" name=""/>
          <p:cNvGrpSpPr/>
          <p:nvPr/>
        </p:nvGrpSpPr>
        <p:grpSpPr>
          <a:xfrm rot="0">
            <a:off x="5914292" y="4941531"/>
            <a:ext cx="1763012" cy="97616"/>
            <a:chOff x="5905501" y="5791750"/>
            <a:chExt cx="1763012" cy="399485"/>
          </a:xfrm>
        </p:grpSpPr>
        <p:grpSp>
          <p:nvGrpSpPr>
            <p:cNvPr id="145" name="그룹 144"/>
            <p:cNvGrpSpPr/>
            <p:nvPr/>
          </p:nvGrpSpPr>
          <p:grpSpPr>
            <a:xfrm rot="0">
              <a:off x="5905501" y="5791750"/>
              <a:ext cx="1763011" cy="395678"/>
              <a:chOff x="9873179" y="2880159"/>
              <a:chExt cx="2005949" cy="1254163"/>
            </a:xfrm>
          </p:grpSpPr>
          <p:sp>
            <p:nvSpPr>
              <p:cNvPr id="146" name="자유형 129"/>
              <p:cNvSpPr/>
              <p:nvPr/>
            </p:nvSpPr>
            <p:spPr>
              <a:xfrm>
                <a:off x="9873179" y="2897837"/>
                <a:ext cx="839083" cy="1236485"/>
              </a:xfrm>
              <a:custGeom>
                <a:avLst/>
                <a:gdLst>
                  <a:gd name="connsiteX0" fmla="*/ -4220 w 839083"/>
                  <a:gd name="connsiteY0" fmla="*/ 605246 h 1236485"/>
                  <a:gd name="connsiteX1" fmla="*/ 450863 w 839083"/>
                  <a:gd name="connsiteY1" fmla="*/ 509996 h 1236485"/>
                  <a:gd name="connsiteX2" fmla="*/ 630780 w 839083"/>
                  <a:gd name="connsiteY2" fmla="*/ 12579 h 1236485"/>
                  <a:gd name="connsiteX3" fmla="*/ 789530 w 839083"/>
                  <a:gd name="connsiteY3" fmla="*/ 1123829 h 1236485"/>
                  <a:gd name="connsiteX4" fmla="*/ 842447 w 839083"/>
                  <a:gd name="connsiteY4" fmla="*/ 1208496 h 12364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083" h="1236485">
                    <a:moveTo>
                      <a:pt x="-4220" y="605246"/>
                    </a:moveTo>
                    <a:cubicBezTo>
                      <a:pt x="71627" y="589371"/>
                      <a:pt x="345029" y="608773"/>
                      <a:pt x="450863" y="509996"/>
                    </a:cubicBezTo>
                    <a:cubicBezTo>
                      <a:pt x="556696" y="411218"/>
                      <a:pt x="574334" y="-89726"/>
                      <a:pt x="630780" y="12579"/>
                    </a:cubicBezTo>
                    <a:cubicBezTo>
                      <a:pt x="687224" y="114885"/>
                      <a:pt x="754252" y="924510"/>
                      <a:pt x="789530" y="1123829"/>
                    </a:cubicBezTo>
                    <a:cubicBezTo>
                      <a:pt x="824808" y="1323149"/>
                      <a:pt x="833627" y="1194385"/>
                      <a:pt x="842447" y="120849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47" name="자유형 130"/>
              <p:cNvSpPr/>
              <p:nvPr/>
            </p:nvSpPr>
            <p:spPr>
              <a:xfrm flipH="1">
                <a:off x="11040044" y="2880159"/>
                <a:ext cx="839083" cy="1236485"/>
              </a:xfrm>
              <a:custGeom>
                <a:avLst/>
                <a:gdLst>
                  <a:gd name="connsiteX0" fmla="*/ -4220 w 839083"/>
                  <a:gd name="connsiteY0" fmla="*/ 605246 h 1236485"/>
                  <a:gd name="connsiteX1" fmla="*/ 450863 w 839083"/>
                  <a:gd name="connsiteY1" fmla="*/ 509996 h 1236485"/>
                  <a:gd name="connsiteX2" fmla="*/ 630780 w 839083"/>
                  <a:gd name="connsiteY2" fmla="*/ 12579 h 1236485"/>
                  <a:gd name="connsiteX3" fmla="*/ 789530 w 839083"/>
                  <a:gd name="connsiteY3" fmla="*/ 1123829 h 1236485"/>
                  <a:gd name="connsiteX4" fmla="*/ 842447 w 839083"/>
                  <a:gd name="connsiteY4" fmla="*/ 1208496 h 12364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083" h="1236485">
                    <a:moveTo>
                      <a:pt x="-4220" y="605246"/>
                    </a:moveTo>
                    <a:cubicBezTo>
                      <a:pt x="71627" y="589371"/>
                      <a:pt x="345029" y="608773"/>
                      <a:pt x="450863" y="509996"/>
                    </a:cubicBezTo>
                    <a:cubicBezTo>
                      <a:pt x="556696" y="411218"/>
                      <a:pt x="574334" y="-89726"/>
                      <a:pt x="630780" y="12579"/>
                    </a:cubicBezTo>
                    <a:cubicBezTo>
                      <a:pt x="687224" y="114885"/>
                      <a:pt x="754252" y="924510"/>
                      <a:pt x="789530" y="1123829"/>
                    </a:cubicBezTo>
                    <a:cubicBezTo>
                      <a:pt x="824808" y="1323149"/>
                      <a:pt x="833627" y="1194385"/>
                      <a:pt x="842447" y="120849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150" name="자유형 149"/>
            <p:cNvSpPr/>
            <p:nvPr/>
          </p:nvSpPr>
          <p:spPr>
            <a:xfrm>
              <a:off x="6636179" y="6129958"/>
              <a:ext cx="160431" cy="61276"/>
            </a:xfrm>
            <a:custGeom>
              <a:avLst/>
              <a:gdLst>
                <a:gd name="connsiteX0" fmla="*/ -4396 w 160431"/>
                <a:gd name="connsiteY0" fmla="*/ 237138 h 237123"/>
                <a:gd name="connsiteX1" fmla="*/ 90853 w 160431"/>
                <a:gd name="connsiteY1" fmla="*/ 213325 h 237123"/>
                <a:gd name="connsiteX2" fmla="*/ 120618 w 160431"/>
                <a:gd name="connsiteY2" fmla="*/ 46638 h 237123"/>
                <a:gd name="connsiteX3" fmla="*/ 162290 w 160431"/>
                <a:gd name="connsiteY3" fmla="*/ -987 h 2371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431" h="237123">
                  <a:moveTo>
                    <a:pt x="-4396" y="237138"/>
                  </a:moveTo>
                  <a:cubicBezTo>
                    <a:pt x="11478" y="233168"/>
                    <a:pt x="70016" y="245075"/>
                    <a:pt x="90853" y="213325"/>
                  </a:cubicBezTo>
                  <a:cubicBezTo>
                    <a:pt x="111688" y="181574"/>
                    <a:pt x="108712" y="82356"/>
                    <a:pt x="120618" y="46638"/>
                  </a:cubicBezTo>
                  <a:cubicBezTo>
                    <a:pt x="132524" y="10918"/>
                    <a:pt x="155344" y="6950"/>
                    <a:pt x="162290" y="-987"/>
                  </a:cubicBezTo>
                </a:path>
              </a:pathLst>
            </a:cu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2" name="자유형 151"/>
            <p:cNvSpPr/>
            <p:nvPr/>
          </p:nvSpPr>
          <p:spPr>
            <a:xfrm flipH="1">
              <a:off x="6782624" y="6127577"/>
              <a:ext cx="160431" cy="61276"/>
            </a:xfrm>
            <a:custGeom>
              <a:avLst/>
              <a:gdLst>
                <a:gd name="connsiteX0" fmla="*/ -4396 w 160431"/>
                <a:gd name="connsiteY0" fmla="*/ 237138 h 237123"/>
                <a:gd name="connsiteX1" fmla="*/ 90853 w 160431"/>
                <a:gd name="connsiteY1" fmla="*/ 213325 h 237123"/>
                <a:gd name="connsiteX2" fmla="*/ 120618 w 160431"/>
                <a:gd name="connsiteY2" fmla="*/ 46638 h 237123"/>
                <a:gd name="connsiteX3" fmla="*/ 162290 w 160431"/>
                <a:gd name="connsiteY3" fmla="*/ -987 h 2371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431" h="237123">
                  <a:moveTo>
                    <a:pt x="-4396" y="237138"/>
                  </a:moveTo>
                  <a:cubicBezTo>
                    <a:pt x="11478" y="233168"/>
                    <a:pt x="70016" y="245075"/>
                    <a:pt x="90853" y="213325"/>
                  </a:cubicBezTo>
                  <a:cubicBezTo>
                    <a:pt x="111688" y="181574"/>
                    <a:pt x="108712" y="82356"/>
                    <a:pt x="120618" y="46638"/>
                  </a:cubicBezTo>
                  <a:cubicBezTo>
                    <a:pt x="132524" y="10918"/>
                    <a:pt x="155344" y="6950"/>
                    <a:pt x="162290" y="-987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 rot="0">
            <a:off x="9004835" y="4884930"/>
            <a:ext cx="1943980" cy="69773"/>
            <a:chOff x="5905504" y="5791750"/>
            <a:chExt cx="1943980" cy="399485"/>
          </a:xfrm>
        </p:grpSpPr>
        <p:grpSp>
          <p:nvGrpSpPr>
            <p:cNvPr id="158" name="그룹 144"/>
            <p:cNvGrpSpPr/>
            <p:nvPr/>
          </p:nvGrpSpPr>
          <p:grpSpPr>
            <a:xfrm rot="0">
              <a:off x="5905504" y="5791750"/>
              <a:ext cx="1943979" cy="395678"/>
              <a:chOff x="9873179" y="2880161"/>
              <a:chExt cx="2211854" cy="1254161"/>
            </a:xfrm>
          </p:grpSpPr>
          <p:sp>
            <p:nvSpPr>
              <p:cNvPr id="159" name="자유형 129"/>
              <p:cNvSpPr/>
              <p:nvPr/>
            </p:nvSpPr>
            <p:spPr>
              <a:xfrm>
                <a:off x="9873179" y="2897837"/>
                <a:ext cx="839083" cy="1236485"/>
              </a:xfrm>
              <a:custGeom>
                <a:avLst/>
                <a:gdLst>
                  <a:gd name="connsiteX0" fmla="*/ -4220 w 839083"/>
                  <a:gd name="connsiteY0" fmla="*/ 605246 h 1236485"/>
                  <a:gd name="connsiteX1" fmla="*/ 450863 w 839083"/>
                  <a:gd name="connsiteY1" fmla="*/ 509996 h 1236485"/>
                  <a:gd name="connsiteX2" fmla="*/ 630780 w 839083"/>
                  <a:gd name="connsiteY2" fmla="*/ 12579 h 1236485"/>
                  <a:gd name="connsiteX3" fmla="*/ 789530 w 839083"/>
                  <a:gd name="connsiteY3" fmla="*/ 1123829 h 1236485"/>
                  <a:gd name="connsiteX4" fmla="*/ 842447 w 839083"/>
                  <a:gd name="connsiteY4" fmla="*/ 1208496 h 12364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083" h="1236485">
                    <a:moveTo>
                      <a:pt x="-4220" y="605246"/>
                    </a:moveTo>
                    <a:cubicBezTo>
                      <a:pt x="71627" y="589371"/>
                      <a:pt x="345029" y="608773"/>
                      <a:pt x="450863" y="509996"/>
                    </a:cubicBezTo>
                    <a:cubicBezTo>
                      <a:pt x="556696" y="411218"/>
                      <a:pt x="574334" y="-89726"/>
                      <a:pt x="630780" y="12579"/>
                    </a:cubicBezTo>
                    <a:cubicBezTo>
                      <a:pt x="687224" y="114885"/>
                      <a:pt x="754252" y="924510"/>
                      <a:pt x="789530" y="1123829"/>
                    </a:cubicBezTo>
                    <a:cubicBezTo>
                      <a:pt x="824808" y="1323149"/>
                      <a:pt x="833627" y="1194385"/>
                      <a:pt x="842447" y="120849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60" name="자유형 130"/>
              <p:cNvSpPr/>
              <p:nvPr/>
            </p:nvSpPr>
            <p:spPr>
              <a:xfrm flipH="1">
                <a:off x="11245949" y="2880161"/>
                <a:ext cx="839083" cy="1236485"/>
              </a:xfrm>
              <a:custGeom>
                <a:avLst/>
                <a:gdLst>
                  <a:gd name="connsiteX0" fmla="*/ -4220 w 839083"/>
                  <a:gd name="connsiteY0" fmla="*/ 605246 h 1236485"/>
                  <a:gd name="connsiteX1" fmla="*/ 450863 w 839083"/>
                  <a:gd name="connsiteY1" fmla="*/ 509996 h 1236485"/>
                  <a:gd name="connsiteX2" fmla="*/ 630780 w 839083"/>
                  <a:gd name="connsiteY2" fmla="*/ 12579 h 1236485"/>
                  <a:gd name="connsiteX3" fmla="*/ 789530 w 839083"/>
                  <a:gd name="connsiteY3" fmla="*/ 1123829 h 1236485"/>
                  <a:gd name="connsiteX4" fmla="*/ 842447 w 839083"/>
                  <a:gd name="connsiteY4" fmla="*/ 1208496 h 12364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083" h="1236485">
                    <a:moveTo>
                      <a:pt x="-4220" y="605246"/>
                    </a:moveTo>
                    <a:cubicBezTo>
                      <a:pt x="71627" y="589371"/>
                      <a:pt x="345029" y="608773"/>
                      <a:pt x="450863" y="509996"/>
                    </a:cubicBezTo>
                    <a:cubicBezTo>
                      <a:pt x="556696" y="411218"/>
                      <a:pt x="574334" y="-89726"/>
                      <a:pt x="630780" y="12579"/>
                    </a:cubicBezTo>
                    <a:cubicBezTo>
                      <a:pt x="687224" y="114885"/>
                      <a:pt x="754252" y="924510"/>
                      <a:pt x="789530" y="1123829"/>
                    </a:cubicBezTo>
                    <a:cubicBezTo>
                      <a:pt x="824808" y="1323149"/>
                      <a:pt x="833627" y="1194385"/>
                      <a:pt x="842447" y="120849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161" name="자유형 149"/>
            <p:cNvSpPr/>
            <p:nvPr/>
          </p:nvSpPr>
          <p:spPr>
            <a:xfrm>
              <a:off x="6636178" y="5954112"/>
              <a:ext cx="160431" cy="237123"/>
            </a:xfrm>
            <a:custGeom>
              <a:avLst/>
              <a:gdLst>
                <a:gd name="connsiteX0" fmla="*/ -4396 w 160431"/>
                <a:gd name="connsiteY0" fmla="*/ 237138 h 237123"/>
                <a:gd name="connsiteX1" fmla="*/ 90853 w 160431"/>
                <a:gd name="connsiteY1" fmla="*/ 213325 h 237123"/>
                <a:gd name="connsiteX2" fmla="*/ 120618 w 160431"/>
                <a:gd name="connsiteY2" fmla="*/ 46638 h 237123"/>
                <a:gd name="connsiteX3" fmla="*/ 162290 w 160431"/>
                <a:gd name="connsiteY3" fmla="*/ -987 h 2371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431" h="237123">
                  <a:moveTo>
                    <a:pt x="-4396" y="237138"/>
                  </a:moveTo>
                  <a:cubicBezTo>
                    <a:pt x="11478" y="233168"/>
                    <a:pt x="70016" y="245075"/>
                    <a:pt x="90853" y="213325"/>
                  </a:cubicBezTo>
                  <a:cubicBezTo>
                    <a:pt x="111688" y="181574"/>
                    <a:pt x="108712" y="82356"/>
                    <a:pt x="120618" y="46638"/>
                  </a:cubicBezTo>
                  <a:cubicBezTo>
                    <a:pt x="132524" y="10918"/>
                    <a:pt x="155344" y="6950"/>
                    <a:pt x="162290" y="-987"/>
                  </a:cubicBezTo>
                </a:path>
              </a:pathLst>
            </a:cu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62" name="자유형 151"/>
            <p:cNvSpPr/>
            <p:nvPr/>
          </p:nvSpPr>
          <p:spPr>
            <a:xfrm flipH="1">
              <a:off x="6954075" y="5951731"/>
              <a:ext cx="160431" cy="237123"/>
            </a:xfrm>
            <a:custGeom>
              <a:avLst/>
              <a:gdLst>
                <a:gd name="connsiteX0" fmla="*/ -4396 w 160431"/>
                <a:gd name="connsiteY0" fmla="*/ 237138 h 237123"/>
                <a:gd name="connsiteX1" fmla="*/ 90853 w 160431"/>
                <a:gd name="connsiteY1" fmla="*/ 213325 h 237123"/>
                <a:gd name="connsiteX2" fmla="*/ 120618 w 160431"/>
                <a:gd name="connsiteY2" fmla="*/ 46638 h 237123"/>
                <a:gd name="connsiteX3" fmla="*/ 162290 w 160431"/>
                <a:gd name="connsiteY3" fmla="*/ -987 h 2371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431" h="237123">
                  <a:moveTo>
                    <a:pt x="-4396" y="237138"/>
                  </a:moveTo>
                  <a:cubicBezTo>
                    <a:pt x="11478" y="233168"/>
                    <a:pt x="70016" y="245075"/>
                    <a:pt x="90853" y="213325"/>
                  </a:cubicBezTo>
                  <a:cubicBezTo>
                    <a:pt x="111688" y="181574"/>
                    <a:pt x="108712" y="82356"/>
                    <a:pt x="120618" y="46638"/>
                  </a:cubicBezTo>
                  <a:cubicBezTo>
                    <a:pt x="132524" y="10918"/>
                    <a:pt x="155344" y="6950"/>
                    <a:pt x="162290" y="-987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163" name="선 162"/>
          <p:cNvCxnSpPr>
            <a:stCxn id="161" idx="3"/>
            <a:endCxn id="162" idx="3"/>
          </p:cNvCxnSpPr>
          <p:nvPr/>
        </p:nvCxnSpPr>
        <p:spPr>
          <a:xfrm flipV="1">
            <a:off x="9897800" y="4912699"/>
            <a:ext cx="153749" cy="416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/>
          <p:cNvGrpSpPr/>
          <p:nvPr/>
        </p:nvGrpSpPr>
        <p:grpSpPr>
          <a:xfrm rot="0">
            <a:off x="6096000" y="2261044"/>
            <a:ext cx="1329330" cy="249996"/>
            <a:chOff x="2199024" y="2779161"/>
            <a:chExt cx="2002201" cy="1125198"/>
          </a:xfrm>
        </p:grpSpPr>
        <p:sp>
          <p:nvSpPr>
            <p:cNvPr id="173" name="자유형 81"/>
            <p:cNvSpPr/>
            <p:nvPr/>
          </p:nvSpPr>
          <p:spPr>
            <a:xfrm>
              <a:off x="2199024" y="2779161"/>
              <a:ext cx="1010026" cy="1118304"/>
            </a:xfrm>
            <a:custGeom>
              <a:avLst/>
              <a:gdLst>
                <a:gd name="connsiteX0" fmla="*/ -4305 w 1010026"/>
                <a:gd name="connsiteY0" fmla="*/ 1118150 h 1118304"/>
                <a:gd name="connsiteX1" fmla="*/ 591007 w 1010026"/>
                <a:gd name="connsiteY1" fmla="*/ 999088 h 1118304"/>
                <a:gd name="connsiteX2" fmla="*/ 876756 w 1010026"/>
                <a:gd name="connsiteY2" fmla="*/ 149776 h 1118304"/>
                <a:gd name="connsiteX3" fmla="*/ 1011694 w 1010026"/>
                <a:gd name="connsiteY3" fmla="*/ -1036 h 1118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26" h="1118304">
                  <a:moveTo>
                    <a:pt x="-4305" y="1118150"/>
                  </a:moveTo>
                  <a:cubicBezTo>
                    <a:pt x="94913" y="1098307"/>
                    <a:pt x="444163" y="1160484"/>
                    <a:pt x="591007" y="999088"/>
                  </a:cubicBezTo>
                  <a:cubicBezTo>
                    <a:pt x="737850" y="837692"/>
                    <a:pt x="806642" y="316463"/>
                    <a:pt x="876756" y="149776"/>
                  </a:cubicBezTo>
                  <a:cubicBezTo>
                    <a:pt x="946871" y="-16911"/>
                    <a:pt x="989204" y="24098"/>
                    <a:pt x="1011694" y="-103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4" name="자유형 82"/>
            <p:cNvSpPr/>
            <p:nvPr/>
          </p:nvSpPr>
          <p:spPr>
            <a:xfrm flipH="1">
              <a:off x="3191199" y="2786055"/>
              <a:ext cx="1010026" cy="1118304"/>
            </a:xfrm>
            <a:custGeom>
              <a:avLst/>
              <a:gdLst>
                <a:gd name="connsiteX0" fmla="*/ -4305 w 1010026"/>
                <a:gd name="connsiteY0" fmla="*/ 1118150 h 1118304"/>
                <a:gd name="connsiteX1" fmla="*/ 591007 w 1010026"/>
                <a:gd name="connsiteY1" fmla="*/ 999088 h 1118304"/>
                <a:gd name="connsiteX2" fmla="*/ 876756 w 1010026"/>
                <a:gd name="connsiteY2" fmla="*/ 149776 h 1118304"/>
                <a:gd name="connsiteX3" fmla="*/ 1011694 w 1010026"/>
                <a:gd name="connsiteY3" fmla="*/ -1036 h 1118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26" h="1118304">
                  <a:moveTo>
                    <a:pt x="-4305" y="1118150"/>
                  </a:moveTo>
                  <a:cubicBezTo>
                    <a:pt x="94913" y="1098307"/>
                    <a:pt x="444163" y="1160484"/>
                    <a:pt x="591007" y="999088"/>
                  </a:cubicBezTo>
                  <a:cubicBezTo>
                    <a:pt x="737850" y="837692"/>
                    <a:pt x="806642" y="316463"/>
                    <a:pt x="876756" y="149776"/>
                  </a:cubicBezTo>
                  <a:cubicBezTo>
                    <a:pt x="946871" y="-16911"/>
                    <a:pt x="989204" y="24098"/>
                    <a:pt x="1011694" y="-103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75" name="그룹 174"/>
          <p:cNvGrpSpPr/>
          <p:nvPr/>
        </p:nvGrpSpPr>
        <p:grpSpPr>
          <a:xfrm rot="0">
            <a:off x="9229726" y="2261044"/>
            <a:ext cx="1329330" cy="249996"/>
            <a:chOff x="2199024" y="2779161"/>
            <a:chExt cx="2002201" cy="1125198"/>
          </a:xfrm>
        </p:grpSpPr>
        <p:sp>
          <p:nvSpPr>
            <p:cNvPr id="176" name="자유형 81"/>
            <p:cNvSpPr/>
            <p:nvPr/>
          </p:nvSpPr>
          <p:spPr>
            <a:xfrm>
              <a:off x="2199024" y="2779161"/>
              <a:ext cx="1010026" cy="1118304"/>
            </a:xfrm>
            <a:custGeom>
              <a:avLst/>
              <a:gdLst>
                <a:gd name="connsiteX0" fmla="*/ -4305 w 1010026"/>
                <a:gd name="connsiteY0" fmla="*/ 1118150 h 1118304"/>
                <a:gd name="connsiteX1" fmla="*/ 591007 w 1010026"/>
                <a:gd name="connsiteY1" fmla="*/ 999088 h 1118304"/>
                <a:gd name="connsiteX2" fmla="*/ 876756 w 1010026"/>
                <a:gd name="connsiteY2" fmla="*/ 149776 h 1118304"/>
                <a:gd name="connsiteX3" fmla="*/ 1011694 w 1010026"/>
                <a:gd name="connsiteY3" fmla="*/ -1036 h 1118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26" h="1118304">
                  <a:moveTo>
                    <a:pt x="-4305" y="1118150"/>
                  </a:moveTo>
                  <a:cubicBezTo>
                    <a:pt x="94913" y="1098307"/>
                    <a:pt x="444163" y="1160484"/>
                    <a:pt x="591007" y="999088"/>
                  </a:cubicBezTo>
                  <a:cubicBezTo>
                    <a:pt x="737850" y="837692"/>
                    <a:pt x="806642" y="316463"/>
                    <a:pt x="876756" y="149776"/>
                  </a:cubicBezTo>
                  <a:cubicBezTo>
                    <a:pt x="946871" y="-16911"/>
                    <a:pt x="989204" y="24098"/>
                    <a:pt x="1011694" y="-103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7" name="자유형 82"/>
            <p:cNvSpPr/>
            <p:nvPr/>
          </p:nvSpPr>
          <p:spPr>
            <a:xfrm flipH="1">
              <a:off x="3191199" y="2786055"/>
              <a:ext cx="1010026" cy="1118304"/>
            </a:xfrm>
            <a:custGeom>
              <a:avLst/>
              <a:gdLst>
                <a:gd name="connsiteX0" fmla="*/ -4305 w 1010026"/>
                <a:gd name="connsiteY0" fmla="*/ 1118150 h 1118304"/>
                <a:gd name="connsiteX1" fmla="*/ 591007 w 1010026"/>
                <a:gd name="connsiteY1" fmla="*/ 999088 h 1118304"/>
                <a:gd name="connsiteX2" fmla="*/ 876756 w 1010026"/>
                <a:gd name="connsiteY2" fmla="*/ 149776 h 1118304"/>
                <a:gd name="connsiteX3" fmla="*/ 1011694 w 1010026"/>
                <a:gd name="connsiteY3" fmla="*/ -1036 h 1118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26" h="1118304">
                  <a:moveTo>
                    <a:pt x="-4305" y="1118150"/>
                  </a:moveTo>
                  <a:cubicBezTo>
                    <a:pt x="94913" y="1098307"/>
                    <a:pt x="444163" y="1160484"/>
                    <a:pt x="591007" y="999088"/>
                  </a:cubicBezTo>
                  <a:cubicBezTo>
                    <a:pt x="737850" y="837692"/>
                    <a:pt x="806642" y="316463"/>
                    <a:pt x="876756" y="149776"/>
                  </a:cubicBezTo>
                  <a:cubicBezTo>
                    <a:pt x="946871" y="-16911"/>
                    <a:pt x="989204" y="24098"/>
                    <a:pt x="1011694" y="-103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78" name="그룹 177"/>
          <p:cNvGrpSpPr/>
          <p:nvPr/>
        </p:nvGrpSpPr>
        <p:grpSpPr>
          <a:xfrm rot="0">
            <a:off x="5963443" y="3683793"/>
            <a:ext cx="1596851" cy="165451"/>
            <a:chOff x="9873179" y="2897837"/>
            <a:chExt cx="1660351" cy="1252360"/>
          </a:xfrm>
        </p:grpSpPr>
        <p:sp>
          <p:nvSpPr>
            <p:cNvPr id="179" name="자유형 129"/>
            <p:cNvSpPr/>
            <p:nvPr/>
          </p:nvSpPr>
          <p:spPr>
            <a:xfrm>
              <a:off x="9873179" y="2897837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0" name="자유형 130"/>
            <p:cNvSpPr/>
            <p:nvPr/>
          </p:nvSpPr>
          <p:spPr>
            <a:xfrm flipH="1">
              <a:off x="10694446" y="2913712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81" name="그룹 180"/>
          <p:cNvGrpSpPr/>
          <p:nvPr/>
        </p:nvGrpSpPr>
        <p:grpSpPr>
          <a:xfrm rot="0">
            <a:off x="9135268" y="3683793"/>
            <a:ext cx="1596851" cy="165451"/>
            <a:chOff x="9873179" y="2897837"/>
            <a:chExt cx="1660351" cy="1252360"/>
          </a:xfrm>
        </p:grpSpPr>
        <p:sp>
          <p:nvSpPr>
            <p:cNvPr id="182" name="자유형 129"/>
            <p:cNvSpPr/>
            <p:nvPr/>
          </p:nvSpPr>
          <p:spPr>
            <a:xfrm>
              <a:off x="9873179" y="2897837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3" name="자유형 130"/>
            <p:cNvSpPr/>
            <p:nvPr/>
          </p:nvSpPr>
          <p:spPr>
            <a:xfrm flipH="1">
              <a:off x="10694446" y="2913712"/>
              <a:ext cx="839083" cy="1236485"/>
            </a:xfrm>
            <a:custGeom>
              <a:avLst/>
              <a:gdLst>
                <a:gd name="connsiteX0" fmla="*/ -4220 w 839083"/>
                <a:gd name="connsiteY0" fmla="*/ 605246 h 1236485"/>
                <a:gd name="connsiteX1" fmla="*/ 450863 w 839083"/>
                <a:gd name="connsiteY1" fmla="*/ 509996 h 1236485"/>
                <a:gd name="connsiteX2" fmla="*/ 630780 w 839083"/>
                <a:gd name="connsiteY2" fmla="*/ 12579 h 1236485"/>
                <a:gd name="connsiteX3" fmla="*/ 789530 w 839083"/>
                <a:gd name="connsiteY3" fmla="*/ 1123829 h 1236485"/>
                <a:gd name="connsiteX4" fmla="*/ 842447 w 839083"/>
                <a:gd name="connsiteY4" fmla="*/ 1208496 h 12364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83" h="1236485">
                  <a:moveTo>
                    <a:pt x="-4220" y="605246"/>
                  </a:moveTo>
                  <a:cubicBezTo>
                    <a:pt x="71627" y="589371"/>
                    <a:pt x="345029" y="608773"/>
                    <a:pt x="450863" y="509996"/>
                  </a:cubicBezTo>
                  <a:cubicBezTo>
                    <a:pt x="556696" y="411218"/>
                    <a:pt x="574334" y="-89726"/>
                    <a:pt x="630780" y="12579"/>
                  </a:cubicBezTo>
                  <a:cubicBezTo>
                    <a:pt x="687224" y="114885"/>
                    <a:pt x="754252" y="924510"/>
                    <a:pt x="789530" y="1123829"/>
                  </a:cubicBezTo>
                  <a:cubicBezTo>
                    <a:pt x="824808" y="1323149"/>
                    <a:pt x="833627" y="1194385"/>
                    <a:pt x="842447" y="1208496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84" name="가로 글상자 183"/>
          <p:cNvSpPr txBox="1"/>
          <p:nvPr/>
        </p:nvSpPr>
        <p:spPr>
          <a:xfrm>
            <a:off x="2788444" y="5549265"/>
            <a:ext cx="8029576" cy="3590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/>
              <a:t>σ</a:t>
            </a:r>
            <a:r>
              <a:rPr lang="ko-KR" altLang="en-US" b="1"/>
              <a:t>값이 커질 수록 미분된 값들이 점점 작아지는것을 확인할 수 있음</a:t>
            </a:r>
            <a:endParaRPr lang="ko-KR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자유형 184"/>
              <p:cNvSpPr/>
              <p:nvPr/>
            </p:nvSpPr>
            <p:spPr>
              <a:xfrm>
                <a:off x="2079721" y="1068240"/>
                <a:ext cx="666750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b="1" i="1">
                          <a:latin typeface="Cambria Math"/>
                          <a:sym typeface="Cambria Math"/>
                        </a:rPr>
                        <m:t>𝒇</m:t>
                      </m:r>
                      <m:r>
                        <a:rPr sz="2400" b="1">
                          <a:latin typeface="Cambria Math"/>
                          <a:sym typeface="Cambria Math"/>
                        </a:rPr>
                        <m:t xml:space="preserve"> :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85" name=""/>
              <p:cNvSpPr txBox="1"/>
              <p:nvPr/>
            </p:nvSpPr>
            <p:spPr>
              <a:xfrm>
                <a:off x="2079721" y="1068240"/>
                <a:ext cx="666750" cy="4476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자유형 185"/>
              <p:cNvSpPr/>
              <p:nvPr/>
            </p:nvSpPr>
            <p:spPr>
              <a:xfrm>
                <a:off x="1927321" y="2147684"/>
                <a:ext cx="828675" cy="4953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b="1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𝒏</m:t>
                          </m:r>
                        </m:e>
                        <m:sub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𝝈</m:t>
                          </m:r>
                        </m:sub>
                      </m:sSub>
                      <m:r>
                        <a:rPr sz="2400" b="1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400" b="1">
                          <a:latin typeface="Cambria Math"/>
                          <a:sym typeface="Cambria Math"/>
                        </a:rPr>
                        <m:t xml:space="preserve">: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86" name=""/>
              <p:cNvSpPr txBox="1"/>
              <p:nvPr/>
            </p:nvSpPr>
            <p:spPr>
              <a:xfrm>
                <a:off x="1927321" y="2147684"/>
                <a:ext cx="828675" cy="495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자유형 186"/>
              <p:cNvSpPr/>
              <p:nvPr/>
            </p:nvSpPr>
            <p:spPr>
              <a:xfrm>
                <a:off x="1604979" y="3231356"/>
                <a:ext cx="1162050" cy="9334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2400" b="1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sz="2400" b="1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𝝏</m:t>
                              </m:r>
                            </m:e>
                            <m:sup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sz="2400" b="1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𝝈</m:t>
                              </m:r>
                            </m:sub>
                          </m:sSub>
                        </m:num>
                        <m:den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sz="2400" b="1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sz="2400" b="1" i="1">
                          <a:latin typeface="Cambria Math"/>
                          <a:sym typeface="Cambria Math"/>
                        </a:rPr>
                        <m:t xml:space="preserve"> :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87" name=""/>
              <p:cNvSpPr txBox="1"/>
              <p:nvPr/>
            </p:nvSpPr>
            <p:spPr>
              <a:xfrm>
                <a:off x="1604979" y="3231356"/>
                <a:ext cx="1162050" cy="9334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자유형 187"/>
              <p:cNvSpPr/>
              <p:nvPr/>
            </p:nvSpPr>
            <p:spPr>
              <a:xfrm>
                <a:off x="1009218" y="4506267"/>
                <a:ext cx="1704975" cy="9334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2400" b="1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sz="2400" b="1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𝝏</m:t>
                              </m:r>
                            </m:e>
                            <m:sup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sz="2400" b="1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𝝈</m:t>
                              </m:r>
                            </m:sub>
                          </m:sSub>
                        </m:num>
                        <m:den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sz="2400" b="1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sz="2400" b="1" i="1">
                          <a:latin typeface="Cambria Math"/>
                          <a:sym typeface="Cambria Math"/>
                        </a:rPr>
                        <m:t xml:space="preserve"> *</m:t>
                      </m:r>
                      <m:r>
                        <a:rPr sz="2400" b="1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400" b="1" i="1">
                          <a:latin typeface="Cambria Math"/>
                          <a:sym typeface="Cambria Math"/>
                        </a:rPr>
                        <m:t>𝒇</m:t>
                      </m:r>
                      <m:r>
                        <a:rPr sz="2400" b="1" i="1">
                          <a:latin typeface="Cambria Math"/>
                          <a:sym typeface="Cambria Math"/>
                        </a:rPr>
                        <m:t xml:space="preserve"> :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88" name=""/>
              <p:cNvSpPr txBox="1"/>
              <p:nvPr/>
            </p:nvSpPr>
            <p:spPr>
              <a:xfrm>
                <a:off x="1009218" y="4506267"/>
                <a:ext cx="1704975" cy="9334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p:sp>
        <p:nvSpPr>
          <p:cNvPr id="189" name="가로 글상자 188"/>
          <p:cNvSpPr txBox="1"/>
          <p:nvPr/>
        </p:nvSpPr>
        <p:spPr>
          <a:xfrm>
            <a:off x="3464720" y="5941219"/>
            <a:ext cx="5893592" cy="36718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▶ </a:t>
            </a:r>
            <a:r>
              <a:rPr lang="en-US" altLang="ko-KR" b="1"/>
              <a:t>σ</a:t>
            </a:r>
            <a:r>
              <a:rPr lang="ko-KR" altLang="en-US" b="1"/>
              <a:t>의 제곱한 값을 곱해 줌으로써 미분값을 보정</a:t>
            </a:r>
            <a:endParaRPr lang="ko-KR" altLang="en-US" b="1"/>
          </a:p>
        </p:txBody>
      </p:sp>
      <p:sp>
        <p:nvSpPr>
          <p:cNvPr id="190" name="가로 글상자 189"/>
          <p:cNvSpPr txBox="1"/>
          <p:nvPr/>
        </p:nvSpPr>
        <p:spPr>
          <a:xfrm>
            <a:off x="3845720" y="6322219"/>
            <a:ext cx="5893592" cy="36718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▶ </a:t>
            </a:r>
            <a:r>
              <a:rPr lang="ko-KR" altLang="en-US" b="1">
                <a:solidFill>
                  <a:srgbClr val="ff0000"/>
                </a:solidFill>
              </a:rPr>
              <a:t>정규 라플라시안 </a:t>
            </a:r>
            <a:endParaRPr lang="ko-KR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자유형 190"/>
              <p:cNvSpPr/>
              <p:nvPr/>
            </p:nvSpPr>
            <p:spPr>
              <a:xfrm>
                <a:off x="9839558" y="5567606"/>
                <a:ext cx="1524000" cy="9334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800" b="1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b="1" i="1">
                              <a:latin typeface="Cambria Math"/>
                              <a:sym typeface="Cambria Math"/>
                            </a:rPr>
                            <m:t>𝝈</m:t>
                          </m:r>
                        </m:e>
                        <m:sup>
                          <m:r>
                            <a:rPr sz="1800" b="1" i="1">
                              <a:latin typeface="Cambria Math"/>
                              <a:sym typeface="Cambria Math"/>
                            </a:rPr>
                            <m:t>𝟐</m:t>
                          </m:r>
                        </m:sup>
                      </m:sSup>
                      <m:r>
                        <a:rPr sz="1800" b="1" i="1">
                          <a:latin typeface="Cambria Math"/>
                          <a:sym typeface="Cambria Math"/>
                        </a:rPr>
                        <m:t>|</m:t>
                      </m:r>
                      <m:f>
                        <m:fPr>
                          <m:ctrlPr>
                            <a:rPr sz="2400" b="1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sz="2400" b="1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𝝏</m:t>
                              </m:r>
                            </m:e>
                            <m:sup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sz="2400" b="1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𝝈</m:t>
                              </m:r>
                            </m:sub>
                          </m:sSub>
                        </m:num>
                        <m:den>
                          <m:r>
                            <a:rPr sz="2400" b="1" i="1">
                              <a:latin typeface="Cambria Math"/>
                              <a:sym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sz="2400" b="1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sz="2400" b="1" i="1">
                                  <a:latin typeface="Cambria Math"/>
                                  <a:sym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sz="2400" b="1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400" b="1" i="1">
                          <a:latin typeface="Cambria Math"/>
                          <a:sym typeface="Cambria Math"/>
                        </a:rPr>
                        <m:t>|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91" name=""/>
              <p:cNvSpPr txBox="1"/>
              <p:nvPr/>
            </p:nvSpPr>
            <p:spPr>
              <a:xfrm>
                <a:off x="9839558" y="5567606"/>
                <a:ext cx="1524000" cy="9334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p:cxnSp>
        <p:nvCxnSpPr>
          <p:cNvPr id="198" name="화살표 197"/>
          <p:cNvCxnSpPr/>
          <p:nvPr/>
        </p:nvCxnSpPr>
        <p:spPr>
          <a:xfrm>
            <a:off x="8710084" y="6117166"/>
            <a:ext cx="1122033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9" grpId="1" animBg="1"/>
      <p:bldP spid="191" grpId="2" animBg="1"/>
      <p:bldP spid="198" grpId="3" animBg="1"/>
      <p:bldP spid="190" grpId="4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899535" y="3059248"/>
            <a:ext cx="4392930" cy="73950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000" b="1"/>
              <a:t>5-3 </a:t>
            </a:r>
            <a:r>
              <a:rPr lang="ko-KR" altLang="en-US" sz="2000" b="1"/>
              <a:t>스케일 불변한 지역 특징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4906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/>
              <a:t>5-3 </a:t>
            </a:r>
            <a:r>
              <a:rPr lang="ko-KR" altLang="en-US" sz="1050" b="1"/>
              <a:t>스케일 불변한 지역 특징</a:t>
            </a:r>
            <a:endParaRPr lang="ko-KR" altLang="en-US" sz="1050" b="1"/>
          </a:p>
        </p:txBody>
      </p:sp>
      <p:sp>
        <p:nvSpPr>
          <p:cNvPr id="15" name="TextBox 14"/>
          <p:cNvSpPr txBox="1"/>
          <p:nvPr/>
        </p:nvSpPr>
        <p:spPr>
          <a:xfrm>
            <a:off x="4768526" y="969233"/>
            <a:ext cx="32696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/>
              <a:t>스케일이란</a:t>
            </a:r>
            <a:r>
              <a:rPr lang="en-US" altLang="ko-KR" sz="2400" b="1"/>
              <a:t>?</a:t>
            </a:r>
            <a:endParaRPr lang="ko-KR" altLang="en-US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2570271" y="1430898"/>
            <a:ext cx="629458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b="1"/>
              <a:t>▶ 이미지의 </a:t>
            </a:r>
            <a:r>
              <a:rPr lang="en-US" altLang="ko-KR" b="1">
                <a:solidFill>
                  <a:srgbClr val="ff3c3c"/>
                </a:solidFill>
              </a:rPr>
              <a:t>Detail</a:t>
            </a:r>
            <a:r>
              <a:rPr lang="ko-KR" altLang="en-US" b="1"/>
              <a:t>과 관련된 개념</a:t>
            </a:r>
            <a:endParaRPr lang="ko-KR" altLang="en-US" b="1"/>
          </a:p>
          <a:p>
            <a:pPr lvl="0" algn="ctr">
              <a:lnSpc>
                <a:spcPct val="150000"/>
              </a:lnSpc>
              <a:defRPr/>
            </a:pPr>
            <a:endParaRPr lang="en-US" altLang="ko-KR" b="1"/>
          </a:p>
          <a:p>
            <a:pPr lvl="0" algn="ctr">
              <a:lnSpc>
                <a:spcPct val="150000"/>
              </a:lnSpc>
              <a:defRPr/>
            </a:pPr>
            <a:r>
              <a:rPr lang="ko-KR" altLang="en-US" b="1"/>
              <a:t>→ 스케일이 크다는 것은 더 </a:t>
            </a:r>
            <a:r>
              <a:rPr lang="ko-KR" altLang="en-US" b="1">
                <a:solidFill>
                  <a:srgbClr val="ff3c3c"/>
                </a:solidFill>
              </a:rPr>
              <a:t>넓은</a:t>
            </a:r>
            <a:r>
              <a:rPr lang="ko-KR" altLang="en-US" b="1"/>
              <a:t> </a:t>
            </a:r>
            <a:r>
              <a:rPr lang="ko-KR" altLang="en-US" b="1">
                <a:solidFill>
                  <a:srgbClr val="ff3c3c"/>
                </a:solidFill>
              </a:rPr>
              <a:t>영역</a:t>
            </a:r>
            <a:r>
              <a:rPr lang="ko-KR" altLang="en-US" b="1"/>
              <a:t>을 관찰함</a:t>
            </a:r>
            <a:endParaRPr lang="ko-KR" altLang="en-US" b="1"/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400" b="1"/>
              <a:t>→ </a:t>
            </a:r>
            <a:r>
              <a:rPr lang="ko-KR" altLang="en-US" sz="1400" b="1">
                <a:solidFill>
                  <a:srgbClr val="ff3c3c"/>
                </a:solidFill>
              </a:rPr>
              <a:t>전체적인 형태</a:t>
            </a:r>
            <a:r>
              <a:rPr lang="ko-KR" altLang="en-US" sz="1400" b="1"/>
              <a:t>나 패턴에 초점</a:t>
            </a:r>
            <a:endParaRPr lang="ko-KR" altLang="en-US" sz="1400" b="1"/>
          </a:p>
          <a:p>
            <a:pPr lvl="0" algn="ctr">
              <a:lnSpc>
                <a:spcPct val="150000"/>
              </a:lnSpc>
              <a:defRPr/>
            </a:pPr>
            <a:r>
              <a:rPr lang="ko-KR" altLang="en-US" b="1"/>
              <a:t>→ 스케일이 작다는 것은 </a:t>
            </a:r>
            <a:r>
              <a:rPr lang="ko-KR" altLang="en-US" b="1">
                <a:solidFill>
                  <a:srgbClr val="ff3c3c"/>
                </a:solidFill>
              </a:rPr>
              <a:t>세부적</a:t>
            </a:r>
            <a:r>
              <a:rPr lang="ko-KR" altLang="en-US" b="1"/>
              <a:t> </a:t>
            </a:r>
            <a:r>
              <a:rPr lang="ko-KR" altLang="en-US" b="1">
                <a:solidFill>
                  <a:srgbClr val="ff3c3c"/>
                </a:solidFill>
              </a:rPr>
              <a:t>영역</a:t>
            </a:r>
            <a:r>
              <a:rPr lang="ko-KR" altLang="en-US" b="1"/>
              <a:t>을 관찰함 </a:t>
            </a:r>
            <a:endParaRPr lang="ko-KR" altLang="en-US" b="1"/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400" b="1"/>
              <a:t>→ </a:t>
            </a:r>
            <a:r>
              <a:rPr lang="ko-KR" altLang="en-US" sz="1400" b="1">
                <a:solidFill>
                  <a:srgbClr val="ff3c3c"/>
                </a:solidFill>
              </a:rPr>
              <a:t>세부 사항</a:t>
            </a:r>
            <a:r>
              <a:rPr lang="ko-KR" altLang="en-US" sz="1400" b="1"/>
              <a:t>같은 작은 특징에 초점</a:t>
            </a:r>
            <a:endParaRPr lang="ko-KR" altLang="en-US" sz="1400" b="1"/>
          </a:p>
        </p:txBody>
      </p:sp>
      <p:sp>
        <p:nvSpPr>
          <p:cNvPr id="21" name="자유형 20"/>
          <p:cNvSpPr/>
          <p:nvPr/>
        </p:nvSpPr>
        <p:spPr>
          <a:xfrm>
            <a:off x="3743583" y="5022540"/>
            <a:ext cx="1972283" cy="1141171"/>
          </a:xfrm>
          <a:custGeom>
            <a:avLst/>
            <a:gdLst>
              <a:gd name="connsiteX0" fmla="*/ 88065 w 1972283"/>
              <a:gd name="connsiteY0" fmla="*/ 1141171 h 1141171"/>
              <a:gd name="connsiteX1" fmla="*/ 217374 w 1972283"/>
              <a:gd name="connsiteY1" fmla="*/ 97462 h 1141171"/>
              <a:gd name="connsiteX2" fmla="*/ 1972283 w 1972283"/>
              <a:gd name="connsiteY2" fmla="*/ 106699 h 11411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2283" h="1141171">
                <a:moveTo>
                  <a:pt x="88065" y="1141171"/>
                </a:moveTo>
                <a:cubicBezTo>
                  <a:pt x="-4299" y="705522"/>
                  <a:pt x="-96662" y="269874"/>
                  <a:pt x="217374" y="97462"/>
                </a:cubicBezTo>
                <a:cubicBezTo>
                  <a:pt x="531410" y="-74950"/>
                  <a:pt x="1251846" y="15874"/>
                  <a:pt x="1972283" y="106699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6690300" y="5022540"/>
            <a:ext cx="1972283" cy="1141171"/>
          </a:xfrm>
          <a:custGeom>
            <a:avLst/>
            <a:gdLst>
              <a:gd name="connsiteX0" fmla="*/ 88065 w 1972283"/>
              <a:gd name="connsiteY0" fmla="*/ 1141171 h 1141171"/>
              <a:gd name="connsiteX1" fmla="*/ 217374 w 1972283"/>
              <a:gd name="connsiteY1" fmla="*/ 97462 h 1141171"/>
              <a:gd name="connsiteX2" fmla="*/ 1972283 w 1972283"/>
              <a:gd name="connsiteY2" fmla="*/ 106699 h 11411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2283" h="1141171">
                <a:moveTo>
                  <a:pt x="88065" y="1141171"/>
                </a:moveTo>
                <a:cubicBezTo>
                  <a:pt x="-4299" y="705522"/>
                  <a:pt x="-96662" y="269874"/>
                  <a:pt x="217374" y="97462"/>
                </a:cubicBezTo>
                <a:cubicBezTo>
                  <a:pt x="531410" y="-74950"/>
                  <a:pt x="1251846" y="15874"/>
                  <a:pt x="1972283" y="106699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33248" y="4916802"/>
            <a:ext cx="286327" cy="28632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00419" y="5244370"/>
            <a:ext cx="286327" cy="28632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46921" y="5649871"/>
            <a:ext cx="286327" cy="28632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302086" y="4738101"/>
            <a:ext cx="1127414" cy="11625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604621" y="4595360"/>
            <a:ext cx="1247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EX)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45984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/>
              <a:t>5-3 </a:t>
            </a:r>
            <a:r>
              <a:rPr lang="ko-KR" altLang="en-US" sz="1050" b="1"/>
              <a:t>스케일 불변한 지역 특징</a:t>
            </a:r>
            <a:endParaRPr lang="ko-KR" altLang="en-US" sz="1050" b="1"/>
          </a:p>
        </p:txBody>
      </p:sp>
      <p:sp>
        <p:nvSpPr>
          <p:cNvPr id="12" name="TextBox 11"/>
          <p:cNvSpPr txBox="1"/>
          <p:nvPr/>
        </p:nvSpPr>
        <p:spPr>
          <a:xfrm>
            <a:off x="2948709" y="1662100"/>
            <a:ext cx="62945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1400" b="1"/>
              <a:t>→ 이미지 축소 시 세부적인 정보들이 사라짐</a:t>
            </a:r>
            <a:endParaRPr lang="ko-KR" altLang="en-US" sz="1400" b="1"/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400" b="1"/>
              <a:t>→ 이는 이미지의 전체적인 형태를 보는 것과 같음</a:t>
            </a:r>
            <a:endParaRPr lang="ko-KR" altLang="en-US" sz="1400" b="1"/>
          </a:p>
          <a:p>
            <a:pPr lvl="0" algn="ctr">
              <a:lnSpc>
                <a:spcPct val="150000"/>
              </a:lnSpc>
              <a:defRPr/>
            </a:pPr>
            <a:endParaRPr lang="en-US" altLang="ko-KR" sz="1400" b="1"/>
          </a:p>
          <a:p>
            <a:pPr lvl="0" algn="ctr">
              <a:lnSpc>
                <a:spcPct val="150000"/>
              </a:lnSpc>
              <a:defRPr/>
            </a:pPr>
            <a:r>
              <a:rPr lang="ko-KR" altLang="en-US" b="1"/>
              <a:t>▶ 스케일은 증가됨</a:t>
            </a:r>
            <a:endParaRPr lang="en-US" altLang="ko-KR" b="1"/>
          </a:p>
        </p:txBody>
      </p:sp>
      <p:sp>
        <p:nvSpPr>
          <p:cNvPr id="13" name="TextBox 12"/>
          <p:cNvSpPr txBox="1"/>
          <p:nvPr/>
        </p:nvSpPr>
        <p:spPr>
          <a:xfrm>
            <a:off x="3994006" y="969734"/>
            <a:ext cx="42039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b="1"/>
              <a:t>1. </a:t>
            </a:r>
            <a:r>
              <a:rPr lang="ko-KR" altLang="en-US" sz="2400" b="1"/>
              <a:t>이미지 축소 시 스케일은</a:t>
            </a:r>
            <a:r>
              <a:rPr lang="en-US" altLang="ko-KR" sz="2400" b="1"/>
              <a:t>?</a:t>
            </a:r>
            <a:endParaRPr lang="ko-KR" altLang="en-US" sz="2400" b="1"/>
          </a:p>
        </p:txBody>
      </p:sp>
      <p:sp>
        <p:nvSpPr>
          <p:cNvPr id="14" name="TextBox 13"/>
          <p:cNvSpPr txBox="1"/>
          <p:nvPr/>
        </p:nvSpPr>
        <p:spPr>
          <a:xfrm>
            <a:off x="3965700" y="3703517"/>
            <a:ext cx="4260599" cy="448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b="1"/>
              <a:t>2. </a:t>
            </a:r>
            <a:r>
              <a:rPr lang="ko-KR" altLang="en-US" sz="2400" b="1"/>
              <a:t>그럼 블러링 시 스케일은</a:t>
            </a:r>
            <a:r>
              <a:rPr lang="en-US" altLang="ko-KR" sz="2400" b="1"/>
              <a:t>?</a:t>
            </a:r>
            <a:endParaRPr lang="en-US" altLang="ko-KR" sz="2400" b="1"/>
          </a:p>
        </p:txBody>
      </p:sp>
      <p:sp>
        <p:nvSpPr>
          <p:cNvPr id="17" name="TextBox 16"/>
          <p:cNvSpPr txBox="1"/>
          <p:nvPr/>
        </p:nvSpPr>
        <p:spPr>
          <a:xfrm>
            <a:off x="2948709" y="4385292"/>
            <a:ext cx="6294583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1400" b="1"/>
              <a:t>→ 이미지 블러링 시 세부적인 정보들이 사라짐</a:t>
            </a:r>
            <a:endParaRPr lang="ko-KR" altLang="en-US" sz="1400" b="1"/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400" b="1"/>
              <a:t>→ 이는 이미지의 전체적인 형태를 보는 것과 같음</a:t>
            </a:r>
            <a:endParaRPr lang="ko-KR" altLang="en-US" sz="1400" b="1"/>
          </a:p>
          <a:p>
            <a:pPr lvl="0" algn="ctr">
              <a:lnSpc>
                <a:spcPct val="150000"/>
              </a:lnSpc>
              <a:defRPr/>
            </a:pPr>
            <a:endParaRPr lang="en-US" altLang="ko-KR" sz="1400" b="1"/>
          </a:p>
          <a:p>
            <a:pPr lvl="0" algn="ctr">
              <a:lnSpc>
                <a:spcPct val="150000"/>
              </a:lnSpc>
              <a:defRPr/>
            </a:pPr>
            <a:r>
              <a:rPr lang="ko-KR" altLang="en-US" b="1"/>
              <a:t>▶ 스케일은 증가됨</a:t>
            </a:r>
            <a:endParaRPr lang="ko-KR" altLang="en-US" b="1"/>
          </a:p>
          <a:p>
            <a:pPr lvl="0" algn="ctr">
              <a:lnSpc>
                <a:spcPct val="150000"/>
              </a:lnSpc>
              <a:defRPr/>
            </a:pPr>
            <a:endParaRPr lang="en-US" altLang="ko-KR" sz="1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10328" mc:Ignorable="p14"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1" animBg="1"/>
      <p:bldP spid="17" grpId="2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/>
              <a:t>5-3 </a:t>
            </a:r>
            <a:r>
              <a:rPr lang="ko-KR" altLang="en-US" sz="1050" b="1"/>
              <a:t>스케일 불변한 지역 특징</a:t>
            </a:r>
            <a:endParaRPr lang="ko-KR" altLang="en-US" sz="1050" b="1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1917776" y="173038"/>
            <a:ext cx="2988122" cy="5057722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6" name=""/>
          <p:cNvSpPr/>
          <p:nvPr/>
        </p:nvSpPr>
        <p:spPr>
          <a:xfrm rot="16200000">
            <a:off x="1911836" y="176713"/>
            <a:ext cx="2992092" cy="5050375"/>
          </a:xfrm>
          <a:prstGeom prst="rect">
            <a:avLst/>
          </a:prstGeom>
          <a:blipFill rotWithShape="1">
            <a:blip r:embed="rId4">
              <a:alphaModFix amt="70000"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 flipH="1">
            <a:off x="7544947" y="457937"/>
            <a:ext cx="2977391" cy="447215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8" name=""/>
          <p:cNvSpPr/>
          <p:nvPr/>
        </p:nvSpPr>
        <p:spPr>
          <a:xfrm rot="5400000" flipH="1">
            <a:off x="7521015" y="458749"/>
            <a:ext cx="3012798" cy="4460190"/>
          </a:xfrm>
          <a:prstGeom prst="rect">
            <a:avLst/>
          </a:prstGeom>
          <a:blipFill rotWithShape="1">
            <a:blip r:embed="rId6">
              <a:alphaModFix amt="70000"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1" name="직사각형 4"/>
          <p:cNvSpPr/>
          <p:nvPr/>
        </p:nvSpPr>
        <p:spPr>
          <a:xfrm>
            <a:off x="3938047" y="5320702"/>
            <a:ext cx="4050030" cy="10773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ko-KR" altLang="en-US" b="1"/>
              <a:t>▶ 대상을 여러 스케일에 걸쳐서 표현</a:t>
            </a:r>
            <a:endParaRPr lang="ko-KR" altLang="en-US" b="1"/>
          </a:p>
          <a:p>
            <a:pPr marL="342900" lvl="0" indent="-342900" algn="ctr">
              <a:lnSpc>
                <a:spcPct val="120000"/>
              </a:lnSpc>
              <a:buAutoNum type="arabicPeriod"/>
              <a:defRPr/>
            </a:pPr>
            <a:r>
              <a:rPr lang="ko-KR" altLang="en-US" b="1"/>
              <a:t>이미지 피라미드</a:t>
            </a:r>
            <a:endParaRPr lang="ko-KR" altLang="en-US" b="1"/>
          </a:p>
          <a:p>
            <a:pPr marL="342900" lvl="0" indent="-342900" algn="ctr">
              <a:lnSpc>
                <a:spcPct val="120000"/>
              </a:lnSpc>
              <a:buAutoNum type="arabicPeriod"/>
              <a:defRPr/>
            </a:pPr>
            <a:r>
              <a:rPr lang="ko-KR" altLang="en-US" b="1"/>
              <a:t>가우시안 스무딩</a:t>
            </a:r>
            <a:endParaRPr lang="ko-KR" altLang="en-US" b="1"/>
          </a:p>
        </p:txBody>
      </p:sp>
      <p:sp>
        <p:nvSpPr>
          <p:cNvPr id="12" name=""/>
          <p:cNvSpPr txBox="1"/>
          <p:nvPr/>
        </p:nvSpPr>
        <p:spPr>
          <a:xfrm>
            <a:off x="2524125" y="4541976"/>
            <a:ext cx="7143749" cy="64186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동일한 물체에 동일한 특징점이 검출 안됨</a:t>
            </a:r>
            <a:endParaRPr lang="ko-KR" altLang="en-US" b="1"/>
          </a:p>
          <a:p>
            <a:pPr lvl="0" algn="ctr">
              <a:defRPr/>
            </a:pPr>
            <a:r>
              <a:rPr lang="ko-KR" altLang="en-US" b="1"/>
              <a:t>→ 동일한 특징점이 아니기에 동일한 물체가 아니라 판단할 수 있음</a:t>
            </a:r>
            <a:r>
              <a:rPr lang="en-US" altLang="ko-KR" b="1"/>
              <a:t>.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2344" mc:Ignorable="p14"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1" animBg="1"/>
    </p:bldLst>
  </p:timing>
  <p:extLst mod="1">
    <p:ext uri="{3A86A75C-4F4B-4683-9AE1-C65F6400EC91}">
      <p14:laserTraceLst xmlns:p14="http://schemas.microsoft.com/office/powerpoint/2010/main">
        <p14:tracePtLst>
          <p14:tracePt t="2344" x="0" y="0"/>
        </p14:tracePtLst>
      </p14:laserTraceLst>
    </p:ext>
  </p:extLs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b="1"/>
              <a:t>5-3 </a:t>
            </a:r>
            <a:r>
              <a:rPr lang="ko-KR" altLang="en-US" sz="1050" b="1"/>
              <a:t>스케일 불변한 지역 특징</a:t>
            </a:r>
            <a:endParaRPr lang="ko-KR" altLang="en-US" sz="1050" b="1"/>
          </a:p>
        </p:txBody>
      </p:sp>
      <p:sp>
        <p:nvSpPr>
          <p:cNvPr id="5" name="TextBox 4"/>
          <p:cNvSpPr txBox="1"/>
          <p:nvPr/>
        </p:nvSpPr>
        <p:spPr>
          <a:xfrm>
            <a:off x="3389856" y="806332"/>
            <a:ext cx="5080000" cy="449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/>
              <a:t>&lt;</a:t>
            </a:r>
            <a:r>
              <a:rPr lang="ko-KR" altLang="en-US" sz="2400" b="1"/>
              <a:t> 스케일 변환 방법 </a:t>
            </a:r>
            <a:r>
              <a:rPr lang="en-US" altLang="ko-KR" sz="2400" b="1"/>
              <a:t>&gt;</a:t>
            </a:r>
            <a:endParaRPr lang="en-US" altLang="ko-KR" sz="2400" b="1"/>
          </a:p>
        </p:txBody>
      </p:sp>
      <p:sp>
        <p:nvSpPr>
          <p:cNvPr id="23" name="직사각형 22"/>
          <p:cNvSpPr/>
          <p:nvPr/>
        </p:nvSpPr>
        <p:spPr>
          <a:xfrm>
            <a:off x="4850874" y="1493812"/>
            <a:ext cx="215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/>
              <a:t>1. </a:t>
            </a:r>
            <a:r>
              <a:rPr lang="ko-KR" altLang="en-US" b="1"/>
              <a:t>이미지 피라미드</a:t>
            </a:r>
            <a:endParaRPr lang="en-US" altLang="ko-KR" b="1"/>
          </a:p>
        </p:txBody>
      </p:sp>
      <p:sp>
        <p:nvSpPr>
          <p:cNvPr id="38" name="TextBox 37"/>
          <p:cNvSpPr txBox="1"/>
          <p:nvPr/>
        </p:nvSpPr>
        <p:spPr>
          <a:xfrm>
            <a:off x="3360063" y="4960553"/>
            <a:ext cx="6414466" cy="366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1/2</a:t>
            </a:r>
            <a:r>
              <a:rPr lang="ko-KR" altLang="en-US" b="1"/>
              <a:t> → </a:t>
            </a:r>
            <a:r>
              <a:rPr lang="en-US" altLang="ko-KR" b="1"/>
              <a:t>1/2</a:t>
            </a:r>
            <a:r>
              <a:rPr lang="ko-KR" altLang="en-US" b="1"/>
              <a:t> → </a:t>
            </a:r>
            <a:r>
              <a:rPr lang="en-US" altLang="ko-KR" b="1"/>
              <a:t>1/2</a:t>
            </a:r>
            <a:r>
              <a:rPr lang="ko-KR" altLang="en-US" b="1"/>
              <a:t> → </a:t>
            </a:r>
            <a:r>
              <a:rPr lang="en-US" altLang="ko-KR" b="1"/>
              <a:t>1/2</a:t>
            </a:r>
            <a:r>
              <a:rPr lang="ko-KR" altLang="en-US" b="1"/>
              <a:t> → </a:t>
            </a:r>
            <a:r>
              <a:rPr lang="en-US" altLang="ko-KR" b="1"/>
              <a:t>1/2</a:t>
            </a:r>
            <a:r>
              <a:rPr lang="ko-KR" altLang="en-US" b="1"/>
              <a:t> → </a:t>
            </a:r>
            <a:r>
              <a:rPr lang="en-US" altLang="ko-KR" b="1"/>
              <a:t>...</a:t>
            </a:r>
            <a:endParaRPr lang="en-US" altLang="ko-KR" b="1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01960" y="2170049"/>
            <a:ext cx="1890000" cy="252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25244" y="3430049"/>
            <a:ext cx="945000" cy="126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03528" y="4060049"/>
            <a:ext cx="472500" cy="630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309312" y="4373249"/>
            <a:ext cx="237600" cy="3168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780196" y="4531649"/>
            <a:ext cx="118800" cy="158400"/>
          </a:xfrm>
          <a:prstGeom prst="rect">
            <a:avLst/>
          </a:prstGeom>
        </p:spPr>
      </p:pic>
      <p:sp>
        <p:nvSpPr>
          <p:cNvPr id="39" name=""/>
          <p:cNvSpPr txBox="1"/>
          <p:nvPr/>
        </p:nvSpPr>
        <p:spPr>
          <a:xfrm>
            <a:off x="4289356" y="5846485"/>
            <a:ext cx="5145571" cy="6381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1.</a:t>
            </a:r>
            <a:r>
              <a:rPr lang="ko-KR" altLang="en-US" b="1"/>
              <a:t> 연속적인 스케일 변환이 안됨</a:t>
            </a:r>
            <a:r>
              <a:rPr lang="en-US" altLang="ko-KR" b="1"/>
              <a:t>.</a:t>
            </a:r>
            <a:endParaRPr lang="en-US" altLang="ko-KR" b="1"/>
          </a:p>
          <a:p>
            <a:pPr>
              <a:defRPr/>
            </a:pPr>
            <a:r>
              <a:rPr lang="en-US" altLang="ko-KR" b="1"/>
              <a:t>2.</a:t>
            </a:r>
            <a:r>
              <a:rPr lang="ko-KR" altLang="en-US" b="1"/>
              <a:t> 에일리어싱이 발생함 </a:t>
            </a:r>
            <a:endParaRPr lang="ko-KR" altLang="en-US" b="1"/>
          </a:p>
        </p:txBody>
      </p:sp>
      <p:sp>
        <p:nvSpPr>
          <p:cNvPr id="40" name=""/>
          <p:cNvSpPr txBox="1"/>
          <p:nvPr/>
        </p:nvSpPr>
        <p:spPr>
          <a:xfrm>
            <a:off x="3383446" y="5846487"/>
            <a:ext cx="1221685" cy="3623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/>
              <a:t>단점 ▶</a:t>
            </a:r>
            <a:endParaRPr lang="ko-KR" altLang="en-US" b="1"/>
          </a:p>
        </p:txBody>
      </p:sp>
      <p:sp>
        <p:nvSpPr>
          <p:cNvPr id="41" name="TextBox 37"/>
          <p:cNvSpPr txBox="1"/>
          <p:nvPr/>
        </p:nvSpPr>
        <p:spPr>
          <a:xfrm>
            <a:off x="3360063" y="5416924"/>
            <a:ext cx="7718977" cy="362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이미지 축소를 통해 다양한 스케일에서 객체에 대한 특징을 검출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/>
              <a:t>5-3 </a:t>
            </a:r>
            <a:r>
              <a:rPr lang="ko-KR" altLang="en-US" sz="1050" b="1"/>
              <a:t>스케일 불변한 지역 특징</a:t>
            </a:r>
            <a:endParaRPr lang="ko-KR" altLang="en-US" sz="1050" b="1"/>
          </a:p>
        </p:txBody>
      </p:sp>
      <p:sp>
        <p:nvSpPr>
          <p:cNvPr id="22" name="직사각형 21"/>
          <p:cNvSpPr/>
          <p:nvPr/>
        </p:nvSpPr>
        <p:spPr>
          <a:xfrm>
            <a:off x="4823460" y="1495849"/>
            <a:ext cx="2173605" cy="359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b="1"/>
              <a:t>2. </a:t>
            </a:r>
            <a:r>
              <a:rPr lang="ko-KR" altLang="en-US" b="1"/>
              <a:t>가우시안 스무딩</a:t>
            </a:r>
            <a:endParaRPr lang="ko-KR" altLang="en-US" b="1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55136" y="2202872"/>
            <a:ext cx="1703541" cy="245225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97273" y="2202872"/>
            <a:ext cx="1703541" cy="245225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39411" y="2202872"/>
            <a:ext cx="1703541" cy="245225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33320" y="2202872"/>
            <a:ext cx="1703541" cy="245225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305586" y="3164909"/>
            <a:ext cx="1127733" cy="358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/>
              <a:t>…</a:t>
            </a:r>
            <a:endParaRPr lang="ko-KR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863204" y="2202871"/>
                <a:ext cx="876300" cy="307777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14:m xmlns:m="http://schemas.openxmlformats.org/officeDocument/2006/math">
                  <m:oMathPara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1" name=""/>
              <p:cNvSpPr txBox="1"/>
              <p:nvPr/>
            </p:nvSpPr>
            <p:spPr>
              <a:xfrm>
                <a:off x="3863204" y="2202871"/>
                <a:ext cx="87630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726559" y="2202871"/>
                <a:ext cx="876300" cy="307777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14:m xmlns:m="http://schemas.openxmlformats.org/officeDocument/2006/math">
                  <m:oMathPara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2" name=""/>
              <p:cNvSpPr txBox="1"/>
              <p:nvPr/>
            </p:nvSpPr>
            <p:spPr>
              <a:xfrm>
                <a:off x="5726559" y="2202871"/>
                <a:ext cx="876300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8433320" y="2202871"/>
                <a:ext cx="876300" cy="307777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14:m xmlns:m="http://schemas.openxmlformats.org/officeDocument/2006/math">
                  <m:oMathPara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3" name=""/>
              <p:cNvSpPr txBox="1"/>
              <p:nvPr/>
            </p:nvSpPr>
            <p:spPr>
              <a:xfrm>
                <a:off x="8433320" y="2202871"/>
                <a:ext cx="876300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055134" y="2202870"/>
            <a:ext cx="1105787" cy="263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/>
              <a:t>원래 영상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9" name="TextBox 4"/>
          <p:cNvSpPr txBox="1"/>
          <p:nvPr/>
        </p:nvSpPr>
        <p:spPr>
          <a:xfrm>
            <a:off x="3389856" y="806332"/>
            <a:ext cx="5080000" cy="449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b="1"/>
              <a:t>&lt;</a:t>
            </a:r>
            <a:r>
              <a:rPr lang="ko-KR" altLang="en-US" sz="2400" b="1"/>
              <a:t> 스케일 변환 방법 </a:t>
            </a:r>
            <a:r>
              <a:rPr lang="en-US" altLang="ko-KR" sz="2400" b="1"/>
              <a:t>&gt;</a:t>
            </a:r>
            <a:endParaRPr lang="en-US" altLang="ko-KR" sz="2400" b="1"/>
          </a:p>
        </p:txBody>
      </p:sp>
      <p:sp>
        <p:nvSpPr>
          <p:cNvPr id="41" name=""/>
          <p:cNvSpPr txBox="1"/>
          <p:nvPr/>
        </p:nvSpPr>
        <p:spPr>
          <a:xfrm>
            <a:off x="3078025" y="5484121"/>
            <a:ext cx="8355080" cy="63854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/>
              <a:t>1.</a:t>
            </a:r>
            <a:r>
              <a:rPr lang="ko-KR" altLang="en-US" b="1"/>
              <a:t> 가우시안 블러를 통해 에일리어싱 방지 가능</a:t>
            </a:r>
            <a:endParaRPr lang="ko-KR" altLang="en-US" b="1"/>
          </a:p>
          <a:p>
            <a:pPr lvl="0">
              <a:defRPr/>
            </a:pPr>
            <a:r>
              <a:rPr lang="en-US" altLang="ko-KR" b="1"/>
              <a:t>2.</a:t>
            </a:r>
            <a:r>
              <a:rPr lang="ko-KR" altLang="en-US" b="1"/>
              <a:t> 시그마값을 연속적인 값으로 조절할 수있기에 연속적인 스케일 변환 가능</a:t>
            </a:r>
            <a:endParaRPr lang="ko-KR" altLang="en-US" b="1"/>
          </a:p>
        </p:txBody>
      </p:sp>
      <p:sp>
        <p:nvSpPr>
          <p:cNvPr id="42" name="TextBox 37"/>
          <p:cNvSpPr txBox="1"/>
          <p:nvPr/>
        </p:nvSpPr>
        <p:spPr>
          <a:xfrm>
            <a:off x="2386857" y="4929493"/>
            <a:ext cx="7718977" cy="364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가우시안 필터를 통해 다양한 스케일에서 객체에 대한 특징을 검출 </a:t>
            </a:r>
            <a:endParaRPr lang="ko-KR" altLang="en-US" b="1"/>
          </a:p>
        </p:txBody>
      </p:sp>
      <p:sp>
        <p:nvSpPr>
          <p:cNvPr id="43" name=""/>
          <p:cNvSpPr txBox="1"/>
          <p:nvPr/>
        </p:nvSpPr>
        <p:spPr>
          <a:xfrm>
            <a:off x="2249971" y="5472112"/>
            <a:ext cx="1221685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장점 ▶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55215" y="2202872"/>
            <a:ext cx="1703541" cy="245225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62349" y="2548284"/>
            <a:ext cx="1703541" cy="245225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3" name="자유형 2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/>
              <a:t>5-3 </a:t>
            </a:r>
            <a:r>
              <a:rPr lang="ko-KR" altLang="en-US" sz="1050" b="1"/>
              <a:t>스케일 불변한 지역 특징</a:t>
            </a:r>
            <a:endParaRPr lang="ko-KR" altLang="en-US" sz="1050" b="1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98214" y="2731876"/>
            <a:ext cx="1703541" cy="245225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6535615" y="3300912"/>
            <a:ext cx="1127733" cy="358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/>
              <a:t>…</a:t>
            </a:r>
            <a:endParaRPr lang="ko-KR" altLang="en-US" b="1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494751" y="2935564"/>
            <a:ext cx="1703541" cy="2452255"/>
          </a:xfrm>
          <a:prstGeom prst="rect">
            <a:avLst/>
          </a:prstGeom>
          <a:ln>
            <a:solidFill>
              <a:schemeClr val="dk1"/>
            </a:solidFill>
          </a:ln>
        </p:spPr>
      </p:pic>
      <p:cxnSp>
        <p:nvCxnSpPr>
          <p:cNvPr id="44" name="화살표 43"/>
          <p:cNvCxnSpPr/>
          <p:nvPr/>
        </p:nvCxnSpPr>
        <p:spPr>
          <a:xfrm flipV="1">
            <a:off x="2453473" y="1885112"/>
            <a:ext cx="6777404" cy="1067637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화살표 44"/>
          <p:cNvCxnSpPr/>
          <p:nvPr/>
        </p:nvCxnSpPr>
        <p:spPr>
          <a:xfrm rot="16200000" flipH="1">
            <a:off x="1077688" y="4314094"/>
            <a:ext cx="2799302" cy="2553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6" name="화살표 45"/>
          <p:cNvCxnSpPr/>
          <p:nvPr/>
        </p:nvCxnSpPr>
        <p:spPr>
          <a:xfrm flipV="1">
            <a:off x="2459966" y="2931816"/>
            <a:ext cx="2029344" cy="3265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47" name="가로 글상자 46"/>
          <p:cNvSpPr txBox="1"/>
          <p:nvPr/>
        </p:nvSpPr>
        <p:spPr>
          <a:xfrm>
            <a:off x="2374970" y="5768381"/>
            <a:ext cx="1392115" cy="3646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/>
              <a:t>y</a:t>
            </a:r>
            <a:endParaRPr lang="en-US" altLang="ko-KR" b="1"/>
          </a:p>
        </p:txBody>
      </p:sp>
      <p:sp>
        <p:nvSpPr>
          <p:cNvPr id="48" name="가로 글상자 47"/>
          <p:cNvSpPr txBox="1"/>
          <p:nvPr/>
        </p:nvSpPr>
        <p:spPr>
          <a:xfrm>
            <a:off x="4400968" y="2732105"/>
            <a:ext cx="1392115" cy="36465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x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9263531" y="1677026"/>
            <a:ext cx="1392115" cy="36465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TextBox 33"/>
          <p:cNvSpPr txBox="1"/>
          <p:nvPr/>
        </p:nvSpPr>
        <p:spPr>
          <a:xfrm>
            <a:off x="3353046" y="5144106"/>
            <a:ext cx="1105787" cy="26450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원래 영상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30"/>
              <p:cNvSpPr txBox="1"/>
              <p:nvPr/>
            </p:nvSpPr>
            <p:spPr>
              <a:xfrm>
                <a:off x="4920374" y="4913833"/>
                <a:ext cx="695325" cy="30480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 xmlns:m="http://schemas.openxmlformats.org/officeDocument/2006/math">
                      <m:r>
                        <a:rPr sz="1400" b="1" i="1">
                          <a:solidFill>
                            <a:srgbClr val="ffffff"/>
                          </a:solidFill>
                          <a:latin typeface="Cambria Math"/>
                        </a:rPr>
                        <m:t>𝝈</m:t>
                      </m:r>
                      <m:r>
                        <a:rPr sz="1400" b="1" i="1">
                          <a:solidFill>
                            <a:srgbClr val="ffffff"/>
                          </a:solidFill>
                          <a:latin typeface="Cambria Math"/>
                        </a:rPr>
                        <m:t>=</m:t>
                      </m:r>
                      <m:r>
                        <a:rPr sz="1400" b="1" i="1">
                          <a:solidFill>
                            <a:srgbClr val="ffffff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1" name=""/>
              <p:cNvSpPr txBox="1"/>
              <p:nvPr/>
            </p:nvSpPr>
            <p:spPr>
              <a:xfrm>
                <a:off x="4920374" y="4913833"/>
                <a:ext cx="695325" cy="3048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30"/>
              <p:cNvSpPr txBox="1"/>
              <p:nvPr/>
            </p:nvSpPr>
            <p:spPr>
              <a:xfrm>
                <a:off x="6096000" y="4710354"/>
                <a:ext cx="695325" cy="30480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 xmlns:m="http://schemas.openxmlformats.org/officeDocument/2006/math">
                      <m:r>
                        <a:rPr sz="1400" b="1" i="1">
                          <a:solidFill>
                            <a:srgbClr val="ffffff"/>
                          </a:solidFill>
                          <a:latin typeface="Cambria Math"/>
                        </a:rPr>
                        <m:t>𝝈</m:t>
                      </m:r>
                      <m:r>
                        <a:rPr sz="1400" b="1" i="1">
                          <a:solidFill>
                            <a:srgbClr val="ffffff"/>
                          </a:solidFill>
                          <a:latin typeface="Cambria Math"/>
                        </a:rPr>
                        <m:t>=</m:t>
                      </m:r>
                      <m:r>
                        <a:rPr sz="1400" b="1" i="1">
                          <a:solidFill>
                            <a:srgbClr val="ffffff"/>
                          </a:solidFill>
                          <a:latin typeface="Cambria Math"/>
                          <a:sym typeface="Cambria Math"/>
                        </a:rPr>
                        <m:t>𝟐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2" name=""/>
              <p:cNvSpPr txBox="1"/>
              <p:nvPr/>
            </p:nvSpPr>
            <p:spPr>
              <a:xfrm>
                <a:off x="6096000" y="4710354"/>
                <a:ext cx="695325" cy="3048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30"/>
              <p:cNvSpPr txBox="1"/>
              <p:nvPr/>
            </p:nvSpPr>
            <p:spPr>
              <a:xfrm>
                <a:off x="8268538" y="4349869"/>
                <a:ext cx="809625" cy="30480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 xmlns:m="http://schemas.openxmlformats.org/officeDocument/2006/math">
                      <m:r>
                        <a:rPr sz="1400" b="1" i="1">
                          <a:solidFill>
                            <a:srgbClr val="ffffff"/>
                          </a:solidFill>
                          <a:latin typeface="Cambria Math"/>
                        </a:rPr>
                        <m:t>𝝈</m:t>
                      </m:r>
                      <m:r>
                        <a:rPr sz="1400" b="1" i="1">
                          <a:solidFill>
                            <a:srgbClr val="ffffff"/>
                          </a:solidFill>
                          <a:latin typeface="Cambria Math"/>
                        </a:rPr>
                        <m:t>=</m:t>
                      </m:r>
                      <m:r>
                        <a:rPr sz="1400" b="1" i="1">
                          <a:solidFill>
                            <a:srgbClr val="ffffff"/>
                          </a:solidFill>
                          <a:latin typeface="Cambria Math"/>
                          <a:sym typeface="Cambria Math"/>
                        </a:rPr>
                        <m:t>𝟏</m:t>
                      </m:r>
                      <m:r>
                        <a:rPr sz="1400" b="1" i="1">
                          <a:solidFill>
                            <a:srgbClr val="ffffff"/>
                          </a:solidFill>
                          <a:latin typeface="Cambria Math"/>
                          <a:sym typeface="Cambria Math"/>
                        </a:rPr>
                        <m:t>𝟎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3" name=""/>
              <p:cNvSpPr txBox="1"/>
              <p:nvPr/>
            </p:nvSpPr>
            <p:spPr>
              <a:xfrm>
                <a:off x="8268538" y="4349869"/>
                <a:ext cx="809625" cy="3048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p:sp>
        <p:nvSpPr>
          <p:cNvPr id="54" name="가로 글상자 53"/>
          <p:cNvSpPr txBox="1"/>
          <p:nvPr/>
        </p:nvSpPr>
        <p:spPr>
          <a:xfrm>
            <a:off x="4887055" y="1204755"/>
            <a:ext cx="4270550" cy="4485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 b="1"/>
              <a:t>scale space</a:t>
            </a:r>
            <a:endParaRPr lang="en-US" altLang="ko-KR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/>
              <a:t>5-3 </a:t>
            </a:r>
            <a:r>
              <a:rPr lang="ko-KR" altLang="en-US" sz="1050" b="1"/>
              <a:t>스케일 불변한 지역 특징</a:t>
            </a:r>
            <a:endParaRPr lang="ko-KR" altLang="en-US" sz="1050" b="1"/>
          </a:p>
        </p:txBody>
      </p:sp>
      <p:sp>
        <p:nvSpPr>
          <p:cNvPr id="44" name="가로 글상자 43"/>
          <p:cNvSpPr txBox="1"/>
          <p:nvPr/>
        </p:nvSpPr>
        <p:spPr>
          <a:xfrm>
            <a:off x="3107662" y="1104038"/>
            <a:ext cx="5976677" cy="90860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얻어진 다중 스케일 영상에서 특징점을 찾아야됨</a:t>
            </a:r>
            <a:endParaRPr lang="ko-KR" altLang="en-US" b="1"/>
          </a:p>
          <a:p>
            <a:pPr lvl="0" algn="ctr">
              <a:defRPr/>
            </a:pPr>
            <a:endParaRPr lang="ko-KR" altLang="en-US" b="1"/>
          </a:p>
          <a:p>
            <a:pPr lvl="0" algn="ctr">
              <a:defRPr/>
            </a:pPr>
            <a:r>
              <a:rPr lang="ko-KR" altLang="en-US" b="1"/>
              <a:t>하지만 어떻게</a:t>
            </a:r>
            <a:r>
              <a:rPr lang="en-US" altLang="ko-KR" b="1"/>
              <a:t>?</a:t>
            </a:r>
            <a:endParaRPr lang="en-US" altLang="ko-KR" b="1"/>
          </a:p>
        </p:txBody>
      </p:sp>
      <p:sp>
        <p:nvSpPr>
          <p:cNvPr id="64" name="가로 글상자 63"/>
          <p:cNvSpPr txBox="1"/>
          <p:nvPr/>
        </p:nvSpPr>
        <p:spPr>
          <a:xfrm>
            <a:off x="3055327" y="2430504"/>
            <a:ext cx="7442060" cy="35878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/>
              <a:t>▶</a:t>
            </a:r>
            <a:r>
              <a:rPr lang="en-US" altLang="ko-KR" b="1"/>
              <a:t> 2</a:t>
            </a:r>
            <a:r>
              <a:rPr lang="ko-KR" altLang="en-US" b="1"/>
              <a:t>차 미분을 통해서 극점을 찾은 후 특징점으로 취하면됨</a:t>
            </a:r>
            <a:endParaRPr lang="ko-KR" altLang="en-US" b="1"/>
          </a:p>
        </p:txBody>
      </p:sp>
      <p:sp>
        <p:nvSpPr>
          <p:cNvPr id="66" name="가로 글상자 65"/>
          <p:cNvSpPr txBox="1"/>
          <p:nvPr/>
        </p:nvSpPr>
        <p:spPr>
          <a:xfrm>
            <a:off x="3463541" y="2921000"/>
            <a:ext cx="7442060" cy="35878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/>
              <a:t>▶</a:t>
            </a:r>
            <a:r>
              <a:rPr lang="en-US" altLang="ko-KR" b="1"/>
              <a:t> </a:t>
            </a:r>
            <a:r>
              <a:rPr lang="ko-KR" altLang="en-US" b="1">
                <a:solidFill>
                  <a:srgbClr val="ff0000"/>
                </a:solidFill>
              </a:rPr>
              <a:t>라플라시안 필터</a:t>
            </a:r>
            <a:r>
              <a:rPr lang="ko-KR" altLang="en-US" b="1"/>
              <a:t>를 사용 </a:t>
            </a:r>
            <a:endParaRPr lang="ko-KR" altLang="en-US" b="1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3896905" y="4101970"/>
          <a:ext cx="1921050" cy="14547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40350"/>
                <a:gridCol w="640350"/>
                <a:gridCol w="640350"/>
              </a:tblGrid>
              <a:tr h="48214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-1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63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-1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-1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63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-1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6096000" y="4104847"/>
          <a:ext cx="1907703" cy="146234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5901"/>
                <a:gridCol w="635901"/>
                <a:gridCol w="635901"/>
              </a:tblGrid>
              <a:tr h="4846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-1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-1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-1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884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-1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-1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884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-1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-1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-1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4" name="가로 글상자 73"/>
          <p:cNvSpPr txBox="1"/>
          <p:nvPr/>
        </p:nvSpPr>
        <p:spPr>
          <a:xfrm>
            <a:off x="4583194" y="5638412"/>
            <a:ext cx="1099038" cy="2983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 b="1"/>
              <a:t>4</a:t>
            </a:r>
            <a:r>
              <a:rPr lang="ko-KR" altLang="en-US" sz="1400" b="1"/>
              <a:t>방향</a:t>
            </a:r>
            <a:endParaRPr lang="ko-KR" altLang="en-US" sz="1400" b="1"/>
          </a:p>
        </p:txBody>
      </p:sp>
      <p:sp>
        <p:nvSpPr>
          <p:cNvPr id="75" name="가로 글상자 74"/>
          <p:cNvSpPr txBox="1"/>
          <p:nvPr/>
        </p:nvSpPr>
        <p:spPr>
          <a:xfrm>
            <a:off x="6723235" y="5670162"/>
            <a:ext cx="1099038" cy="2983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 b="1"/>
              <a:t>8</a:t>
            </a:r>
            <a:r>
              <a:rPr lang="ko-KR" altLang="en-US" sz="1400" b="1"/>
              <a:t>방향</a:t>
            </a:r>
            <a:endParaRPr lang="ko-KR" altLang="en-US" sz="1400" b="1"/>
          </a:p>
        </p:txBody>
      </p:sp>
      <p:sp>
        <p:nvSpPr>
          <p:cNvPr id="77" name="가로 글상자 76"/>
          <p:cNvSpPr txBox="1"/>
          <p:nvPr/>
        </p:nvSpPr>
        <p:spPr>
          <a:xfrm>
            <a:off x="5187374" y="6038662"/>
            <a:ext cx="2051538" cy="3330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600" b="1"/>
              <a:t>라플라시안 필터</a:t>
            </a:r>
            <a:endParaRPr lang="ko-KR" altLang="en-US" sz="1600" b="1"/>
          </a:p>
        </p:txBody>
      </p:sp>
      <p:sp>
        <p:nvSpPr>
          <p:cNvPr id="78" name="가로 글상자 77"/>
          <p:cNvSpPr txBox="1"/>
          <p:nvPr/>
        </p:nvSpPr>
        <p:spPr>
          <a:xfrm>
            <a:off x="3463541" y="3429000"/>
            <a:ext cx="7442060" cy="3632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/>
              <a:t>▶</a:t>
            </a:r>
            <a:r>
              <a:rPr lang="en-US" altLang="ko-KR" b="1"/>
              <a:t> </a:t>
            </a:r>
            <a:r>
              <a:rPr lang="ko-KR" altLang="en-US" b="1"/>
              <a:t>다중 스케일 영상</a:t>
            </a:r>
            <a:r>
              <a:rPr lang="en-US" altLang="ko-KR" b="1"/>
              <a:t>(</a:t>
            </a:r>
            <a:r>
              <a:rPr lang="ko-KR" altLang="en-US" b="1"/>
              <a:t>가우시안 스무딩</a:t>
            </a:r>
            <a:r>
              <a:rPr lang="en-US" altLang="ko-KR" b="1"/>
              <a:t>)</a:t>
            </a:r>
            <a:r>
              <a:rPr lang="ko-KR" altLang="en-US" b="1"/>
              <a:t> </a:t>
            </a:r>
            <a:r>
              <a:rPr lang="en-US" altLang="ko-KR" b="1"/>
              <a:t>+</a:t>
            </a:r>
            <a:r>
              <a:rPr lang="ko-KR" altLang="en-US" b="1"/>
              <a:t> 라플라시안 필터 </a:t>
            </a:r>
            <a:r>
              <a:rPr lang="en-US" altLang="ko-KR" b="1"/>
              <a:t>=</a:t>
            </a:r>
            <a:r>
              <a:rPr lang="ko-KR" altLang="en-US" b="1"/>
              <a:t> </a:t>
            </a:r>
            <a:r>
              <a:rPr lang="en-US" altLang="ko-KR" b="1">
                <a:solidFill>
                  <a:srgbClr val="ff0000"/>
                </a:solidFill>
              </a:rPr>
              <a:t>LOG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752417" y="3794125"/>
            <a:ext cx="3439583" cy="33252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 b="1">
                <a:solidFill>
                  <a:srgbClr val="ff0000"/>
                </a:solidFill>
              </a:rPr>
              <a:t>(Laplacian of gaussian)</a:t>
            </a:r>
            <a:endParaRPr lang="en-US" altLang="ko-KR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1" animBg="1"/>
      <p:bldP spid="74" grpId="2" animBg="1"/>
      <p:bldP spid="75" grpId="3" animBg="1"/>
      <p:bldP spid="77" grpId="4" animBg="1"/>
      <p:bldP spid="78" grpId="5" animBg="1"/>
      <p:bldP spid="80" grpId="6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332</ep:Words>
  <ep:PresentationFormat>와이드스크린</ep:PresentationFormat>
  <ep:Paragraphs>70</ep:Paragraphs>
  <ep:Slides>13</ep:Slides>
  <ep:Notes>13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2023-12-04T10:06:45.000</dcterms:created>
  <dc:creator>admin</dc:creator>
  <cp:lastModifiedBy>kms00</cp:lastModifiedBy>
  <dcterms:modified xsi:type="dcterms:W3CDTF">2023-12-31T18:02:22.809</dcterms:modified>
  <cp:revision>231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