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83" r:id="rId3"/>
    <p:sldId id="284" r:id="rId4"/>
    <p:sldId id="285" r:id="rId5"/>
    <p:sldId id="259" r:id="rId6"/>
    <p:sldId id="272" r:id="rId7"/>
    <p:sldId id="290" r:id="rId8"/>
    <p:sldId id="268" r:id="rId9"/>
    <p:sldId id="270" r:id="rId10"/>
    <p:sldId id="280" r:id="rId11"/>
    <p:sldId id="291" r:id="rId12"/>
    <p:sldId id="293" r:id="rId13"/>
    <p:sldId id="292" r:id="rId14"/>
    <p:sldId id="281" r:id="rId15"/>
    <p:sldId id="267" r:id="rId16"/>
    <p:sldId id="258" r:id="rId17"/>
  </p:sldIdLst>
  <p:sldSz cx="12192000" cy="6858000"/>
  <p:notesSz cx="6858000" cy="9144000"/>
  <p:embeddedFontLst>
    <p:embeddedFont>
      <p:font typeface="#9Slide02 Noi dung dai" panose="020B0604020202020204" charset="0"/>
      <p:regular r:id="rId18"/>
    </p:embeddedFont>
    <p:embeddedFont>
      <p:font typeface="#9Slide02 Tieu de dai" panose="020B0604020202020204" charset="0"/>
      <p:bold r:id="rId19"/>
    </p:embeddedFont>
    <p:embeddedFont>
      <p:font typeface="#9Slide03 Montserrat" panose="020B0604020202020204" charset="0"/>
      <p:regular r:id="rId20"/>
    </p:embeddedFont>
    <p:embeddedFont>
      <p:font typeface="#9Slide03 Montserrat Black" panose="020B0604020202020204" charset="0"/>
      <p:bold r:id="rId21"/>
    </p:embeddedFont>
    <p:embeddedFont>
      <p:font typeface="#9Slide03 Montserrat Bold" panose="020B0604020202020204" charset="0"/>
      <p:bold r:id="rId22"/>
    </p:embeddedFont>
    <p:embeddedFont>
      <p:font typeface="#9Slide03 Montserrat Light" panose="020B0604020202020204" charset="0"/>
      <p:regular r:id="rId23"/>
    </p:embeddedFont>
    <p:embeddedFont>
      <p:font typeface="#9Slide03 Montserrat Medium" panose="020B0604020202020204" charset="0"/>
      <p:regular r:id="rId24"/>
    </p:embeddedFont>
    <p:embeddedFont>
      <p:font typeface="#9Slide03 Montserrat SemiBold" panose="020B0604020202020204" charset="0"/>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00FF"/>
    <a:srgbClr val="E100FF"/>
    <a:srgbClr val="6C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24" autoAdjust="0"/>
    <p:restoredTop sz="90927" autoAdjust="0"/>
  </p:normalViewPr>
  <p:slideViewPr>
    <p:cSldViewPr showGuides="1">
      <p:cViewPr varScale="1">
        <p:scale>
          <a:sx n="64" d="100"/>
          <a:sy n="64" d="100"/>
        </p:scale>
        <p:origin x="728" y="-1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1/16/2024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1/16/2024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1/16/2024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1/16/2024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1/16/2024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9Slide.vn - 2019">
            <a:extLst>
              <a:ext uri="{FF2B5EF4-FFF2-40B4-BE49-F238E27FC236}">
                <a16:creationId xmlns:a16="http://schemas.microsoft.com/office/drawing/2014/main" id="{2CEE328E-E68F-D289-B02D-14E6D4B32ABF}"/>
              </a:ext>
            </a:extLst>
          </p:cNvPr>
          <p:cNvSpPr txBox="1"/>
          <p:nvPr userDrawn="1"/>
        </p:nvSpPr>
        <p:spPr>
          <a:xfrm>
            <a:off x="0" y="-1512332"/>
            <a:ext cx="12192000" cy="369332"/>
          </a:xfrm>
          <a:prstGeom prst="rect">
            <a:avLst/>
          </a:prstGeom>
          <a:noFill/>
        </p:spPr>
        <p:txBody>
          <a:bodyPr vert="horz" wrap="none" lIns="0" tIns="0" rIns="0" bIns="0" rtlCol="0">
            <a:spAutoFit/>
          </a:bodyPr>
          <a:lstStyle/>
          <a:p>
            <a:pPr algn="ctr"/>
            <a:r>
              <a:rPr lang="en-US" sz="2400">
                <a:solidFill>
                  <a:srgbClr val="CFCFCF"/>
                </a:solidFill>
              </a:rPr>
              <a:t>www.9slide.vn</a:t>
            </a:r>
          </a:p>
        </p:txBody>
      </p:sp>
      <p:pic>
        <p:nvPicPr>
          <p:cNvPr id="32" name="Picture 31">
            <a:extLst>
              <a:ext uri="{FF2B5EF4-FFF2-40B4-BE49-F238E27FC236}">
                <a16:creationId xmlns:a16="http://schemas.microsoft.com/office/drawing/2014/main" id="{EF9BC851-5132-B6D7-32EF-72D299746A24}"/>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t="3762" b="11589"/>
          <a:stretch/>
        </p:blipFill>
        <p:spPr>
          <a:xfrm>
            <a:off x="0" y="-1"/>
            <a:ext cx="12217400" cy="6858001"/>
          </a:xfrm>
          <a:prstGeom prst="rect">
            <a:avLst/>
          </a:prstGeom>
        </p:spPr>
      </p:pic>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1/16/2024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7"/>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9Slide.vn">
            <a:extLst>
              <a:ext uri="{FF2B5EF4-FFF2-40B4-BE49-F238E27FC236}">
                <a16:creationId xmlns:a16="http://schemas.microsoft.com/office/drawing/2014/main" id="{0F30810D-0BA7-48B5-9100-E09C5C296021}"/>
              </a:ext>
            </a:extLst>
          </p:cNvPr>
          <p:cNvSpPr>
            <a:spLocks noSelect="1"/>
          </p:cNvSpPr>
          <p:nvPr userDrawn="1">
            <p:custDataLst>
              <p:tags r:id="rId8"/>
            </p:custDataLst>
          </p:nvPr>
        </p:nvSpPr>
        <p:spPr>
          <a:xfrm>
            <a:off x="6091428" y="-8915400"/>
            <a:ext cx="9144" cy="91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9Slide.vn">
            <a:extLst>
              <a:ext uri="{FF2B5EF4-FFF2-40B4-BE49-F238E27FC236}">
                <a16:creationId xmlns:a16="http://schemas.microsoft.com/office/drawing/2014/main" id="{5703AF2A-1D5F-4BD2-8904-9B6C863CB9B3}"/>
              </a:ext>
            </a:extLst>
          </p:cNvPr>
          <p:cNvSpPr>
            <a:spLocks noSelect="1"/>
          </p:cNvSpPr>
          <p:nvPr userDrawn="1">
            <p:custDataLst>
              <p:tags r:id="rId9"/>
            </p:custDataLst>
          </p:nvPr>
        </p:nvSpPr>
        <p:spPr>
          <a:xfrm>
            <a:off x="6091428" y="15764256"/>
            <a:ext cx="9144" cy="91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C594F-9D6A-4790-99DF-D66F945BBB36}"/>
              </a:ext>
            </a:extLst>
          </p:cNvPr>
          <p:cNvSpPr txBox="1"/>
          <p:nvPr/>
        </p:nvSpPr>
        <p:spPr>
          <a:xfrm>
            <a:off x="4041938" y="1196646"/>
            <a:ext cx="3861635" cy="276999"/>
          </a:xfrm>
          <a:prstGeom prst="rect">
            <a:avLst/>
          </a:prstGeom>
          <a:noFill/>
        </p:spPr>
        <p:txBody>
          <a:bodyPr wrap="none" lIns="0" tIns="0" rIns="0" bIns="0" rtlCol="0">
            <a:spAutoFit/>
          </a:bodyPr>
          <a:lstStyle/>
          <a:p>
            <a:pPr algn="ctr"/>
            <a:r>
              <a:rPr lang="en-US" dirty="0">
                <a:latin typeface="#9Slide03 Montserrat Bold" panose="00000800000000000000" pitchFamily="2" charset="0"/>
              </a:rPr>
              <a:t>  THỰC TẬP ĐỒ ÁN CƠ SỞ NGÀNH</a:t>
            </a:r>
          </a:p>
        </p:txBody>
      </p:sp>
      <p:sp>
        <p:nvSpPr>
          <p:cNvPr id="7" name="TextBox 6">
            <a:extLst>
              <a:ext uri="{FF2B5EF4-FFF2-40B4-BE49-F238E27FC236}">
                <a16:creationId xmlns:a16="http://schemas.microsoft.com/office/drawing/2014/main" id="{202530E8-9F73-4C7F-A204-01FCD49BE892}"/>
              </a:ext>
            </a:extLst>
          </p:cNvPr>
          <p:cNvSpPr txBox="1"/>
          <p:nvPr/>
        </p:nvSpPr>
        <p:spPr>
          <a:xfrm>
            <a:off x="7751259" y="4349428"/>
            <a:ext cx="3317884" cy="677108"/>
          </a:xfrm>
          <a:prstGeom prst="rect">
            <a:avLst/>
          </a:prstGeom>
          <a:noFill/>
        </p:spPr>
        <p:txBody>
          <a:bodyPr wrap="square" lIns="0" tIns="0" rIns="0" bIns="0" rtlCol="0">
            <a:spAutoFit/>
          </a:bodyPr>
          <a:lstStyle/>
          <a:p>
            <a:pPr>
              <a:lnSpc>
                <a:spcPct val="110000"/>
              </a:lnSpc>
            </a:pPr>
            <a:r>
              <a:rPr lang="en-US" sz="2000" dirty="0" err="1">
                <a:latin typeface="#9Slide03 Montserrat" panose="00000500000000000000" pitchFamily="2" charset="0"/>
              </a:rPr>
              <a:t>Lý</a:t>
            </a:r>
            <a:r>
              <a:rPr lang="en-US" sz="2000" dirty="0">
                <a:latin typeface="#9Slide03 Montserrat" panose="00000500000000000000" pitchFamily="2" charset="0"/>
              </a:rPr>
              <a:t> </a:t>
            </a:r>
            <a:r>
              <a:rPr lang="en-US" sz="2000" dirty="0" err="1">
                <a:latin typeface="#9Slide03 Montserrat" panose="00000500000000000000" pitchFamily="2" charset="0"/>
              </a:rPr>
              <a:t>Mỹ</a:t>
            </a:r>
            <a:r>
              <a:rPr lang="en-US" sz="2000" dirty="0">
                <a:latin typeface="#9Slide03 Montserrat" panose="00000500000000000000" pitchFamily="2" charset="0"/>
              </a:rPr>
              <a:t> </a:t>
            </a:r>
            <a:r>
              <a:rPr lang="en-US" sz="2000" dirty="0" err="1">
                <a:latin typeface="#9Slide03 Montserrat" panose="00000500000000000000" pitchFamily="2" charset="0"/>
              </a:rPr>
              <a:t>Duyên</a:t>
            </a:r>
            <a:r>
              <a:rPr lang="en-US" sz="2000" dirty="0">
                <a:latin typeface="#9Slide03 Montserrat" panose="00000500000000000000" pitchFamily="2" charset="0"/>
              </a:rPr>
              <a:t>     </a:t>
            </a:r>
          </a:p>
          <a:p>
            <a:pPr>
              <a:lnSpc>
                <a:spcPct val="110000"/>
              </a:lnSpc>
            </a:pPr>
            <a:r>
              <a:rPr lang="en-US" sz="2000" dirty="0">
                <a:latin typeface="#9Slide03 Montserrat" panose="00000500000000000000" pitchFamily="2" charset="0"/>
              </a:rPr>
              <a:t>MSSV: 110121256</a:t>
            </a:r>
          </a:p>
        </p:txBody>
      </p:sp>
      <p:grpSp>
        <p:nvGrpSpPr>
          <p:cNvPr id="9" name="Group 8">
            <a:extLst>
              <a:ext uri="{FF2B5EF4-FFF2-40B4-BE49-F238E27FC236}">
                <a16:creationId xmlns:a16="http://schemas.microsoft.com/office/drawing/2014/main" id="{D05F981F-AD6F-4C5E-A98E-33F2303797C1}"/>
              </a:ext>
            </a:extLst>
          </p:cNvPr>
          <p:cNvGrpSpPr/>
          <p:nvPr/>
        </p:nvGrpSpPr>
        <p:grpSpPr>
          <a:xfrm rot="16200000">
            <a:off x="753165" y="-153089"/>
            <a:ext cx="166896" cy="990600"/>
            <a:chOff x="304800" y="788432"/>
            <a:chExt cx="228600" cy="1356836"/>
          </a:xfrm>
        </p:grpSpPr>
        <p:sp>
          <p:nvSpPr>
            <p:cNvPr id="10" name="Rectangle: Rounded Corners 9">
              <a:extLst>
                <a:ext uri="{FF2B5EF4-FFF2-40B4-BE49-F238E27FC236}">
                  <a16:creationId xmlns:a16="http://schemas.microsoft.com/office/drawing/2014/main" id="{AA248E7C-6B0F-41DC-B631-BC64AAEF62EF}"/>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9B5D38C-E44D-4E09-8C7C-3FFD26B0F356}"/>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F305CFF-B3E1-4E17-9486-DDD9B683CBF0}"/>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C168879-540B-4DE1-95D8-7D662A9147E4}"/>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5651ACC6-C7FE-4C36-B270-91E0F2827870}"/>
              </a:ext>
            </a:extLst>
          </p:cNvPr>
          <p:cNvSpPr txBox="1"/>
          <p:nvPr/>
        </p:nvSpPr>
        <p:spPr>
          <a:xfrm>
            <a:off x="212986" y="6574280"/>
            <a:ext cx="2592056" cy="369332"/>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a:p>
            <a:endParaRPr lang="en-US" sz="1200" dirty="0">
              <a:latin typeface="#9Slide03 Montserrat Light" panose="00000400000000000000" pitchFamily="2" charset="0"/>
            </a:endParaRPr>
          </a:p>
        </p:txBody>
      </p:sp>
      <p:grpSp>
        <p:nvGrpSpPr>
          <p:cNvPr id="29" name="Group 28">
            <a:extLst>
              <a:ext uri="{FF2B5EF4-FFF2-40B4-BE49-F238E27FC236}">
                <a16:creationId xmlns:a16="http://schemas.microsoft.com/office/drawing/2014/main" id="{2A583E1A-B287-4C75-ACD1-CB606AF3A394}"/>
              </a:ext>
            </a:extLst>
          </p:cNvPr>
          <p:cNvGrpSpPr/>
          <p:nvPr/>
        </p:nvGrpSpPr>
        <p:grpSpPr>
          <a:xfrm>
            <a:off x="833016" y="1905000"/>
            <a:ext cx="10909456" cy="2020150"/>
            <a:chOff x="833016" y="1752600"/>
            <a:chExt cx="10909456" cy="2020150"/>
          </a:xfrm>
        </p:grpSpPr>
        <p:sp>
          <p:nvSpPr>
            <p:cNvPr id="3" name="TextBox 2">
              <a:extLst>
                <a:ext uri="{FF2B5EF4-FFF2-40B4-BE49-F238E27FC236}">
                  <a16:creationId xmlns:a16="http://schemas.microsoft.com/office/drawing/2014/main" id="{A3FD58E9-A134-4831-B185-FD32323EFCB3}"/>
                </a:ext>
              </a:extLst>
            </p:cNvPr>
            <p:cNvSpPr txBox="1"/>
            <p:nvPr/>
          </p:nvSpPr>
          <p:spPr>
            <a:xfrm>
              <a:off x="2028389" y="2683220"/>
              <a:ext cx="8135240" cy="492443"/>
            </a:xfrm>
            <a:prstGeom prst="rect">
              <a:avLst/>
            </a:prstGeom>
            <a:noFill/>
            <a:effectLst/>
          </p:spPr>
          <p:txBody>
            <a:bodyPr wrap="none" lIns="0" tIns="0" rIns="0" bIns="0" rtlCol="0">
              <a:spAutoFit/>
            </a:bodyPr>
            <a:lstStyle/>
            <a:p>
              <a:pPr algn="ctr"/>
              <a:r>
                <a:rPr lang="en-US" sz="3200" dirty="0">
                  <a:gradFill>
                    <a:gsLst>
                      <a:gs pos="0">
                        <a:srgbClr val="7F00FF"/>
                      </a:gs>
                      <a:gs pos="100000">
                        <a:srgbClr val="E100FF"/>
                      </a:gs>
                    </a:gsLst>
                    <a:lin ang="18900000" scaled="1"/>
                  </a:gradFill>
                  <a:latin typeface="#9Slide03 Montserrat Black" panose="00000A00000000000000" pitchFamily="2" charset="0"/>
                </a:rPr>
                <a:t>       XÂY DỰNG WEBSITE BÁN MỸ PHẨM</a:t>
              </a:r>
            </a:p>
          </p:txBody>
        </p:sp>
        <p:sp>
          <p:nvSpPr>
            <p:cNvPr id="14" name="TextBox 13">
              <a:extLst>
                <a:ext uri="{FF2B5EF4-FFF2-40B4-BE49-F238E27FC236}">
                  <a16:creationId xmlns:a16="http://schemas.microsoft.com/office/drawing/2014/main" id="{E62CB58C-1BF2-4D60-A1A2-C2C50EC03AB2}"/>
                </a:ext>
              </a:extLst>
            </p:cNvPr>
            <p:cNvSpPr txBox="1"/>
            <p:nvPr/>
          </p:nvSpPr>
          <p:spPr>
            <a:xfrm>
              <a:off x="5490866" y="2137576"/>
              <a:ext cx="1210268" cy="430887"/>
            </a:xfrm>
            <a:prstGeom prst="rect">
              <a:avLst/>
            </a:prstGeom>
            <a:noFill/>
          </p:spPr>
          <p:txBody>
            <a:bodyPr wrap="none" lIns="0" tIns="0" rIns="0" bIns="0" rtlCol="0">
              <a:spAutoFit/>
            </a:bodyPr>
            <a:lstStyle/>
            <a:p>
              <a:pPr algn="ctr"/>
              <a:r>
                <a:rPr lang="en-US" sz="2800">
                  <a:latin typeface="#9Slide03 Montserrat Bold" panose="00000800000000000000" pitchFamily="2" charset="0"/>
                </a:rPr>
                <a:t>ĐỀ TÀI</a:t>
              </a:r>
            </a:p>
          </p:txBody>
        </p:sp>
        <p:grpSp>
          <p:nvGrpSpPr>
            <p:cNvPr id="28" name="Group 27">
              <a:extLst>
                <a:ext uri="{FF2B5EF4-FFF2-40B4-BE49-F238E27FC236}">
                  <a16:creationId xmlns:a16="http://schemas.microsoft.com/office/drawing/2014/main" id="{1A2B7140-ED7F-4EC4-91D2-E48CBCE43866}"/>
                </a:ext>
              </a:extLst>
            </p:cNvPr>
            <p:cNvGrpSpPr/>
            <p:nvPr/>
          </p:nvGrpSpPr>
          <p:grpSpPr>
            <a:xfrm>
              <a:off x="833016" y="1752600"/>
              <a:ext cx="10909456" cy="2020150"/>
              <a:chOff x="833016" y="1672424"/>
              <a:chExt cx="10909456" cy="2020150"/>
            </a:xfrm>
          </p:grpSpPr>
          <p:grpSp>
            <p:nvGrpSpPr>
              <p:cNvPr id="27" name="Group 26">
                <a:extLst>
                  <a:ext uri="{FF2B5EF4-FFF2-40B4-BE49-F238E27FC236}">
                    <a16:creationId xmlns:a16="http://schemas.microsoft.com/office/drawing/2014/main" id="{5142C94D-D12C-4BC7-BFDE-0293BB6A695B}"/>
                  </a:ext>
                </a:extLst>
              </p:cNvPr>
              <p:cNvGrpSpPr/>
              <p:nvPr/>
            </p:nvGrpSpPr>
            <p:grpSpPr>
              <a:xfrm>
                <a:off x="833016" y="1672424"/>
                <a:ext cx="10525969" cy="1631726"/>
                <a:chOff x="1125311" y="1779007"/>
                <a:chExt cx="10525969" cy="1631726"/>
              </a:xfrm>
            </p:grpSpPr>
            <p:sp>
              <p:nvSpPr>
                <p:cNvPr id="21" name="Rectangle 20">
                  <a:extLst>
                    <a:ext uri="{FF2B5EF4-FFF2-40B4-BE49-F238E27FC236}">
                      <a16:creationId xmlns:a16="http://schemas.microsoft.com/office/drawing/2014/main" id="{40539EC7-5B57-4EA4-A19C-B94ADC763EA2}"/>
                    </a:ext>
                  </a:extLst>
                </p:cNvPr>
                <p:cNvSpPr/>
                <p:nvPr/>
              </p:nvSpPr>
              <p:spPr>
                <a:xfrm>
                  <a:off x="1189006" y="1842703"/>
                  <a:ext cx="10380694" cy="1510097"/>
                </a:xfrm>
                <a:prstGeom prst="rect">
                  <a:avLst/>
                </a:prstGeom>
                <a:noFill/>
                <a:ln w="19050">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363CC2-CFB4-4C27-B742-42FE625037D6}"/>
                    </a:ext>
                  </a:extLst>
                </p:cNvPr>
                <p:cNvSpPr/>
                <p:nvPr/>
              </p:nvSpPr>
              <p:spPr>
                <a:xfrm>
                  <a:off x="1125311" y="1779007"/>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5666A4D2-2CD4-4EE9-8C70-90707A072C7D}"/>
                    </a:ext>
                  </a:extLst>
                </p:cNvPr>
                <p:cNvSpPr/>
                <p:nvPr/>
              </p:nvSpPr>
              <p:spPr>
                <a:xfrm>
                  <a:off x="1125311" y="3283342"/>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719B396E-6A40-4FD4-B627-A0CD1A5190D5}"/>
                    </a:ext>
                  </a:extLst>
                </p:cNvPr>
                <p:cNvSpPr/>
                <p:nvPr/>
              </p:nvSpPr>
              <p:spPr>
                <a:xfrm>
                  <a:off x="11523889" y="3283342"/>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EC5D9A76-DA69-4B1C-846C-6761CFCFE88F}"/>
                    </a:ext>
                  </a:extLst>
                </p:cNvPr>
                <p:cNvSpPr/>
                <p:nvPr/>
              </p:nvSpPr>
              <p:spPr>
                <a:xfrm>
                  <a:off x="11523889" y="1779007"/>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26" name="Graphic 25">
                <a:extLst>
                  <a:ext uri="{FF2B5EF4-FFF2-40B4-BE49-F238E27FC236}">
                    <a16:creationId xmlns:a16="http://schemas.microsoft.com/office/drawing/2014/main" id="{D3F32FF4-A198-420C-9372-9D438720D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5272" y="3235374"/>
                <a:ext cx="457200" cy="457200"/>
              </a:xfrm>
              <a:prstGeom prst="rect">
                <a:avLst/>
              </a:prstGeom>
            </p:spPr>
          </p:pic>
        </p:grpSp>
      </p:grpSp>
      <p:pic>
        <p:nvPicPr>
          <p:cNvPr id="16" name="Picture 15">
            <a:extLst>
              <a:ext uri="{FF2B5EF4-FFF2-40B4-BE49-F238E27FC236}">
                <a16:creationId xmlns:a16="http://schemas.microsoft.com/office/drawing/2014/main" id="{54CE52CE-5973-67B8-223D-3E73AA456A8A}"/>
              </a:ext>
            </a:extLst>
          </p:cNvPr>
          <p:cNvPicPr>
            <a:picLocks noChangeAspect="1"/>
          </p:cNvPicPr>
          <p:nvPr/>
        </p:nvPicPr>
        <p:blipFill rotWithShape="1">
          <a:blip r:embed="rId4">
            <a:extLst>
              <a:ext uri="{28A0092B-C50C-407E-A947-70E740481C1C}">
                <a14:useLocalDpi xmlns:a14="http://schemas.microsoft.com/office/drawing/2010/main" val="0"/>
              </a:ext>
            </a:extLst>
          </a:blip>
          <a:srcRect t="-6459" r="32873" b="-1160"/>
          <a:stretch/>
        </p:blipFill>
        <p:spPr>
          <a:xfrm>
            <a:off x="5251005" y="275584"/>
            <a:ext cx="1443503" cy="576430"/>
          </a:xfrm>
          <a:prstGeom prst="rect">
            <a:avLst/>
          </a:prstGeom>
        </p:spPr>
      </p:pic>
      <p:sp>
        <p:nvSpPr>
          <p:cNvPr id="4" name="TextBox 3">
            <a:extLst>
              <a:ext uri="{FF2B5EF4-FFF2-40B4-BE49-F238E27FC236}">
                <a16:creationId xmlns:a16="http://schemas.microsoft.com/office/drawing/2014/main" id="{D535CF33-C4FF-1EE2-6A2E-88748BBE33F9}"/>
              </a:ext>
            </a:extLst>
          </p:cNvPr>
          <p:cNvSpPr txBox="1"/>
          <p:nvPr/>
        </p:nvSpPr>
        <p:spPr>
          <a:xfrm>
            <a:off x="7721442" y="5025143"/>
            <a:ext cx="1820396" cy="338554"/>
          </a:xfrm>
          <a:prstGeom prst="rect">
            <a:avLst/>
          </a:prstGeom>
          <a:noFill/>
        </p:spPr>
        <p:txBody>
          <a:bodyPr wrap="square" lIns="0" tIns="0" rIns="0" bIns="0" rtlCol="0">
            <a:spAutoFit/>
          </a:bodyPr>
          <a:lstStyle/>
          <a:p>
            <a:pPr>
              <a:lnSpc>
                <a:spcPct val="110000"/>
              </a:lnSpc>
            </a:pPr>
            <a:r>
              <a:rPr lang="en-US" sz="2000" dirty="0">
                <a:latin typeface="#9Slide03 Montserrat" panose="00000500000000000000" pitchFamily="2" charset="0"/>
              </a:rPr>
              <a:t>LỚP: DA21TTA</a:t>
            </a:r>
          </a:p>
        </p:txBody>
      </p:sp>
      <p:sp>
        <p:nvSpPr>
          <p:cNvPr id="30" name="TextBox 29">
            <a:extLst>
              <a:ext uri="{FF2B5EF4-FFF2-40B4-BE49-F238E27FC236}">
                <a16:creationId xmlns:a16="http://schemas.microsoft.com/office/drawing/2014/main" id="{DE7F18F2-B8BF-49D0-9F87-7AF53862B38C}"/>
              </a:ext>
            </a:extLst>
          </p:cNvPr>
          <p:cNvSpPr txBox="1"/>
          <p:nvPr/>
        </p:nvSpPr>
        <p:spPr>
          <a:xfrm>
            <a:off x="1530508" y="4302224"/>
            <a:ext cx="2465022" cy="338554"/>
          </a:xfrm>
          <a:prstGeom prst="rect">
            <a:avLst/>
          </a:prstGeom>
          <a:noFill/>
        </p:spPr>
        <p:txBody>
          <a:bodyPr wrap="square" lIns="0" tIns="0" rIns="0" bIns="0" rtlCol="0">
            <a:spAutoFit/>
          </a:bodyPr>
          <a:lstStyle/>
          <a:p>
            <a:pPr>
              <a:lnSpc>
                <a:spcPct val="110000"/>
              </a:lnSpc>
            </a:pPr>
            <a:r>
              <a:rPr lang="en-US" sz="2000" dirty="0">
                <a:latin typeface="#9Slide03 Montserrat" panose="00000500000000000000" pitchFamily="2" charset="0"/>
              </a:rPr>
              <a:t>GVHD: </a:t>
            </a:r>
            <a:r>
              <a:rPr lang="en-US" sz="2000" dirty="0" err="1">
                <a:latin typeface="#9Slide03 Montserrat" panose="00000500000000000000" pitchFamily="2" charset="0"/>
              </a:rPr>
              <a:t>Võ</a:t>
            </a:r>
            <a:r>
              <a:rPr lang="en-US" sz="2000" dirty="0">
                <a:latin typeface="#9Slide03 Montserrat" panose="00000500000000000000" pitchFamily="2" charset="0"/>
              </a:rPr>
              <a:t> </a:t>
            </a:r>
            <a:r>
              <a:rPr lang="en-US" sz="2000" dirty="0" err="1">
                <a:latin typeface="#9Slide03 Montserrat" panose="00000500000000000000" pitchFamily="2" charset="0"/>
              </a:rPr>
              <a:t>Thành</a:t>
            </a:r>
            <a:r>
              <a:rPr lang="en-US" sz="2000" dirty="0">
                <a:latin typeface="#9Slide03 Montserrat" panose="00000500000000000000" pitchFamily="2" charset="0"/>
              </a:rPr>
              <a:t> C</a:t>
            </a:r>
          </a:p>
        </p:txBody>
      </p:sp>
    </p:spTree>
    <p:extLst>
      <p:ext uri="{BB962C8B-B14F-4D97-AF65-F5344CB8AC3E}">
        <p14:creationId xmlns:p14="http://schemas.microsoft.com/office/powerpoint/2010/main" val="2817079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 presetClass="emph" presetSubtype="0" fill="hold" grpId="1" nodeType="withEffect">
                                  <p:stCondLst>
                                    <p:cond delay="100"/>
                                  </p:stCondLst>
                                  <p:childTnLst>
                                    <p:animScale>
                                      <p:cBhvr>
                                        <p:cTn id="9" dur="10" fill="hold"/>
                                        <p:tgtEl>
                                          <p:spTgt spid="2"/>
                                        </p:tgtEl>
                                      </p:cBhvr>
                                      <p:by x="125000" y="125000"/>
                                    </p:animScale>
                                  </p:childTnLst>
                                </p:cTn>
                              </p:par>
                              <p:par>
                                <p:cTn id="10" presetID="6" presetClass="emph" presetSubtype="0" decel="100000" fill="hold" grpId="2" nodeType="withEffect">
                                  <p:stCondLst>
                                    <p:cond delay="100"/>
                                  </p:stCondLst>
                                  <p:childTnLst>
                                    <p:animScale>
                                      <p:cBhvr>
                                        <p:cTn id="11" dur="750" fill="hold"/>
                                        <p:tgtEl>
                                          <p:spTgt spid="2"/>
                                        </p:tgtEl>
                                      </p:cBhvr>
                                      <p:by x="80000" y="80000"/>
                                    </p:animScale>
                                  </p:childTnLst>
                                </p:cTn>
                              </p:par>
                              <p:par>
                                <p:cTn id="12" presetID="10" presetClass="entr" presetSubtype="0"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6" presetClass="emph" presetSubtype="0" fill="hold" grpId="1" nodeType="withEffect">
                                  <p:stCondLst>
                                    <p:cond delay="300"/>
                                  </p:stCondLst>
                                  <p:childTnLst>
                                    <p:animScale>
                                      <p:cBhvr>
                                        <p:cTn id="16" dur="10" fill="hold"/>
                                        <p:tgtEl>
                                          <p:spTgt spid="7"/>
                                        </p:tgtEl>
                                      </p:cBhvr>
                                      <p:by x="125000" y="125000"/>
                                    </p:animScale>
                                  </p:childTnLst>
                                </p:cTn>
                              </p:par>
                              <p:par>
                                <p:cTn id="17" presetID="6" presetClass="emph" presetSubtype="0" decel="100000" fill="hold" grpId="2" nodeType="withEffect">
                                  <p:stCondLst>
                                    <p:cond delay="300"/>
                                  </p:stCondLst>
                                  <p:childTnLst>
                                    <p:animScale>
                                      <p:cBhvr>
                                        <p:cTn id="18" dur="750" fill="hold"/>
                                        <p:tgtEl>
                                          <p:spTgt spid="7"/>
                                        </p:tgtEl>
                                      </p:cBhvr>
                                      <p:by x="80000" y="80000"/>
                                    </p:animScale>
                                  </p:childTnLst>
                                </p:cTn>
                              </p:par>
                              <p:par>
                                <p:cTn id="19" presetID="10" presetClass="entr" presetSubtype="0" fill="hold" nodeType="withEffect">
                                  <p:stCondLst>
                                    <p:cond delay="4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6" presetClass="emph" presetSubtype="0" fill="hold" nodeType="withEffect">
                                  <p:stCondLst>
                                    <p:cond delay="400"/>
                                  </p:stCondLst>
                                  <p:childTnLst>
                                    <p:animScale>
                                      <p:cBhvr>
                                        <p:cTn id="23" dur="10" fill="hold"/>
                                        <p:tgtEl>
                                          <p:spTgt spid="9"/>
                                        </p:tgtEl>
                                      </p:cBhvr>
                                      <p:by x="125000" y="125000"/>
                                    </p:animScale>
                                  </p:childTnLst>
                                </p:cTn>
                              </p:par>
                              <p:par>
                                <p:cTn id="24" presetID="6" presetClass="emph" presetSubtype="0" decel="100000" fill="hold" nodeType="withEffect">
                                  <p:stCondLst>
                                    <p:cond delay="400"/>
                                  </p:stCondLst>
                                  <p:childTnLst>
                                    <p:animScale>
                                      <p:cBhvr>
                                        <p:cTn id="25" dur="750" fill="hold"/>
                                        <p:tgtEl>
                                          <p:spTgt spid="9"/>
                                        </p:tgtEl>
                                      </p:cBhvr>
                                      <p:by x="80000" y="80000"/>
                                    </p:animScale>
                                  </p:childTnLst>
                                </p:cTn>
                              </p:par>
                              <p:par>
                                <p:cTn id="26" presetID="10" presetClass="entr" presetSubtype="0" fill="hold" grpId="0" nodeType="withEffect">
                                  <p:stCondLst>
                                    <p:cond delay="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6" presetClass="emph" presetSubtype="0" fill="hold" grpId="1" nodeType="withEffect">
                                  <p:stCondLst>
                                    <p:cond delay="500"/>
                                  </p:stCondLst>
                                  <p:childTnLst>
                                    <p:animScale>
                                      <p:cBhvr>
                                        <p:cTn id="30" dur="10" fill="hold"/>
                                        <p:tgtEl>
                                          <p:spTgt spid="19"/>
                                        </p:tgtEl>
                                      </p:cBhvr>
                                      <p:by x="125000" y="125000"/>
                                    </p:animScale>
                                  </p:childTnLst>
                                </p:cTn>
                              </p:par>
                              <p:par>
                                <p:cTn id="31" presetID="6" presetClass="emph" presetSubtype="0" decel="100000" fill="hold" grpId="2" nodeType="withEffect">
                                  <p:stCondLst>
                                    <p:cond delay="500"/>
                                  </p:stCondLst>
                                  <p:childTnLst>
                                    <p:animScale>
                                      <p:cBhvr>
                                        <p:cTn id="32" dur="750" fill="hold"/>
                                        <p:tgtEl>
                                          <p:spTgt spid="19"/>
                                        </p:tgtEl>
                                      </p:cBhvr>
                                      <p:by x="80000" y="80000"/>
                                    </p:animScale>
                                  </p:childTnLst>
                                </p:cTn>
                              </p:par>
                              <p:par>
                                <p:cTn id="33" presetID="10" presetClass="entr" presetSubtype="0" fill="hold" nodeType="withEffect">
                                  <p:stCondLst>
                                    <p:cond delay="6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6" presetClass="emph" presetSubtype="0" fill="hold" nodeType="withEffect">
                                  <p:stCondLst>
                                    <p:cond delay="600"/>
                                  </p:stCondLst>
                                  <p:childTnLst>
                                    <p:animScale>
                                      <p:cBhvr>
                                        <p:cTn id="37" dur="10" fill="hold"/>
                                        <p:tgtEl>
                                          <p:spTgt spid="29"/>
                                        </p:tgtEl>
                                      </p:cBhvr>
                                      <p:by x="125000" y="125000"/>
                                    </p:animScale>
                                  </p:childTnLst>
                                </p:cTn>
                              </p:par>
                              <p:par>
                                <p:cTn id="38" presetID="6" presetClass="emph" presetSubtype="0" decel="100000" fill="hold" nodeType="withEffect">
                                  <p:stCondLst>
                                    <p:cond delay="600"/>
                                  </p:stCondLst>
                                  <p:childTnLst>
                                    <p:animScale>
                                      <p:cBhvr>
                                        <p:cTn id="39" dur="750" fill="hold"/>
                                        <p:tgtEl>
                                          <p:spTgt spid="29"/>
                                        </p:tgtEl>
                                      </p:cBhvr>
                                      <p:by x="80000" y="80000"/>
                                    </p:animScale>
                                  </p:childTnLst>
                                </p:cTn>
                              </p:par>
                              <p:par>
                                <p:cTn id="40" presetID="10" presetClass="entr" presetSubtype="0" fill="hold" nodeType="withEffect">
                                  <p:stCondLst>
                                    <p:cond delay="7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6" presetClass="emph" presetSubtype="0" fill="hold" nodeType="withEffect">
                                  <p:stCondLst>
                                    <p:cond delay="700"/>
                                  </p:stCondLst>
                                  <p:childTnLst>
                                    <p:animScale>
                                      <p:cBhvr>
                                        <p:cTn id="44" dur="10" fill="hold"/>
                                        <p:tgtEl>
                                          <p:spTgt spid="16"/>
                                        </p:tgtEl>
                                      </p:cBhvr>
                                      <p:by x="125000" y="125000"/>
                                    </p:animScale>
                                  </p:childTnLst>
                                </p:cTn>
                              </p:par>
                              <p:par>
                                <p:cTn id="45" presetID="6" presetClass="emph" presetSubtype="0" decel="100000" fill="hold" nodeType="withEffect">
                                  <p:stCondLst>
                                    <p:cond delay="700"/>
                                  </p:stCondLst>
                                  <p:childTnLst>
                                    <p:animScale>
                                      <p:cBhvr>
                                        <p:cTn id="46" dur="750" fill="hold"/>
                                        <p:tgtEl>
                                          <p:spTgt spid="16"/>
                                        </p:tgtEl>
                                      </p:cBhvr>
                                      <p:by x="80000" y="80000"/>
                                    </p:animScale>
                                  </p:childTnLst>
                                </p:cTn>
                              </p:par>
                              <p:par>
                                <p:cTn id="47" presetID="10" presetClass="entr" presetSubtype="0" fill="hold" grpId="0" nodeType="withEffect">
                                  <p:stCondLst>
                                    <p:cond delay="80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6" presetClass="emph" presetSubtype="0" fill="hold" grpId="1" nodeType="withEffect">
                                  <p:stCondLst>
                                    <p:cond delay="800"/>
                                  </p:stCondLst>
                                  <p:childTnLst>
                                    <p:animScale>
                                      <p:cBhvr>
                                        <p:cTn id="51" dur="10" fill="hold"/>
                                        <p:tgtEl>
                                          <p:spTgt spid="4"/>
                                        </p:tgtEl>
                                      </p:cBhvr>
                                      <p:by x="125000" y="125000"/>
                                    </p:animScale>
                                  </p:childTnLst>
                                </p:cTn>
                              </p:par>
                              <p:par>
                                <p:cTn id="52" presetID="6" presetClass="emph" presetSubtype="0" decel="100000" fill="hold" grpId="2" nodeType="withEffect">
                                  <p:stCondLst>
                                    <p:cond delay="800"/>
                                  </p:stCondLst>
                                  <p:childTnLst>
                                    <p:animScale>
                                      <p:cBhvr>
                                        <p:cTn id="53" dur="750" fill="hold"/>
                                        <p:tgtEl>
                                          <p:spTgt spid="4"/>
                                        </p:tgtEl>
                                      </p:cBhvr>
                                      <p:by x="80000" y="80000"/>
                                    </p:animScale>
                                  </p:childTnLst>
                                </p:cTn>
                              </p:par>
                              <p:par>
                                <p:cTn id="54" presetID="10" presetClass="entr" presetSubtype="0" fill="hold" grpId="0" nodeType="withEffect">
                                  <p:stCondLst>
                                    <p:cond delay="80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6" presetClass="emph" presetSubtype="0" fill="hold" grpId="1" nodeType="withEffect">
                                  <p:stCondLst>
                                    <p:cond delay="800"/>
                                  </p:stCondLst>
                                  <p:childTnLst>
                                    <p:animScale>
                                      <p:cBhvr>
                                        <p:cTn id="58" dur="10" fill="hold"/>
                                        <p:tgtEl>
                                          <p:spTgt spid="30"/>
                                        </p:tgtEl>
                                      </p:cBhvr>
                                      <p:by x="125000" y="125000"/>
                                    </p:animScale>
                                  </p:childTnLst>
                                </p:cTn>
                              </p:par>
                              <p:par>
                                <p:cTn id="59" presetID="6" presetClass="emph" presetSubtype="0" decel="100000" fill="hold" grpId="2" nodeType="withEffect">
                                  <p:stCondLst>
                                    <p:cond delay="800"/>
                                  </p:stCondLst>
                                  <p:childTnLst>
                                    <p:animScale>
                                      <p:cBhvr>
                                        <p:cTn id="60" dur="750" fill="hold"/>
                                        <p:tgtEl>
                                          <p:spTgt spid="3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p:bldP spid="7" grpId="1"/>
      <p:bldP spid="7" grpId="2"/>
      <p:bldP spid="19" grpId="0"/>
      <p:bldP spid="19" grpId="1"/>
      <p:bldP spid="19" grpId="2"/>
      <p:bldP spid="4" grpId="0"/>
      <p:bldP spid="4" grpId="1"/>
      <p:bldP spid="4" grpId="2"/>
      <p:bldP spid="30" grpId="0"/>
      <p:bldP spid="30" grpId="1"/>
      <p:bldP spid="30"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55D6EE-B417-4497-BEE1-0FDF349224B9}"/>
              </a:ext>
            </a:extLst>
          </p:cNvPr>
          <p:cNvGrpSpPr/>
          <p:nvPr/>
        </p:nvGrpSpPr>
        <p:grpSpPr>
          <a:xfrm rot="16200000">
            <a:off x="753165" y="-153089"/>
            <a:ext cx="166896" cy="990600"/>
            <a:chOff x="304800" y="788432"/>
            <a:chExt cx="228600" cy="1356836"/>
          </a:xfrm>
        </p:grpSpPr>
        <p:sp>
          <p:nvSpPr>
            <p:cNvPr id="8" name="Rectangle: Rounded Corners 7">
              <a:extLst>
                <a:ext uri="{FF2B5EF4-FFF2-40B4-BE49-F238E27FC236}">
                  <a16:creationId xmlns:a16="http://schemas.microsoft.com/office/drawing/2014/main" id="{9254CFD5-AD7F-46B0-85E4-F59CF4EF410C}"/>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4C1787B-37F8-4660-A15A-592A48665B1A}"/>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687D3FB-C7CD-4DA9-8418-C9CD5F30ECF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1BE05F1-88C2-41CA-9387-50E070089335}"/>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A8302D1C-6778-4D3B-BDEF-50EE51FBA34C}"/>
              </a:ext>
            </a:extLst>
          </p:cNvPr>
          <p:cNvSpPr txBox="1"/>
          <p:nvPr/>
        </p:nvSpPr>
        <p:spPr>
          <a:xfrm>
            <a:off x="4109919" y="457200"/>
            <a:ext cx="3972242" cy="369332"/>
          </a:xfrm>
          <a:prstGeom prst="rect">
            <a:avLst/>
          </a:prstGeom>
          <a:noFill/>
        </p:spPr>
        <p:txBody>
          <a:bodyPr wrap="none" lIns="0" tIns="0" rIns="0" bIns="0" rtlCol="0">
            <a:spAutoFit/>
          </a:bodyPr>
          <a:lstStyle/>
          <a:p>
            <a:pPr algn="ctr"/>
            <a:r>
              <a:rPr lang="en-US" sz="2400">
                <a:latin typeface="#9Slide03 Montserrat Black" panose="00000A00000000000000" pitchFamily="2" charset="0"/>
              </a:rPr>
              <a:t>MỘT SỐ GIAO DIỆN KHÁC</a:t>
            </a:r>
          </a:p>
        </p:txBody>
      </p:sp>
      <p:sp>
        <p:nvSpPr>
          <p:cNvPr id="18" name="TextBox 17">
            <a:extLst>
              <a:ext uri="{FF2B5EF4-FFF2-40B4-BE49-F238E27FC236}">
                <a16:creationId xmlns:a16="http://schemas.microsoft.com/office/drawing/2014/main" id="{BF9AC382-314D-4384-9914-7062E71FD2BF}"/>
              </a:ext>
            </a:extLst>
          </p:cNvPr>
          <p:cNvSpPr txBox="1"/>
          <p:nvPr/>
        </p:nvSpPr>
        <p:spPr>
          <a:xfrm>
            <a:off x="6858000" y="1115224"/>
            <a:ext cx="3429000" cy="215444"/>
          </a:xfrm>
          <a:prstGeom prst="rect">
            <a:avLst/>
          </a:prstGeom>
          <a:noFill/>
        </p:spPr>
        <p:txBody>
          <a:bodyPr wrap="square" lIns="0" tIns="0" rIns="0" bIns="0" rtlCol="0">
            <a:spAutoFit/>
          </a:bodyPr>
          <a:lstStyle/>
          <a:p>
            <a:r>
              <a:rPr lang="en-US" sz="1400" dirty="0" err="1">
                <a:latin typeface="#9Slide03 Montserrat" panose="00000500000000000000" pitchFamily="2" charset="0"/>
              </a:rPr>
              <a:t>Đăng</a:t>
            </a:r>
            <a:r>
              <a:rPr lang="en-US" sz="1400" dirty="0">
                <a:latin typeface="#9Slide03 Montserrat" panose="00000500000000000000" pitchFamily="2" charset="0"/>
              </a:rPr>
              <a:t> </a:t>
            </a:r>
            <a:r>
              <a:rPr lang="en-US" sz="1400" dirty="0" err="1">
                <a:latin typeface="#9Slide03 Montserrat" panose="00000500000000000000" pitchFamily="2" charset="0"/>
              </a:rPr>
              <a:t>nhập</a:t>
            </a:r>
            <a:endParaRPr lang="en-US" sz="1400" dirty="0">
              <a:latin typeface="#9Slide03 Montserrat" panose="00000500000000000000" pitchFamily="2" charset="0"/>
            </a:endParaRPr>
          </a:p>
        </p:txBody>
      </p:sp>
      <p:sp>
        <p:nvSpPr>
          <p:cNvPr id="19" name="TextBox 18">
            <a:extLst>
              <a:ext uri="{FF2B5EF4-FFF2-40B4-BE49-F238E27FC236}">
                <a16:creationId xmlns:a16="http://schemas.microsoft.com/office/drawing/2014/main" id="{9E298205-E2D6-4C5D-9F86-58BC4EBCFB21}"/>
              </a:ext>
            </a:extLst>
          </p:cNvPr>
          <p:cNvSpPr txBox="1"/>
          <p:nvPr/>
        </p:nvSpPr>
        <p:spPr>
          <a:xfrm>
            <a:off x="1811180" y="877208"/>
            <a:ext cx="1764230" cy="215444"/>
          </a:xfrm>
          <a:prstGeom prst="rect">
            <a:avLst/>
          </a:prstGeom>
          <a:noFill/>
        </p:spPr>
        <p:txBody>
          <a:bodyPr wrap="square" lIns="0" tIns="0" rIns="0" bIns="0" rtlCol="0">
            <a:spAutoFit/>
          </a:bodyPr>
          <a:lstStyle/>
          <a:p>
            <a:r>
              <a:rPr lang="en-US" sz="1400" dirty="0">
                <a:latin typeface="#9Slide03 Montserrat" panose="00000500000000000000" pitchFamily="2" charset="0"/>
              </a:rPr>
              <a:t>      </a:t>
            </a:r>
            <a:r>
              <a:rPr lang="en-US" sz="1400" dirty="0" err="1">
                <a:latin typeface="#9Slide03 Montserrat" panose="00000500000000000000" pitchFamily="2" charset="0"/>
              </a:rPr>
              <a:t>Sản</a:t>
            </a:r>
            <a:r>
              <a:rPr lang="en-US" sz="1400" dirty="0">
                <a:latin typeface="#9Slide03 Montserrat" panose="00000500000000000000" pitchFamily="2" charset="0"/>
              </a:rPr>
              <a:t> </a:t>
            </a:r>
            <a:r>
              <a:rPr lang="en-US" sz="1400" dirty="0" err="1">
                <a:latin typeface="#9Slide03 Montserrat" panose="00000500000000000000" pitchFamily="2" charset="0"/>
              </a:rPr>
              <a:t>phẩm</a:t>
            </a:r>
            <a:endParaRPr lang="en-US" sz="1400" dirty="0">
              <a:latin typeface="#9Slide03 Montserrat" panose="00000500000000000000" pitchFamily="2" charset="0"/>
            </a:endParaRPr>
          </a:p>
        </p:txBody>
      </p:sp>
      <p:sp>
        <p:nvSpPr>
          <p:cNvPr id="20" name="TextBox 19">
            <a:extLst>
              <a:ext uri="{FF2B5EF4-FFF2-40B4-BE49-F238E27FC236}">
                <a16:creationId xmlns:a16="http://schemas.microsoft.com/office/drawing/2014/main" id="{4541CF55-4EB8-4932-B6CF-411F8D382B9E}"/>
              </a:ext>
            </a:extLst>
          </p:cNvPr>
          <p:cNvSpPr txBox="1"/>
          <p:nvPr/>
        </p:nvSpPr>
        <p:spPr>
          <a:xfrm>
            <a:off x="1388663" y="6296477"/>
            <a:ext cx="1764230" cy="215444"/>
          </a:xfrm>
          <a:prstGeom prst="rect">
            <a:avLst/>
          </a:prstGeom>
          <a:noFill/>
        </p:spPr>
        <p:txBody>
          <a:bodyPr wrap="square" lIns="0" tIns="0" rIns="0" bIns="0" rtlCol="0">
            <a:spAutoFit/>
          </a:bodyPr>
          <a:lstStyle/>
          <a:p>
            <a:r>
              <a:rPr lang="en-US" sz="1400" dirty="0" err="1">
                <a:latin typeface="#9Slide03 Montserrat" panose="00000500000000000000" pitchFamily="2" charset="0"/>
              </a:rPr>
              <a:t>Giỏ</a:t>
            </a:r>
            <a:r>
              <a:rPr lang="en-US" sz="1400" dirty="0">
                <a:latin typeface="#9Slide03 Montserrat" panose="00000500000000000000" pitchFamily="2" charset="0"/>
              </a:rPr>
              <a:t> </a:t>
            </a:r>
            <a:r>
              <a:rPr lang="en-US" sz="1400" dirty="0" err="1">
                <a:latin typeface="#9Slide03 Montserrat" panose="00000500000000000000" pitchFamily="2" charset="0"/>
              </a:rPr>
              <a:t>hàng</a:t>
            </a:r>
            <a:endParaRPr lang="en-US" sz="1400" dirty="0">
              <a:latin typeface="#9Slide03 Montserrat" panose="00000500000000000000" pitchFamily="2" charset="0"/>
            </a:endParaRPr>
          </a:p>
        </p:txBody>
      </p:sp>
      <p:sp>
        <p:nvSpPr>
          <p:cNvPr id="21" name="TextBox 20">
            <a:extLst>
              <a:ext uri="{FF2B5EF4-FFF2-40B4-BE49-F238E27FC236}">
                <a16:creationId xmlns:a16="http://schemas.microsoft.com/office/drawing/2014/main" id="{C9F74AB9-CCC3-44D2-8952-8EC82A01F1C5}"/>
              </a:ext>
            </a:extLst>
          </p:cNvPr>
          <p:cNvSpPr txBox="1"/>
          <p:nvPr/>
        </p:nvSpPr>
        <p:spPr>
          <a:xfrm>
            <a:off x="6400800" y="6273236"/>
            <a:ext cx="1764230" cy="215444"/>
          </a:xfrm>
          <a:prstGeom prst="rect">
            <a:avLst/>
          </a:prstGeom>
          <a:noFill/>
        </p:spPr>
        <p:txBody>
          <a:bodyPr wrap="square" lIns="0" tIns="0" rIns="0" bIns="0" rtlCol="0">
            <a:spAutoFit/>
          </a:bodyPr>
          <a:lstStyle/>
          <a:p>
            <a:r>
              <a:rPr lang="en-US" sz="1400" dirty="0">
                <a:latin typeface="#9Slide03 Montserrat" panose="00000500000000000000" pitchFamily="2" charset="0"/>
              </a:rPr>
              <a:t>Thanh </a:t>
            </a:r>
            <a:r>
              <a:rPr lang="en-US" sz="1400" dirty="0" err="1">
                <a:latin typeface="#9Slide03 Montserrat" panose="00000500000000000000" pitchFamily="2" charset="0"/>
              </a:rPr>
              <a:t>toán</a:t>
            </a:r>
            <a:endParaRPr lang="en-US" sz="1400" dirty="0">
              <a:latin typeface="#9Slide03 Montserrat" panose="00000500000000000000" pitchFamily="2" charset="0"/>
            </a:endParaRPr>
          </a:p>
        </p:txBody>
      </p:sp>
      <p:sp>
        <p:nvSpPr>
          <p:cNvPr id="2" name="TextBox 1">
            <a:extLst>
              <a:ext uri="{FF2B5EF4-FFF2-40B4-BE49-F238E27FC236}">
                <a16:creationId xmlns:a16="http://schemas.microsoft.com/office/drawing/2014/main" id="{2983D7F9-409A-71F4-2C46-BCD02D09AD93}"/>
              </a:ext>
            </a:extLst>
          </p:cNvPr>
          <p:cNvSpPr txBox="1"/>
          <p:nvPr/>
        </p:nvSpPr>
        <p:spPr>
          <a:xfrm>
            <a:off x="228600" y="6570259"/>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pic>
        <p:nvPicPr>
          <p:cNvPr id="4" name="Picture 3">
            <a:extLst>
              <a:ext uri="{FF2B5EF4-FFF2-40B4-BE49-F238E27FC236}">
                <a16:creationId xmlns:a16="http://schemas.microsoft.com/office/drawing/2014/main" id="{CBBECFDA-FACC-4D35-AD4F-01E96862CF88}"/>
              </a:ext>
            </a:extLst>
          </p:cNvPr>
          <p:cNvPicPr>
            <a:picLocks noChangeAspect="1"/>
          </p:cNvPicPr>
          <p:nvPr/>
        </p:nvPicPr>
        <p:blipFill>
          <a:blip r:embed="rId2"/>
          <a:stretch>
            <a:fillRect/>
          </a:stretch>
        </p:blipFill>
        <p:spPr>
          <a:xfrm>
            <a:off x="6858000" y="1401089"/>
            <a:ext cx="3731131" cy="2179611"/>
          </a:xfrm>
          <a:prstGeom prst="rect">
            <a:avLst/>
          </a:prstGeom>
        </p:spPr>
      </p:pic>
      <p:pic>
        <p:nvPicPr>
          <p:cNvPr id="13" name="Picture 12">
            <a:extLst>
              <a:ext uri="{FF2B5EF4-FFF2-40B4-BE49-F238E27FC236}">
                <a16:creationId xmlns:a16="http://schemas.microsoft.com/office/drawing/2014/main" id="{C2A10B5B-8833-441C-B813-ADCEBB398CFF}"/>
              </a:ext>
            </a:extLst>
          </p:cNvPr>
          <p:cNvPicPr>
            <a:picLocks noChangeAspect="1"/>
          </p:cNvPicPr>
          <p:nvPr/>
        </p:nvPicPr>
        <p:blipFill>
          <a:blip r:embed="rId3"/>
          <a:stretch>
            <a:fillRect/>
          </a:stretch>
        </p:blipFill>
        <p:spPr>
          <a:xfrm>
            <a:off x="2057401" y="1108598"/>
            <a:ext cx="3581400" cy="2216883"/>
          </a:xfrm>
          <a:prstGeom prst="rect">
            <a:avLst/>
          </a:prstGeom>
        </p:spPr>
      </p:pic>
      <p:pic>
        <p:nvPicPr>
          <p:cNvPr id="22" name="Picture 21">
            <a:extLst>
              <a:ext uri="{FF2B5EF4-FFF2-40B4-BE49-F238E27FC236}">
                <a16:creationId xmlns:a16="http://schemas.microsoft.com/office/drawing/2014/main" id="{B01EF91E-6E67-44FC-B34E-5B2F14325172}"/>
              </a:ext>
            </a:extLst>
          </p:cNvPr>
          <p:cNvPicPr>
            <a:picLocks noChangeAspect="1"/>
          </p:cNvPicPr>
          <p:nvPr/>
        </p:nvPicPr>
        <p:blipFill>
          <a:blip r:embed="rId4"/>
          <a:stretch>
            <a:fillRect/>
          </a:stretch>
        </p:blipFill>
        <p:spPr>
          <a:xfrm>
            <a:off x="1447800" y="3429000"/>
            <a:ext cx="4465083" cy="2763958"/>
          </a:xfrm>
          <a:prstGeom prst="rect">
            <a:avLst/>
          </a:prstGeom>
        </p:spPr>
      </p:pic>
      <p:pic>
        <p:nvPicPr>
          <p:cNvPr id="24" name="Picture 23">
            <a:extLst>
              <a:ext uri="{FF2B5EF4-FFF2-40B4-BE49-F238E27FC236}">
                <a16:creationId xmlns:a16="http://schemas.microsoft.com/office/drawing/2014/main" id="{4DB0CDD3-B947-493D-BF07-3791157BD552}"/>
              </a:ext>
            </a:extLst>
          </p:cNvPr>
          <p:cNvPicPr>
            <a:picLocks noChangeAspect="1"/>
          </p:cNvPicPr>
          <p:nvPr/>
        </p:nvPicPr>
        <p:blipFill>
          <a:blip r:embed="rId5"/>
          <a:stretch>
            <a:fillRect/>
          </a:stretch>
        </p:blipFill>
        <p:spPr>
          <a:xfrm>
            <a:off x="6207270" y="3680938"/>
            <a:ext cx="4079730" cy="2548514"/>
          </a:xfrm>
          <a:prstGeom prst="rect">
            <a:avLst/>
          </a:prstGeom>
        </p:spPr>
      </p:pic>
    </p:spTree>
    <p:extLst>
      <p:ext uri="{BB962C8B-B14F-4D97-AF65-F5344CB8AC3E}">
        <p14:creationId xmlns:p14="http://schemas.microsoft.com/office/powerpoint/2010/main" val="272460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 presetClass="emph" presetSubtype="0" fill="hold" nodeType="withEffect">
                                  <p:stCondLst>
                                    <p:cond delay="200"/>
                                  </p:stCondLst>
                                  <p:childTnLst>
                                    <p:animScale>
                                      <p:cBhvr>
                                        <p:cTn id="9" dur="10" fill="hold"/>
                                        <p:tgtEl>
                                          <p:spTgt spid="7"/>
                                        </p:tgtEl>
                                      </p:cBhvr>
                                      <p:by x="125000" y="125000"/>
                                    </p:animScale>
                                  </p:childTnLst>
                                </p:cTn>
                              </p:par>
                              <p:par>
                                <p:cTn id="10" presetID="6" presetClass="emph" presetSubtype="0" decel="100000" fill="hold" nodeType="withEffect">
                                  <p:stCondLst>
                                    <p:cond delay="200"/>
                                  </p:stCondLst>
                                  <p:childTnLst>
                                    <p:animScale>
                                      <p:cBhvr>
                                        <p:cTn id="11" dur="750" fill="hold"/>
                                        <p:tgtEl>
                                          <p:spTgt spid="7"/>
                                        </p:tgtEl>
                                      </p:cBhvr>
                                      <p:by x="80000" y="80000"/>
                                    </p:animScale>
                                  </p:childTnLst>
                                </p:cTn>
                              </p:par>
                              <p:par>
                                <p:cTn id="12" presetID="10" presetClass="entr" presetSubtype="0" fill="hold" grpId="0" nodeType="withEffect">
                                  <p:stCondLst>
                                    <p:cond delay="3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6" presetClass="emph" presetSubtype="0" fill="hold" grpId="1" nodeType="withEffect">
                                  <p:stCondLst>
                                    <p:cond delay="300"/>
                                  </p:stCondLst>
                                  <p:childTnLst>
                                    <p:animScale>
                                      <p:cBhvr>
                                        <p:cTn id="16" dur="10" fill="hold"/>
                                        <p:tgtEl>
                                          <p:spTgt spid="12"/>
                                        </p:tgtEl>
                                      </p:cBhvr>
                                      <p:by x="125000" y="125000"/>
                                    </p:animScale>
                                  </p:childTnLst>
                                </p:cTn>
                              </p:par>
                              <p:par>
                                <p:cTn id="17" presetID="6" presetClass="emph" presetSubtype="0" decel="100000" fill="hold" grpId="2" nodeType="withEffect">
                                  <p:stCondLst>
                                    <p:cond delay="300"/>
                                  </p:stCondLst>
                                  <p:childTnLst>
                                    <p:animScale>
                                      <p:cBhvr>
                                        <p:cTn id="18" dur="750" fill="hold"/>
                                        <p:tgtEl>
                                          <p:spTgt spid="12"/>
                                        </p:tgtEl>
                                      </p:cBhvr>
                                      <p:by x="80000" y="80000"/>
                                    </p:animScale>
                                  </p:childTnLst>
                                </p:cTn>
                              </p:par>
                              <p:par>
                                <p:cTn id="19" presetID="10" presetClass="entr" presetSubtype="0" fill="hold" grpId="0" nodeType="withEffect">
                                  <p:stCondLst>
                                    <p:cond delay="70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6" presetClass="emph" presetSubtype="0" fill="hold" grpId="1" nodeType="withEffect">
                                  <p:stCondLst>
                                    <p:cond delay="700"/>
                                  </p:stCondLst>
                                  <p:childTnLst>
                                    <p:animScale>
                                      <p:cBhvr>
                                        <p:cTn id="23" dur="10" fill="hold"/>
                                        <p:tgtEl>
                                          <p:spTgt spid="18"/>
                                        </p:tgtEl>
                                      </p:cBhvr>
                                      <p:by x="125000" y="125000"/>
                                    </p:animScale>
                                  </p:childTnLst>
                                </p:cTn>
                              </p:par>
                              <p:par>
                                <p:cTn id="24" presetID="6" presetClass="emph" presetSubtype="0" decel="100000" fill="hold" grpId="2" nodeType="withEffect">
                                  <p:stCondLst>
                                    <p:cond delay="700"/>
                                  </p:stCondLst>
                                  <p:childTnLst>
                                    <p:animScale>
                                      <p:cBhvr>
                                        <p:cTn id="25" dur="750" fill="hold"/>
                                        <p:tgtEl>
                                          <p:spTgt spid="18"/>
                                        </p:tgtEl>
                                      </p:cBhvr>
                                      <p:by x="80000" y="80000"/>
                                    </p:animScale>
                                  </p:childTnLst>
                                </p:cTn>
                              </p:par>
                              <p:par>
                                <p:cTn id="26" presetID="10" presetClass="entr" presetSubtype="0" fill="hold" grpId="0" nodeType="withEffect">
                                  <p:stCondLst>
                                    <p:cond delay="8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6" presetClass="emph" presetSubtype="0" fill="hold" grpId="1" nodeType="withEffect">
                                  <p:stCondLst>
                                    <p:cond delay="800"/>
                                  </p:stCondLst>
                                  <p:childTnLst>
                                    <p:animScale>
                                      <p:cBhvr>
                                        <p:cTn id="30" dur="10" fill="hold"/>
                                        <p:tgtEl>
                                          <p:spTgt spid="19"/>
                                        </p:tgtEl>
                                      </p:cBhvr>
                                      <p:by x="125000" y="125000"/>
                                    </p:animScale>
                                  </p:childTnLst>
                                </p:cTn>
                              </p:par>
                              <p:par>
                                <p:cTn id="31" presetID="6" presetClass="emph" presetSubtype="0" decel="100000" fill="hold" grpId="2" nodeType="withEffect">
                                  <p:stCondLst>
                                    <p:cond delay="800"/>
                                  </p:stCondLst>
                                  <p:childTnLst>
                                    <p:animScale>
                                      <p:cBhvr>
                                        <p:cTn id="32" dur="750" fill="hold"/>
                                        <p:tgtEl>
                                          <p:spTgt spid="19"/>
                                        </p:tgtEl>
                                      </p:cBhvr>
                                      <p:by x="80000" y="80000"/>
                                    </p:animScale>
                                  </p:childTnLst>
                                </p:cTn>
                              </p:par>
                              <p:par>
                                <p:cTn id="33" presetID="10" presetClass="entr" presetSubtype="0" fill="hold" grpId="0" nodeType="withEffect">
                                  <p:stCondLst>
                                    <p:cond delay="9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6" presetClass="emph" presetSubtype="0" fill="hold" grpId="1" nodeType="withEffect">
                                  <p:stCondLst>
                                    <p:cond delay="900"/>
                                  </p:stCondLst>
                                  <p:childTnLst>
                                    <p:animScale>
                                      <p:cBhvr>
                                        <p:cTn id="37" dur="10" fill="hold"/>
                                        <p:tgtEl>
                                          <p:spTgt spid="20"/>
                                        </p:tgtEl>
                                      </p:cBhvr>
                                      <p:by x="125000" y="125000"/>
                                    </p:animScale>
                                  </p:childTnLst>
                                </p:cTn>
                              </p:par>
                              <p:par>
                                <p:cTn id="38" presetID="6" presetClass="emph" presetSubtype="0" decel="100000" fill="hold" grpId="2" nodeType="withEffect">
                                  <p:stCondLst>
                                    <p:cond delay="900"/>
                                  </p:stCondLst>
                                  <p:childTnLst>
                                    <p:animScale>
                                      <p:cBhvr>
                                        <p:cTn id="39" dur="750" fill="hold"/>
                                        <p:tgtEl>
                                          <p:spTgt spid="20"/>
                                        </p:tgtEl>
                                      </p:cBhvr>
                                      <p:by x="80000" y="80000"/>
                                    </p:animScale>
                                  </p:childTnLst>
                                </p:cTn>
                              </p:par>
                              <p:par>
                                <p:cTn id="40" presetID="10" presetClass="entr" presetSubtype="0" fill="hold" grpId="0" nodeType="withEffect">
                                  <p:stCondLst>
                                    <p:cond delay="10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6" presetClass="emph" presetSubtype="0" fill="hold" grpId="1" nodeType="withEffect">
                                  <p:stCondLst>
                                    <p:cond delay="1000"/>
                                  </p:stCondLst>
                                  <p:childTnLst>
                                    <p:animScale>
                                      <p:cBhvr>
                                        <p:cTn id="44" dur="10" fill="hold"/>
                                        <p:tgtEl>
                                          <p:spTgt spid="21"/>
                                        </p:tgtEl>
                                      </p:cBhvr>
                                      <p:by x="125000" y="125000"/>
                                    </p:animScale>
                                  </p:childTnLst>
                                </p:cTn>
                              </p:par>
                              <p:par>
                                <p:cTn id="45" presetID="6" presetClass="emph" presetSubtype="0" decel="100000" fill="hold" grpId="2" nodeType="withEffect">
                                  <p:stCondLst>
                                    <p:cond delay="1000"/>
                                  </p:stCondLst>
                                  <p:childTnLst>
                                    <p:animScale>
                                      <p:cBhvr>
                                        <p:cTn id="46" dur="750" fill="hold"/>
                                        <p:tgtEl>
                                          <p:spTgt spid="21"/>
                                        </p:tgtEl>
                                      </p:cBhvr>
                                      <p:by x="80000" y="80000"/>
                                    </p:animScale>
                                  </p:childTnLst>
                                </p:cTn>
                              </p:par>
                              <p:par>
                                <p:cTn id="47" presetID="10" presetClass="entr" presetSubtype="0" fill="hold" grpId="0" nodeType="withEffect">
                                  <p:stCondLst>
                                    <p:cond delay="11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6" presetClass="emph" presetSubtype="0" fill="hold" grpId="1" nodeType="withEffect">
                                  <p:stCondLst>
                                    <p:cond delay="1100"/>
                                  </p:stCondLst>
                                  <p:childTnLst>
                                    <p:animScale>
                                      <p:cBhvr>
                                        <p:cTn id="51" dur="10" fill="hold"/>
                                        <p:tgtEl>
                                          <p:spTgt spid="2"/>
                                        </p:tgtEl>
                                      </p:cBhvr>
                                      <p:by x="125000" y="125000"/>
                                    </p:animScale>
                                  </p:childTnLst>
                                </p:cTn>
                              </p:par>
                              <p:par>
                                <p:cTn id="52" presetID="6" presetClass="emph" presetSubtype="0" decel="100000" fill="hold" grpId="2" nodeType="withEffect">
                                  <p:stCondLst>
                                    <p:cond delay="1100"/>
                                  </p:stCondLst>
                                  <p:childTnLst>
                                    <p:animScale>
                                      <p:cBhvr>
                                        <p:cTn id="53" dur="750" fill="hold"/>
                                        <p:tgtEl>
                                          <p:spTgt spid="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18" grpId="0"/>
      <p:bldP spid="18" grpId="1"/>
      <p:bldP spid="18" grpId="2"/>
      <p:bldP spid="19" grpId="0"/>
      <p:bldP spid="19" grpId="1"/>
      <p:bldP spid="19" grpId="2"/>
      <p:bldP spid="20" grpId="0"/>
      <p:bldP spid="20" grpId="1"/>
      <p:bldP spid="20" grpId="2"/>
      <p:bldP spid="21" grpId="0"/>
      <p:bldP spid="21" grpId="1"/>
      <p:bldP spid="21" grpId="2"/>
      <p:bldP spid="2" grpId="0"/>
      <p:bldP spid="2" grpId="1"/>
      <p:bldP spid="2"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983D-1BE4-4787-97A2-4977851CE8A3}"/>
              </a:ext>
            </a:extLst>
          </p:cNvPr>
          <p:cNvSpPr>
            <a:spLocks noGrp="1"/>
          </p:cNvSpPr>
          <p:nvPr>
            <p:ph type="title"/>
          </p:nvPr>
        </p:nvSpPr>
        <p:spPr>
          <a:xfrm>
            <a:off x="914400" y="15240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TỔNG QUAN VỀ CÁC NGÔN NGỮ ĐƯỢC SỬ DỤNG TRONG DỰ ÁN</a:t>
            </a:r>
          </a:p>
        </p:txBody>
      </p:sp>
      <p:sp>
        <p:nvSpPr>
          <p:cNvPr id="3" name="TextBox 2">
            <a:extLst>
              <a:ext uri="{FF2B5EF4-FFF2-40B4-BE49-F238E27FC236}">
                <a16:creationId xmlns:a16="http://schemas.microsoft.com/office/drawing/2014/main" id="{DAA55126-C904-4995-8F64-96BD8E4BBCA1}"/>
              </a:ext>
            </a:extLst>
          </p:cNvPr>
          <p:cNvSpPr txBox="1"/>
          <p:nvPr/>
        </p:nvSpPr>
        <p:spPr>
          <a:xfrm flipH="1">
            <a:off x="990599" y="1676400"/>
            <a:ext cx="11201400" cy="2277547"/>
          </a:xfrm>
          <a:prstGeom prst="rect">
            <a:avLst/>
          </a:prstGeom>
          <a:noFill/>
        </p:spPr>
        <p:txBody>
          <a:bodyPr wrap="square" lIns="0" tIns="0" rIns="0" bIns="0" rtlCol="0">
            <a:spAutoFit/>
          </a:bodyPr>
          <a:lstStyle/>
          <a:p>
            <a:pPr algn="l"/>
            <a:r>
              <a:rPr lang="en-US" sz="2400" b="1" i="0" u="none" strike="noStrike" baseline="0" dirty="0" err="1">
                <a:solidFill>
                  <a:srgbClr val="000000"/>
                </a:solidFill>
                <a:latin typeface="Times New Roman" panose="02020603050405020304" pitchFamily="18" charset="0"/>
              </a:rPr>
              <a:t>Giới</a:t>
            </a:r>
            <a:r>
              <a:rPr lang="en-US" sz="2400" b="1" i="0" u="none" strike="noStrike" baseline="0" dirty="0">
                <a:solidFill>
                  <a:srgbClr val="000000"/>
                </a:solidFill>
                <a:latin typeface="Times New Roman" panose="02020603050405020304" pitchFamily="18" charset="0"/>
              </a:rPr>
              <a:t> </a:t>
            </a:r>
            <a:r>
              <a:rPr lang="en-US" sz="2400" b="1" i="0" u="none" strike="noStrike" baseline="0" dirty="0" err="1">
                <a:solidFill>
                  <a:srgbClr val="000000"/>
                </a:solidFill>
                <a:latin typeface="Times New Roman" panose="02020603050405020304" pitchFamily="18" charset="0"/>
              </a:rPr>
              <a:t>thiệu</a:t>
            </a:r>
            <a:r>
              <a:rPr lang="en-US" sz="2400" b="1" i="0" u="none" strike="noStrike" baseline="0" dirty="0">
                <a:solidFill>
                  <a:srgbClr val="000000"/>
                </a:solidFill>
                <a:latin typeface="Times New Roman" panose="02020603050405020304" pitchFamily="18" charset="0"/>
              </a:rPr>
              <a:t> </a:t>
            </a:r>
            <a:r>
              <a:rPr lang="en-US" sz="2400" b="1" i="0" u="none" strike="noStrike" baseline="0" dirty="0" err="1">
                <a:solidFill>
                  <a:srgbClr val="000000"/>
                </a:solidFill>
                <a:latin typeface="Times New Roman" panose="02020603050405020304" pitchFamily="18" charset="0"/>
              </a:rPr>
              <a:t>về</a:t>
            </a:r>
            <a:r>
              <a:rPr lang="en-US" sz="2400" b="1" i="0" u="none" strike="noStrike" baseline="0" dirty="0">
                <a:solidFill>
                  <a:srgbClr val="000000"/>
                </a:solidFill>
                <a:latin typeface="Times New Roman" panose="02020603050405020304" pitchFamily="18" charset="0"/>
              </a:rPr>
              <a:t> HTML: </a:t>
            </a:r>
          </a:p>
          <a:p>
            <a:pPr algn="l"/>
            <a:endParaRPr lang="en-US" sz="2400" b="1" i="0" u="none" strike="noStrike" baseline="0" dirty="0">
              <a:solidFill>
                <a:srgbClr val="000000"/>
              </a:solidFill>
              <a:latin typeface="Times New Roman" panose="02020603050405020304" pitchFamily="18" charset="0"/>
            </a:endParaRPr>
          </a:p>
          <a:p>
            <a:pPr algn="l"/>
            <a:r>
              <a:rPr lang="vi-VN" sz="2000" b="0" i="0" u="none" strike="noStrike" baseline="0" dirty="0">
                <a:solidFill>
                  <a:srgbClr val="000000"/>
                </a:solidFill>
                <a:latin typeface="Times New Roman" panose="02020603050405020304" pitchFamily="18" charset="0"/>
              </a:rPr>
              <a:t>HTML (viết tắt của từ Hypertext Markup Language, hay là "Ngôn ngữ Đánh dấu Siêu văn bản") là một ngôn ngữ đánh dấu được thiết kế ra để tạo nên các trang web trên World Wide Web</a:t>
            </a:r>
            <a:r>
              <a:rPr lang="en-US" sz="2000" b="0" i="0" u="none" strike="noStrike" baseline="0" dirty="0">
                <a:solidFill>
                  <a:srgbClr val="000000"/>
                </a:solidFill>
                <a:latin typeface="Times New Roman" panose="02020603050405020304" pitchFamily="18" charset="0"/>
              </a:rPr>
              <a:t>.</a:t>
            </a:r>
            <a:r>
              <a:rPr lang="en-US" sz="2000" b="1" i="0" u="none" strike="noStrike" baseline="0" dirty="0">
                <a:solidFill>
                  <a:srgbClr val="000000"/>
                </a:solidFill>
                <a:latin typeface="Times New Roman" panose="02020603050405020304" pitchFamily="18" charset="0"/>
              </a:rPr>
              <a:t> </a:t>
            </a:r>
            <a:r>
              <a:rPr lang="vi-VN" sz="2000" b="0" i="0" u="none" strike="noStrike" baseline="0" dirty="0">
                <a:solidFill>
                  <a:srgbClr val="000000"/>
                </a:solidFill>
                <a:latin typeface="Times New Roman" panose="02020603050405020304" pitchFamily="18" charset="0"/>
              </a:rPr>
              <a:t>Nó có thể được trợ giúp bởi các công nghệ như</a:t>
            </a:r>
            <a:r>
              <a:rPr lang="en-US" sz="2000" b="0" i="0" u="none" strike="noStrike" baseline="0" dirty="0">
                <a:solidFill>
                  <a:srgbClr val="000000"/>
                </a:solidFill>
                <a:latin typeface="Times New Roman" panose="02020603050405020304" pitchFamily="18" charset="0"/>
              </a:rPr>
              <a:t> </a:t>
            </a:r>
            <a:r>
              <a:rPr lang="vi-VN" sz="2000" b="0" i="0" u="none" strike="noStrike" baseline="0" dirty="0">
                <a:solidFill>
                  <a:srgbClr val="000000"/>
                </a:solidFill>
                <a:latin typeface="Times New Roman" panose="02020603050405020304" pitchFamily="18" charset="0"/>
              </a:rPr>
              <a:t>CSS và các ngôn ngữ kịch bản giống như JavaScript. Ngôn ngữ HTML dùng các tag hoặc các đoạn mã lệnh để các trình duyệt hiển thị các thành phần của trang như từ ngữ và hình ảnh hay các video để tương tác với người dùng thông qua các thao tác ấn phím và click chuột. </a:t>
            </a:r>
            <a:endParaRPr lang="en-US" sz="2000" dirty="0">
              <a:solidFill>
                <a:schemeClr val="tx1">
                  <a:lumMod val="50000"/>
                  <a:lumOff val="50000"/>
                </a:schemeClr>
              </a:solidFill>
            </a:endParaRPr>
          </a:p>
        </p:txBody>
      </p:sp>
      <p:sp>
        <p:nvSpPr>
          <p:cNvPr id="13" name="TextBox 12">
            <a:extLst>
              <a:ext uri="{FF2B5EF4-FFF2-40B4-BE49-F238E27FC236}">
                <a16:creationId xmlns:a16="http://schemas.microsoft.com/office/drawing/2014/main" id="{766B613A-1D33-467A-8E79-7D18CEFDF85E}"/>
              </a:ext>
            </a:extLst>
          </p:cNvPr>
          <p:cNvSpPr txBox="1"/>
          <p:nvPr/>
        </p:nvSpPr>
        <p:spPr>
          <a:xfrm>
            <a:off x="990599" y="4071681"/>
            <a:ext cx="8299174" cy="400110"/>
          </a:xfrm>
          <a:prstGeom prst="rect">
            <a:avLst/>
          </a:prstGeom>
          <a:noFill/>
        </p:spPr>
        <p:txBody>
          <a:bodyPr wrap="square">
            <a:spAutoFit/>
          </a:bodyPr>
          <a:lstStyle/>
          <a:p>
            <a:r>
              <a:rPr lang="en-US" sz="2000" b="0" i="0" u="none" strike="noStrike" baseline="0" dirty="0">
                <a:solidFill>
                  <a:srgbClr val="000000"/>
                </a:solidFill>
                <a:latin typeface="Times New Roman" panose="02020603050405020304" pitchFamily="18" charset="0"/>
              </a:rPr>
              <a:t>HTML </a:t>
            </a:r>
            <a:r>
              <a:rPr lang="en-US" sz="2000" b="0" i="0" u="none" strike="noStrike" baseline="0" dirty="0" err="1">
                <a:solidFill>
                  <a:srgbClr val="000000"/>
                </a:solidFill>
                <a:latin typeface="Times New Roman" panose="02020603050405020304" pitchFamily="18" charset="0"/>
              </a:rPr>
              <a:t>không</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phải</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là</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ngôn</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ngữ</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lập</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trình</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nó</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là</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ngôn</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ngữ</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trình</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bày</a:t>
            </a:r>
            <a:r>
              <a:rPr lang="en-US" sz="2000" b="0" i="0" u="none" strike="noStrike" baseline="0" dirty="0">
                <a:solidFill>
                  <a:srgbClr val="000000"/>
                </a:solidFill>
                <a:latin typeface="Times New Roman" panose="02020603050405020304" pitchFamily="18" charset="0"/>
              </a:rPr>
              <a:t>. </a:t>
            </a:r>
            <a:endParaRPr lang="en-US" sz="2000" dirty="0"/>
          </a:p>
        </p:txBody>
      </p:sp>
      <p:sp>
        <p:nvSpPr>
          <p:cNvPr id="15" name="TextBox 14">
            <a:extLst>
              <a:ext uri="{FF2B5EF4-FFF2-40B4-BE49-F238E27FC236}">
                <a16:creationId xmlns:a16="http://schemas.microsoft.com/office/drawing/2014/main" id="{59BFE450-DF69-4993-978D-2B3610B2024B}"/>
              </a:ext>
            </a:extLst>
          </p:cNvPr>
          <p:cNvSpPr txBox="1"/>
          <p:nvPr/>
        </p:nvSpPr>
        <p:spPr>
          <a:xfrm>
            <a:off x="914400" y="4589525"/>
            <a:ext cx="11201400" cy="1015663"/>
          </a:xfrm>
          <a:prstGeom prst="rect">
            <a:avLst/>
          </a:prstGeom>
          <a:noFill/>
        </p:spPr>
        <p:txBody>
          <a:bodyPr wrap="square">
            <a:spAutoFit/>
          </a:bodyPr>
          <a:lstStyle/>
          <a:p>
            <a:r>
              <a:rPr lang="vi-VN" sz="2000" b="0" i="0" u="none" strike="noStrike" baseline="0" dirty="0">
                <a:solidFill>
                  <a:srgbClr val="000000"/>
                </a:solidFill>
                <a:latin typeface="Times New Roman" panose="02020603050405020304" pitchFamily="18" charset="0"/>
              </a:rPr>
              <a:t>Một tài liệu HTML được hình thành bởi các phần tử HTML (HTML Elements) được quy định bằng các cặp thẻ (tag và attributes). Các cặp thẻ này được bao bọc bởi một dấu ngoặc nhọn (ví dụ ) và thường là sẽ được khai báo thành một cặp, bao gồm thẻ mở và thẻ đóng. </a:t>
            </a:r>
            <a:endParaRPr lang="en-US" sz="2000" dirty="0"/>
          </a:p>
        </p:txBody>
      </p:sp>
      <p:sp>
        <p:nvSpPr>
          <p:cNvPr id="16" name="TextBox 15">
            <a:extLst>
              <a:ext uri="{FF2B5EF4-FFF2-40B4-BE49-F238E27FC236}">
                <a16:creationId xmlns:a16="http://schemas.microsoft.com/office/drawing/2014/main" id="{DEAB058E-9A6D-453C-86B2-8AA7F8AA205C}"/>
              </a:ext>
            </a:extLst>
          </p:cNvPr>
          <p:cNvSpPr txBox="1"/>
          <p:nvPr/>
        </p:nvSpPr>
        <p:spPr>
          <a:xfrm>
            <a:off x="152400" y="6613267"/>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spTree>
    <p:extLst>
      <p:ext uri="{BB962C8B-B14F-4D97-AF65-F5344CB8AC3E}">
        <p14:creationId xmlns:p14="http://schemas.microsoft.com/office/powerpoint/2010/main" val="269773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6" presetClass="emph" presetSubtype="0" fill="hold" grpId="1" nodeType="withEffect">
                                  <p:stCondLst>
                                    <p:cond delay="1100"/>
                                  </p:stCondLst>
                                  <p:childTnLst>
                                    <p:animScale>
                                      <p:cBhvr>
                                        <p:cTn id="9" dur="10" fill="hold"/>
                                        <p:tgtEl>
                                          <p:spTgt spid="16"/>
                                        </p:tgtEl>
                                      </p:cBhvr>
                                      <p:by x="125000" y="125000"/>
                                    </p:animScale>
                                  </p:childTnLst>
                                </p:cTn>
                              </p:par>
                              <p:par>
                                <p:cTn id="10" presetID="6" presetClass="emph" presetSubtype="0" decel="100000" fill="hold" grpId="2" nodeType="withEffect">
                                  <p:stCondLst>
                                    <p:cond delay="1100"/>
                                  </p:stCondLst>
                                  <p:childTnLst>
                                    <p:animScale>
                                      <p:cBhvr>
                                        <p:cTn id="11" dur="750" fill="hold"/>
                                        <p:tgtEl>
                                          <p:spTgt spid="16"/>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43E011-D020-439F-BD41-7FEA720D5533}"/>
              </a:ext>
            </a:extLst>
          </p:cNvPr>
          <p:cNvSpPr txBox="1"/>
          <p:nvPr/>
        </p:nvSpPr>
        <p:spPr>
          <a:xfrm>
            <a:off x="381000" y="228600"/>
            <a:ext cx="11201400" cy="2431435"/>
          </a:xfrm>
          <a:prstGeom prst="rect">
            <a:avLst/>
          </a:prstGeom>
          <a:noFill/>
        </p:spPr>
        <p:txBody>
          <a:bodyPr wrap="square">
            <a:spAutoFit/>
          </a:bodyPr>
          <a:lstStyle/>
          <a:p>
            <a:r>
              <a:rPr lang="en-US" sz="2400" b="1" i="0" u="none" strike="noStrike" baseline="0" dirty="0" err="1">
                <a:solidFill>
                  <a:srgbClr val="000000"/>
                </a:solidFill>
                <a:latin typeface="Times New Roman" panose="02020603050405020304" pitchFamily="18" charset="0"/>
              </a:rPr>
              <a:t>Giới</a:t>
            </a:r>
            <a:r>
              <a:rPr lang="en-US" sz="2400" b="1" i="0" u="none" strike="noStrike" baseline="0" dirty="0">
                <a:solidFill>
                  <a:srgbClr val="000000"/>
                </a:solidFill>
                <a:latin typeface="Times New Roman" panose="02020603050405020304" pitchFamily="18" charset="0"/>
              </a:rPr>
              <a:t> </a:t>
            </a:r>
            <a:r>
              <a:rPr lang="en-US" sz="2400" b="1" i="0" u="none" strike="noStrike" baseline="0" dirty="0" err="1">
                <a:solidFill>
                  <a:srgbClr val="000000"/>
                </a:solidFill>
                <a:latin typeface="Times New Roman" panose="02020603050405020304" pitchFamily="18" charset="0"/>
              </a:rPr>
              <a:t>thiệu</a:t>
            </a:r>
            <a:r>
              <a:rPr lang="en-US" sz="2400" b="1" i="0" u="none" strike="noStrike" baseline="0" dirty="0">
                <a:solidFill>
                  <a:srgbClr val="000000"/>
                </a:solidFill>
                <a:latin typeface="Times New Roman" panose="02020603050405020304" pitchFamily="18" charset="0"/>
              </a:rPr>
              <a:t> </a:t>
            </a:r>
            <a:r>
              <a:rPr lang="en-US" sz="2400" b="1" i="0" u="none" strike="noStrike" baseline="0" dirty="0" err="1">
                <a:solidFill>
                  <a:srgbClr val="000000"/>
                </a:solidFill>
                <a:latin typeface="Times New Roman" panose="02020603050405020304" pitchFamily="18" charset="0"/>
              </a:rPr>
              <a:t>về</a:t>
            </a:r>
            <a:r>
              <a:rPr lang="en-US" sz="2400" b="1" i="0" u="none" strike="noStrike" baseline="0" dirty="0">
                <a:solidFill>
                  <a:srgbClr val="000000"/>
                </a:solidFill>
                <a:latin typeface="Times New Roman" panose="02020603050405020304" pitchFamily="18" charset="0"/>
              </a:rPr>
              <a:t> CSS: </a:t>
            </a:r>
          </a:p>
          <a:p>
            <a:endParaRPr lang="en-US" sz="2400" b="1" i="0" u="none" strike="noStrike" baseline="0" dirty="0">
              <a:solidFill>
                <a:srgbClr val="000000"/>
              </a:solidFill>
              <a:latin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rPr>
              <a:t> </a:t>
            </a:r>
            <a:r>
              <a:rPr lang="vi-VN" sz="2000" b="0" i="0" u="none" strike="noStrike" baseline="0" dirty="0">
                <a:solidFill>
                  <a:srgbClr val="000000"/>
                </a:solidFill>
                <a:latin typeface="Times New Roman" panose="02020603050405020304" pitchFamily="18" charset="0"/>
              </a:rPr>
              <a:t>CSS là chữ viết tắt của Cascading Style Sheets, nó là một ngôn ngữ được sử dụng để tìm và định dạng lại các phần tử được tạo ra bởi các ngôn ngữ đánh dấu (HTML). Ta có thể hiểu đơn giản rằng, nếu HTML đóng vai trò định dạng các phần tử trên website như việc tạo ra các đoạn văn bản, các tiêu đề,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bảng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Thì</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CSS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sẽ</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giúp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chúng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ta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có</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thể</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thêm</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một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chút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màu</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sắc</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trang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đổi</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màu</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chữ</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thay</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đổi</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cấu</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trúc</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endParaRPr lang="vi-VN"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EB5F2F7-3229-4F3B-B33E-C5A0D5E06504}"/>
              </a:ext>
            </a:extLst>
          </p:cNvPr>
          <p:cNvSpPr txBox="1"/>
          <p:nvPr/>
        </p:nvSpPr>
        <p:spPr>
          <a:xfrm>
            <a:off x="457200" y="2514600"/>
            <a:ext cx="11125200" cy="3785652"/>
          </a:xfrm>
          <a:prstGeom prst="rect">
            <a:avLst/>
          </a:prstGeom>
          <a:noFill/>
        </p:spPr>
        <p:txBody>
          <a:bodyPr wrap="square">
            <a:spAutoFit/>
          </a:bodyPr>
          <a:lstStyle/>
          <a:p>
            <a:r>
              <a:rPr lang="en-US" sz="2000" b="1" i="0" u="none" strike="noStrike" baseline="0" dirty="0" err="1">
                <a:solidFill>
                  <a:srgbClr val="000000"/>
                </a:solidFill>
                <a:latin typeface="Times New Roman" panose="02020603050405020304" pitchFamily="18" charset="0"/>
                <a:cs typeface="Times New Roman" panose="02020603050405020304" pitchFamily="18" charset="0"/>
              </a:rPr>
              <a:t>Cú</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1" i="0" u="none" strike="noStrike" baseline="0" dirty="0" err="1">
                <a:solidFill>
                  <a:srgbClr val="000000"/>
                </a:solidFill>
                <a:latin typeface="Times New Roman" panose="02020603050405020304" pitchFamily="18" charset="0"/>
                <a:cs typeface="Times New Roman" panose="02020603050405020304" pitchFamily="18" charset="0"/>
              </a:rPr>
              <a:t>pháp</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1" i="0" u="none" strike="noStrike" baseline="0" dirty="0" err="1">
                <a:solidFill>
                  <a:srgbClr val="000000"/>
                </a:solidFill>
                <a:latin typeface="Times New Roman" panose="02020603050405020304" pitchFamily="18" charset="0"/>
                <a:cs typeface="Times New Roman" panose="02020603050405020304" pitchFamily="18" charset="0"/>
              </a:rPr>
              <a:t>viết</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 CSS: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CSS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gồm</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3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phần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CSS selector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cách</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chúng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ta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chọn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ra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phần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tử</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HTML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sẽ</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áp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dụng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hiệu</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ứng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property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thuộc</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tính</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CSS), value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giá</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trị</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CSS). </a:t>
            </a:r>
          </a:p>
          <a:p>
            <a:r>
              <a:rPr lang="vi-VN" sz="2000" b="0" i="0" u="none" strike="noStrike" baseline="0" dirty="0">
                <a:solidFill>
                  <a:srgbClr val="000000"/>
                </a:solidFill>
                <a:latin typeface="Times New Roman" panose="02020603050405020304" pitchFamily="18" charset="0"/>
                <a:cs typeface="Times New Roman" panose="02020603050405020304" pitchFamily="18" charset="0"/>
              </a:rPr>
              <a:t>Khi chúng ta chèn CSS bằng cách 1 hoặc cách 3 chúng ta viết CSS như sau: </a:t>
            </a:r>
            <a:r>
              <a:rPr lang="vi-VN" sz="2000" b="1" i="0" u="none" strike="noStrike" baseline="0" dirty="0">
                <a:solidFill>
                  <a:srgbClr val="000000"/>
                </a:solidFill>
                <a:latin typeface="Times New Roman" panose="02020603050405020304" pitchFamily="18" charset="0"/>
                <a:cs typeface="Times New Roman" panose="02020603050405020304" pitchFamily="18" charset="0"/>
              </a:rPr>
              <a:t>css selector{property: value} </a:t>
            </a:r>
            <a:endParaRPr lang="vi-VN" sz="20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vi-VN" sz="2000" b="0" i="0" u="none" strike="noStrike" baseline="0" dirty="0">
                <a:solidFill>
                  <a:srgbClr val="000000"/>
                </a:solidFill>
                <a:latin typeface="Times New Roman" panose="02020603050405020304" pitchFamily="18" charset="0"/>
                <a:cs typeface="Times New Roman" panose="02020603050405020304" pitchFamily="18" charset="0"/>
              </a:rPr>
              <a:t>Còn khi chúng ta chèn bằng cách 2 (trong thuộc tính style của phần tử HTML) chúng ta viết như sau: </a:t>
            </a:r>
            <a:r>
              <a:rPr lang="vi-VN" sz="2000" b="1" i="0" u="none" strike="noStrike" baseline="0" dirty="0">
                <a:solidFill>
                  <a:srgbClr val="000000"/>
                </a:solidFill>
                <a:latin typeface="Times New Roman" panose="02020603050405020304" pitchFamily="18" charset="0"/>
                <a:cs typeface="Times New Roman" panose="02020603050405020304" pitchFamily="18" charset="0"/>
              </a:rPr>
              <a:t>property:value </a:t>
            </a:r>
            <a:endParaRPr lang="vi-VN"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vi-VN" sz="2000" b="0" i="0" u="none" strike="noStrike" baseline="0" dirty="0">
                <a:solidFill>
                  <a:srgbClr val="000000"/>
                </a:solidFill>
                <a:latin typeface="Times New Roman" panose="02020603050405020304" pitchFamily="18" charset="0"/>
                <a:cs typeface="Times New Roman" panose="02020603050405020304" pitchFamily="18" charset="0"/>
              </a:rPr>
              <a:t>Trong trường hợp có nhiều thuộc tính CSS thì các thuộc tính sẽ ngăn cách với nhau bằng dấu</a:t>
            </a:r>
            <a:r>
              <a:rPr lang="vi-VN" sz="2000" b="1"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000" b="1"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2000" b="1" i="0" u="none" strike="noStrike" baseline="0" dirty="0">
              <a:solidFill>
                <a:srgbClr val="000000"/>
              </a:solidFill>
              <a:latin typeface="Times New Roman" panose="02020603050405020304" pitchFamily="18" charset="0"/>
              <a:cs typeface="Times New Roman" panose="02020603050405020304" pitchFamily="18" charset="0"/>
            </a:endParaRPr>
          </a:p>
          <a:p>
            <a:r>
              <a:rPr lang="vi-VN" sz="2000" b="0" i="0" u="none" strike="noStrike" baseline="0" dirty="0">
                <a:solidFill>
                  <a:srgbClr val="000000"/>
                </a:solidFill>
                <a:latin typeface="Times New Roman" panose="02020603050405020304" pitchFamily="18" charset="0"/>
              </a:rPr>
              <a:t>Mỗi trang thường sẽ chứa một tập hợp kết nối đến các trang khác, các kết nối này được gọi là siêu liên kết. Mỗi trang web bạn thấy trên Internet sẽ sử dụng một phiên bản mã HTML này hoặc một phiên bản HTML khác. </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58E7DF-0AD5-4BAA-94F6-AA0BFE1F0151}"/>
              </a:ext>
            </a:extLst>
          </p:cNvPr>
          <p:cNvSpPr txBox="1"/>
          <p:nvPr/>
        </p:nvSpPr>
        <p:spPr>
          <a:xfrm>
            <a:off x="152400" y="662940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spTree>
    <p:extLst>
      <p:ext uri="{BB962C8B-B14F-4D97-AF65-F5344CB8AC3E}">
        <p14:creationId xmlns:p14="http://schemas.microsoft.com/office/powerpoint/2010/main" val="20304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 presetClass="emph" presetSubtype="0" fill="hold" grpId="1" nodeType="withEffect">
                                  <p:stCondLst>
                                    <p:cond delay="1100"/>
                                  </p:stCondLst>
                                  <p:childTnLst>
                                    <p:animScale>
                                      <p:cBhvr>
                                        <p:cTn id="9" dur="10" fill="hold"/>
                                        <p:tgtEl>
                                          <p:spTgt spid="6"/>
                                        </p:tgtEl>
                                      </p:cBhvr>
                                      <p:by x="125000" y="125000"/>
                                    </p:animScale>
                                  </p:childTnLst>
                                </p:cTn>
                              </p:par>
                              <p:par>
                                <p:cTn id="10" presetID="6" presetClass="emph" presetSubtype="0" decel="100000" fill="hold" grpId="2" nodeType="withEffect">
                                  <p:stCondLst>
                                    <p:cond delay="1100"/>
                                  </p:stCondLst>
                                  <p:childTnLst>
                                    <p:animScale>
                                      <p:cBhvr>
                                        <p:cTn id="11" dur="750" fill="hold"/>
                                        <p:tgtEl>
                                          <p:spTgt spid="6"/>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26940C-ED8F-48B7-9FBA-C4D817D0C1D1}"/>
              </a:ext>
            </a:extLst>
          </p:cNvPr>
          <p:cNvSpPr txBox="1"/>
          <p:nvPr/>
        </p:nvSpPr>
        <p:spPr>
          <a:xfrm>
            <a:off x="419100" y="2710166"/>
            <a:ext cx="11353800" cy="646331"/>
          </a:xfrm>
          <a:prstGeom prst="rect">
            <a:avLst/>
          </a:prstGeom>
          <a:noFill/>
        </p:spPr>
        <p:txBody>
          <a:bodyPr wrap="square">
            <a:spAutoFit/>
          </a:bodyPr>
          <a:lstStyle/>
          <a:p>
            <a:pPr algn="l"/>
            <a:endParaRPr lang="en-US" sz="1600" b="0" i="0" u="none" strike="noStrike" baseline="0" dirty="0">
              <a:solidFill>
                <a:srgbClr val="000000"/>
              </a:solidFill>
              <a:latin typeface="Times New Roman" panose="02020603050405020304" pitchFamily="18" charset="0"/>
            </a:endParaRPr>
          </a:p>
          <a:p>
            <a:r>
              <a:rPr lang="vi-VN" sz="2000" b="0" i="0" u="none" strike="noStrike" baseline="0" dirty="0">
                <a:solidFill>
                  <a:srgbClr val="000000"/>
                </a:solidFill>
                <a:latin typeface="Times New Roman" panose="02020603050405020304" pitchFamily="18" charset="0"/>
              </a:rPr>
              <a:t>Nodejs tạo ra được các ứng dụng có tốc độ xử lý nhanh, realtime thời gian thực. </a:t>
            </a:r>
          </a:p>
        </p:txBody>
      </p:sp>
      <p:sp>
        <p:nvSpPr>
          <p:cNvPr id="5" name="TextBox 4">
            <a:extLst>
              <a:ext uri="{FF2B5EF4-FFF2-40B4-BE49-F238E27FC236}">
                <a16:creationId xmlns:a16="http://schemas.microsoft.com/office/drawing/2014/main" id="{B2A9130C-C2B3-4EF1-B678-723F427CA213}"/>
              </a:ext>
            </a:extLst>
          </p:cNvPr>
          <p:cNvSpPr txBox="1"/>
          <p:nvPr/>
        </p:nvSpPr>
        <p:spPr>
          <a:xfrm>
            <a:off x="399221" y="4572000"/>
            <a:ext cx="11506200" cy="1569660"/>
          </a:xfrm>
          <a:prstGeom prst="rect">
            <a:avLst/>
          </a:prstGeom>
          <a:noFill/>
        </p:spPr>
        <p:txBody>
          <a:bodyPr wrap="square">
            <a:spAutoFit/>
          </a:bodyPr>
          <a:lstStyle/>
          <a:p>
            <a:pPr algn="l"/>
            <a:endParaRPr lang="en-US" sz="1600" b="0" i="0" u="none" strike="noStrike" baseline="0" dirty="0">
              <a:solidFill>
                <a:srgbClr val="000000"/>
              </a:solidFill>
              <a:latin typeface="Times New Roman" panose="02020603050405020304" pitchFamily="18" charset="0"/>
            </a:endParaRPr>
          </a:p>
          <a:p>
            <a:pPr algn="l"/>
            <a:r>
              <a:rPr lang="vi-VN" sz="2000" b="0" i="0" u="none" strike="noStrike" baseline="0" dirty="0">
                <a:solidFill>
                  <a:srgbClr val="000000"/>
                </a:solidFill>
                <a:latin typeface="Times New Roman" panose="02020603050405020304" pitchFamily="18" charset="0"/>
              </a:rPr>
              <a:t>Nodejs áp dụng cho các sản phẩm có lượng truy cập lớn, cần mở rộng nhanh, cần đổi mới công nghệ, hoặc tạo ra các dự án Startup nhanh nhất có thể JavaScript cho phép thiết kế web responsive – tối ưu trên cả máy tính và thiết bị di động chỉ với một bộ mã. </a:t>
            </a:r>
          </a:p>
          <a:p>
            <a:endParaRPr lang="vi-VN" sz="2000" b="0" i="0" u="none" strike="noStrike" baseline="0" dirty="0">
              <a:solidFill>
                <a:srgbClr val="000000"/>
              </a:solidFill>
              <a:latin typeface="Times New Roman" panose="02020603050405020304" pitchFamily="18" charset="0"/>
            </a:endParaRPr>
          </a:p>
        </p:txBody>
      </p:sp>
      <p:sp>
        <p:nvSpPr>
          <p:cNvPr id="6" name="TextBox 5">
            <a:extLst>
              <a:ext uri="{FF2B5EF4-FFF2-40B4-BE49-F238E27FC236}">
                <a16:creationId xmlns:a16="http://schemas.microsoft.com/office/drawing/2014/main" id="{75019EA5-0D34-4BE8-A9B2-289B81FA3EA2}"/>
              </a:ext>
            </a:extLst>
          </p:cNvPr>
          <p:cNvSpPr txBox="1"/>
          <p:nvPr/>
        </p:nvSpPr>
        <p:spPr>
          <a:xfrm>
            <a:off x="381000" y="287076"/>
            <a:ext cx="11201399" cy="2616101"/>
          </a:xfrm>
          <a:prstGeom prst="rect">
            <a:avLst/>
          </a:prstGeom>
          <a:noFill/>
        </p:spPr>
        <p:txBody>
          <a:bodyPr wrap="square">
            <a:spAutoFit/>
          </a:bodyPr>
          <a:lstStyle/>
          <a:p>
            <a:r>
              <a:rPr lang="en-US" sz="2400" b="1" i="0" u="none" strike="noStrike" baseline="0" dirty="0" err="1">
                <a:solidFill>
                  <a:srgbClr val="000000"/>
                </a:solidFill>
                <a:latin typeface="Times New Roman" panose="02020603050405020304" pitchFamily="18" charset="0"/>
              </a:rPr>
              <a:t>Giới</a:t>
            </a:r>
            <a:r>
              <a:rPr lang="en-US" sz="2400" b="1" i="0" u="none" strike="noStrike" baseline="0" dirty="0">
                <a:solidFill>
                  <a:srgbClr val="000000"/>
                </a:solidFill>
                <a:latin typeface="Times New Roman" panose="02020603050405020304" pitchFamily="18" charset="0"/>
              </a:rPr>
              <a:t> </a:t>
            </a:r>
            <a:r>
              <a:rPr lang="en-US" sz="2400" b="1" i="0" u="none" strike="noStrike" baseline="0" dirty="0" err="1">
                <a:solidFill>
                  <a:srgbClr val="000000"/>
                </a:solidFill>
                <a:latin typeface="Times New Roman" panose="02020603050405020304" pitchFamily="18" charset="0"/>
              </a:rPr>
              <a:t>thiệu</a:t>
            </a:r>
            <a:r>
              <a:rPr lang="en-US" sz="2400" b="1" i="0" u="none" strike="noStrike" baseline="0" dirty="0">
                <a:solidFill>
                  <a:srgbClr val="000000"/>
                </a:solidFill>
                <a:latin typeface="Times New Roman" panose="02020603050405020304" pitchFamily="18" charset="0"/>
              </a:rPr>
              <a:t> </a:t>
            </a:r>
            <a:r>
              <a:rPr lang="en-US" sz="2400" b="1" i="0" u="none" strike="noStrike" baseline="0" dirty="0" err="1">
                <a:solidFill>
                  <a:srgbClr val="000000"/>
                </a:solidFill>
                <a:latin typeface="Times New Roman" panose="02020603050405020304" pitchFamily="18" charset="0"/>
              </a:rPr>
              <a:t>về</a:t>
            </a:r>
            <a:r>
              <a:rPr lang="en-US" sz="2400" b="1" i="0" u="none" strike="noStrike" baseline="0" dirty="0">
                <a:solidFill>
                  <a:srgbClr val="000000"/>
                </a:solidFill>
                <a:latin typeface="Times New Roman" panose="02020603050405020304" pitchFamily="18" charset="0"/>
              </a:rPr>
              <a:t> Nodejs: </a:t>
            </a:r>
          </a:p>
          <a:p>
            <a:r>
              <a:rPr lang="vi-VN" sz="2000" b="0" i="0" u="none" strike="noStrike" baseline="0" dirty="0">
                <a:solidFill>
                  <a:srgbClr val="000000"/>
                </a:solidFill>
                <a:latin typeface="Times New Roman" panose="02020603050405020304" pitchFamily="18" charset="0"/>
              </a:rPr>
              <a:t>Nodejs, được xây dựng dựa trên Chrome's V8 JavaScript Engine, là một môi trường thực thi mã nguồn mở, hỗ trợ việc xây dựng ứng dụng mạng có khả năng mở rộng cao. JavaScript thường được nhúng trực tiếp vào một trang web hoặc được tham chiếu qua file .js riêng. </a:t>
            </a:r>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endParaRPr lang="en-US" sz="2000" dirty="0"/>
          </a:p>
        </p:txBody>
      </p:sp>
      <p:sp>
        <p:nvSpPr>
          <p:cNvPr id="7" name="TextBox 6">
            <a:extLst>
              <a:ext uri="{FF2B5EF4-FFF2-40B4-BE49-F238E27FC236}">
                <a16:creationId xmlns:a16="http://schemas.microsoft.com/office/drawing/2014/main" id="{F8C46B07-1D9B-4846-B119-A7F7109EB551}"/>
              </a:ext>
            </a:extLst>
          </p:cNvPr>
          <p:cNvSpPr txBox="1"/>
          <p:nvPr/>
        </p:nvSpPr>
        <p:spPr>
          <a:xfrm>
            <a:off x="399221" y="1692255"/>
            <a:ext cx="11201399" cy="954107"/>
          </a:xfrm>
          <a:prstGeom prst="rect">
            <a:avLst/>
          </a:prstGeom>
          <a:noFill/>
        </p:spPr>
        <p:txBody>
          <a:bodyPr wrap="square">
            <a:spAutoFit/>
          </a:bodyPr>
          <a:lstStyle/>
          <a:p>
            <a:pPr algn="l"/>
            <a:endParaRPr lang="en-US" sz="1600" b="0" i="0" u="none" strike="noStrike" baseline="0" dirty="0">
              <a:solidFill>
                <a:srgbClr val="000000"/>
              </a:solidFill>
              <a:latin typeface="Times New Roman" panose="02020603050405020304" pitchFamily="18" charset="0"/>
            </a:endParaRPr>
          </a:p>
          <a:p>
            <a:r>
              <a:rPr lang="vi-VN" sz="2000" b="0" i="0" u="none" strike="noStrike" baseline="0" dirty="0">
                <a:solidFill>
                  <a:srgbClr val="1B1B1B"/>
                </a:solidFill>
                <a:latin typeface="Times New Roman" panose="02020603050405020304" pitchFamily="18" charset="0"/>
              </a:rPr>
              <a:t>Nodejs là một </a:t>
            </a:r>
            <a:r>
              <a:rPr lang="vi-VN" sz="2000" b="1" i="0" u="none" strike="noStrike" baseline="0" dirty="0">
                <a:solidFill>
                  <a:srgbClr val="1B1B1B"/>
                </a:solidFill>
                <a:latin typeface="Times New Roman" panose="02020603050405020304" pitchFamily="18" charset="0"/>
              </a:rPr>
              <a:t>nền tảng </a:t>
            </a:r>
            <a:r>
              <a:rPr lang="vi-VN" sz="2000" b="0" i="0" u="none" strike="noStrike" baseline="0" dirty="0">
                <a:solidFill>
                  <a:srgbClr val="1B1B1B"/>
                </a:solidFill>
                <a:latin typeface="Times New Roman" panose="02020603050405020304" pitchFamily="18" charset="0"/>
              </a:rPr>
              <a:t>(Platform) phát triển độc lập được xây dựng ở trên Javascript Runtime của Chrome mà chúng ta có thể xây dựng được các ứng dụng mạng một cách nhanh chóng và dễ dàng mở rộng. </a:t>
            </a:r>
          </a:p>
        </p:txBody>
      </p:sp>
      <p:sp>
        <p:nvSpPr>
          <p:cNvPr id="8" name="TextBox 7">
            <a:extLst>
              <a:ext uri="{FF2B5EF4-FFF2-40B4-BE49-F238E27FC236}">
                <a16:creationId xmlns:a16="http://schemas.microsoft.com/office/drawing/2014/main" id="{142F96C7-F002-4886-80DA-D00473DF06F5}"/>
              </a:ext>
            </a:extLst>
          </p:cNvPr>
          <p:cNvSpPr txBox="1"/>
          <p:nvPr/>
        </p:nvSpPr>
        <p:spPr>
          <a:xfrm>
            <a:off x="419100" y="3368741"/>
            <a:ext cx="11201398" cy="954107"/>
          </a:xfrm>
          <a:prstGeom prst="rect">
            <a:avLst/>
          </a:prstGeom>
          <a:noFill/>
        </p:spPr>
        <p:txBody>
          <a:bodyPr wrap="square">
            <a:spAutoFit/>
          </a:bodyPr>
          <a:lstStyle/>
          <a:p>
            <a:pPr algn="l"/>
            <a:endParaRPr lang="en-US" sz="1600" b="0" i="0" u="none" strike="noStrike" baseline="0" dirty="0">
              <a:solidFill>
                <a:srgbClr val="000000"/>
              </a:solidFill>
              <a:latin typeface="Times New Roman" panose="02020603050405020304" pitchFamily="18" charset="0"/>
            </a:endParaRPr>
          </a:p>
          <a:p>
            <a:r>
              <a:rPr lang="vi-VN" sz="2000" b="0" i="0" u="none" strike="noStrike" baseline="0" dirty="0">
                <a:solidFill>
                  <a:srgbClr val="1B1B1B"/>
                </a:solidFill>
                <a:latin typeface="Times New Roman" panose="02020603050405020304" pitchFamily="18" charset="0"/>
              </a:rPr>
              <a:t>Phần Core bên dưới của Nodejs được viết hầu hết bằng C++ nên cho tốc độ xử lý và hiệu năng khá cao </a:t>
            </a:r>
            <a:r>
              <a:rPr lang="vi-VN" sz="2000" b="0" i="0" u="none" strike="noStrike" baseline="0" dirty="0">
                <a:solidFill>
                  <a:srgbClr val="000000"/>
                </a:solidFill>
                <a:latin typeface="Times New Roman" panose="02020603050405020304" pitchFamily="18" charset="0"/>
              </a:rPr>
              <a:t>Viết mã phía máy chủ </a:t>
            </a:r>
          </a:p>
        </p:txBody>
      </p:sp>
      <p:sp>
        <p:nvSpPr>
          <p:cNvPr id="9" name="TextBox 8">
            <a:extLst>
              <a:ext uri="{FF2B5EF4-FFF2-40B4-BE49-F238E27FC236}">
                <a16:creationId xmlns:a16="http://schemas.microsoft.com/office/drawing/2014/main" id="{B8E60A31-958A-45DA-8DDE-6169C5278010}"/>
              </a:ext>
            </a:extLst>
          </p:cNvPr>
          <p:cNvSpPr txBox="1"/>
          <p:nvPr/>
        </p:nvSpPr>
        <p:spPr>
          <a:xfrm>
            <a:off x="152400" y="6570924"/>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spTree>
    <p:extLst>
      <p:ext uri="{BB962C8B-B14F-4D97-AF65-F5344CB8AC3E}">
        <p14:creationId xmlns:p14="http://schemas.microsoft.com/office/powerpoint/2010/main" val="100583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 presetClass="emph" presetSubtype="0" fill="hold" grpId="1" nodeType="withEffect">
                                  <p:stCondLst>
                                    <p:cond delay="1100"/>
                                  </p:stCondLst>
                                  <p:childTnLst>
                                    <p:animScale>
                                      <p:cBhvr>
                                        <p:cTn id="9" dur="10" fill="hold"/>
                                        <p:tgtEl>
                                          <p:spTgt spid="9"/>
                                        </p:tgtEl>
                                      </p:cBhvr>
                                      <p:by x="125000" y="125000"/>
                                    </p:animScale>
                                  </p:childTnLst>
                                </p:cTn>
                              </p:par>
                              <p:par>
                                <p:cTn id="10" presetID="6" presetClass="emph" presetSubtype="0" decel="100000" fill="hold" grpId="2" nodeType="withEffect">
                                  <p:stCondLst>
                                    <p:cond delay="1100"/>
                                  </p:stCondLst>
                                  <p:childTnLst>
                                    <p:animScale>
                                      <p:cBhvr>
                                        <p:cTn id="11" dur="750" fill="hold"/>
                                        <p:tgtEl>
                                          <p:spTgt spid="9"/>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81A3C-656C-4662-B4BF-87C733A71F9F}"/>
              </a:ext>
            </a:extLst>
          </p:cNvPr>
          <p:cNvSpPr txBox="1"/>
          <p:nvPr/>
        </p:nvSpPr>
        <p:spPr>
          <a:xfrm>
            <a:off x="1986328" y="209713"/>
            <a:ext cx="7221529" cy="492443"/>
          </a:xfrm>
          <a:prstGeom prst="rect">
            <a:avLst/>
          </a:prstGeom>
          <a:noFill/>
        </p:spPr>
        <p:txBody>
          <a:bodyPr wrap="none" lIns="0" tIns="0" rIns="0" bIns="0" rtlCol="0">
            <a:spAutoFit/>
          </a:bodyPr>
          <a:lstStyle/>
          <a:p>
            <a:pPr algn="ctr"/>
            <a:r>
              <a:rPr lang="en-US" sz="3200" dirty="0">
                <a:gradFill flip="none" rotWithShape="1">
                  <a:gsLst>
                    <a:gs pos="0">
                      <a:srgbClr val="7F00FF"/>
                    </a:gs>
                    <a:gs pos="100000">
                      <a:srgbClr val="E100FF"/>
                    </a:gs>
                  </a:gsLst>
                  <a:lin ang="18900000" scaled="1"/>
                  <a:tileRect/>
                </a:gradFill>
                <a:latin typeface="#9Slide03 Montserrat Black" panose="00000A00000000000000" pitchFamily="2" charset="0"/>
              </a:rPr>
              <a:t>KẾT LUẬN VÀ HƯỚNG PHÁT TRIỂN</a:t>
            </a:r>
          </a:p>
        </p:txBody>
      </p:sp>
      <p:grpSp>
        <p:nvGrpSpPr>
          <p:cNvPr id="15" name="Group 14">
            <a:extLst>
              <a:ext uri="{FF2B5EF4-FFF2-40B4-BE49-F238E27FC236}">
                <a16:creationId xmlns:a16="http://schemas.microsoft.com/office/drawing/2014/main" id="{C2FE9177-320F-4579-AFD8-65B9271CD3DA}"/>
              </a:ext>
            </a:extLst>
          </p:cNvPr>
          <p:cNvGrpSpPr/>
          <p:nvPr/>
        </p:nvGrpSpPr>
        <p:grpSpPr>
          <a:xfrm rot="16200000">
            <a:off x="753165" y="-153089"/>
            <a:ext cx="166896" cy="990600"/>
            <a:chOff x="304800" y="788432"/>
            <a:chExt cx="228600" cy="1356836"/>
          </a:xfrm>
        </p:grpSpPr>
        <p:sp>
          <p:nvSpPr>
            <p:cNvPr id="14" name="Rectangle: Rounded Corners 13">
              <a:extLst>
                <a:ext uri="{FF2B5EF4-FFF2-40B4-BE49-F238E27FC236}">
                  <a16:creationId xmlns:a16="http://schemas.microsoft.com/office/drawing/2014/main" id="{AD8E1960-E047-4DFD-8CA7-59B437B2D37D}"/>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488FF-6B1B-4DCF-9EB5-FDEEAC799CB0}"/>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E64D8A7-CE64-49CD-AB34-6E356E47485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B592A8D-8D81-45CC-B58B-57541F875700}"/>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a:extLst>
              <a:ext uri="{FF2B5EF4-FFF2-40B4-BE49-F238E27FC236}">
                <a16:creationId xmlns:a16="http://schemas.microsoft.com/office/drawing/2014/main" id="{016883B0-2EFD-4000-8E87-4E792F1CE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7405" y="3776467"/>
            <a:ext cx="457200" cy="457200"/>
          </a:xfrm>
          <a:prstGeom prst="rect">
            <a:avLst/>
          </a:prstGeom>
        </p:spPr>
      </p:pic>
      <p:sp>
        <p:nvSpPr>
          <p:cNvPr id="2" name="TextBox 1">
            <a:extLst>
              <a:ext uri="{FF2B5EF4-FFF2-40B4-BE49-F238E27FC236}">
                <a16:creationId xmlns:a16="http://schemas.microsoft.com/office/drawing/2014/main" id="{9D3CB427-A88C-D8F2-1175-373CF71355E5}"/>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pic>
        <p:nvPicPr>
          <p:cNvPr id="4" name="Picture 3">
            <a:extLst>
              <a:ext uri="{FF2B5EF4-FFF2-40B4-BE49-F238E27FC236}">
                <a16:creationId xmlns:a16="http://schemas.microsoft.com/office/drawing/2014/main" id="{A1463874-72C5-7136-783D-A52FD8918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4716" y="293358"/>
            <a:ext cx="2125007" cy="535618"/>
          </a:xfrm>
          <a:prstGeom prst="rect">
            <a:avLst/>
          </a:prstGeom>
        </p:spPr>
      </p:pic>
      <p:sp>
        <p:nvSpPr>
          <p:cNvPr id="11" name="TextBox 10">
            <a:extLst>
              <a:ext uri="{FF2B5EF4-FFF2-40B4-BE49-F238E27FC236}">
                <a16:creationId xmlns:a16="http://schemas.microsoft.com/office/drawing/2014/main" id="{23049671-EC72-4800-872A-E6DE93DFF834}"/>
              </a:ext>
            </a:extLst>
          </p:cNvPr>
          <p:cNvSpPr txBox="1"/>
          <p:nvPr/>
        </p:nvSpPr>
        <p:spPr>
          <a:xfrm>
            <a:off x="986043" y="999964"/>
            <a:ext cx="9704249" cy="738664"/>
          </a:xfrm>
          <a:prstGeom prst="rect">
            <a:avLst/>
          </a:prstGeom>
          <a:noFill/>
        </p:spPr>
        <p:txBody>
          <a:bodyPr wrap="square" lIns="0" tIns="0" rIns="0" bIns="0" rtlCol="0">
            <a:spAutoFit/>
          </a:bodyPr>
          <a:lstStyle/>
          <a:p>
            <a:pPr marL="457200" indent="-457200" algn="l">
              <a:buFontTx/>
              <a:buChar char="-"/>
            </a:pP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chức</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năng</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cơ</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website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đã</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hoàn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thành</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Tx/>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Giao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diện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thân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thiện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dễ</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dụng</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9B0703B-FBE2-43C4-B621-7793DD099E4A}"/>
              </a:ext>
            </a:extLst>
          </p:cNvPr>
          <p:cNvSpPr txBox="1"/>
          <p:nvPr/>
        </p:nvSpPr>
        <p:spPr>
          <a:xfrm>
            <a:off x="890449" y="1820665"/>
            <a:ext cx="10901157" cy="4678204"/>
          </a:xfrm>
          <a:prstGeom prst="rect">
            <a:avLst/>
          </a:prstGeom>
          <a:noFill/>
        </p:spPr>
        <p:txBody>
          <a:bodyPr wrap="square">
            <a:spAutoFit/>
          </a:bodyPr>
          <a:lstStyle/>
          <a:p>
            <a:r>
              <a:rPr lang="vi-VN" sz="2800" b="1" i="0" u="none" strike="noStrike" baseline="0" dirty="0">
                <a:solidFill>
                  <a:srgbClr val="000000"/>
                </a:solidFill>
                <a:latin typeface="Times New Roman" panose="02020603050405020304" pitchFamily="18" charset="0"/>
              </a:rPr>
              <a:t>Hướng phát triển</a:t>
            </a:r>
            <a:endParaRPr lang="en-US" sz="2800" b="1" i="0" u="none" strike="noStrike" baseline="0" dirty="0">
              <a:solidFill>
                <a:srgbClr val="000000"/>
              </a:solidFill>
              <a:latin typeface="Times New Roman" panose="02020603050405020304" pitchFamily="18" charset="0"/>
            </a:endParaRPr>
          </a:p>
          <a:p>
            <a:r>
              <a:rPr lang="vi-VN" sz="2800" b="1" i="0" u="none" strike="noStrike" baseline="0" dirty="0">
                <a:solidFill>
                  <a:srgbClr val="000000"/>
                </a:solidFill>
                <a:latin typeface="Times New Roman" panose="02020603050405020304" pitchFamily="18" charset="0"/>
              </a:rPr>
              <a:t> </a:t>
            </a:r>
            <a:endParaRPr lang="vi-VN" sz="2800" b="0" i="0" u="none" strike="noStrike" baseline="0" dirty="0">
              <a:solidFill>
                <a:srgbClr val="000000"/>
              </a:solidFill>
              <a:latin typeface="Times New Roman" panose="02020603050405020304" pitchFamily="18" charset="0"/>
            </a:endParaRPr>
          </a:p>
          <a:p>
            <a:r>
              <a:rPr lang="vi-VN" sz="2200" b="0" i="0" u="none" strike="noStrike" baseline="0" dirty="0">
                <a:solidFill>
                  <a:srgbClr val="000000"/>
                </a:solidFill>
                <a:latin typeface="Times New Roman" panose="02020603050405020304" pitchFamily="18" charset="0"/>
              </a:rPr>
              <a:t>+ Tối Ưu Hóa Trải Nghiệm Người Dùng: tăng cường phát triển,mở rộng </a:t>
            </a:r>
          </a:p>
          <a:p>
            <a:r>
              <a:rPr lang="vi-VN" sz="2200" b="0" i="0" u="none" strike="noStrike" baseline="0" dirty="0">
                <a:solidFill>
                  <a:srgbClr val="000000"/>
                </a:solidFill>
                <a:latin typeface="Times New Roman" panose="02020603050405020304" pitchFamily="18" charset="0"/>
              </a:rPr>
              <a:t>thêm các chức năng mới để tạo ra trải nghiệm mua sắm trực tuyến trơn tru và thuận </a:t>
            </a:r>
            <a:r>
              <a:rPr lang="en-US" sz="2200" b="0" i="0" u="none" strike="noStrike" baseline="0" dirty="0" err="1">
                <a:solidFill>
                  <a:srgbClr val="000000"/>
                </a:solidFill>
                <a:latin typeface="Times New Roman" panose="02020603050405020304" pitchFamily="18" charset="0"/>
              </a:rPr>
              <a:t>lợi</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hơn</a:t>
            </a:r>
            <a:endParaRPr lang="en-US" sz="2200" b="0" i="0" u="none" strike="noStrike" baseline="0" dirty="0">
              <a:solidFill>
                <a:srgbClr val="000000"/>
              </a:solidFill>
              <a:latin typeface="Times New Roman" panose="02020603050405020304" pitchFamily="18" charset="0"/>
            </a:endParaRPr>
          </a:p>
          <a:p>
            <a:endParaRPr lang="en-US" sz="2200" b="0" i="0" u="none" strike="noStrike" baseline="0" dirty="0">
              <a:solidFill>
                <a:srgbClr val="000000"/>
              </a:solidFill>
              <a:latin typeface="Times New Roman" panose="02020603050405020304" pitchFamily="18" charset="0"/>
            </a:endParaRPr>
          </a:p>
          <a:p>
            <a:r>
              <a:rPr lang="en-US" sz="2200" b="0" i="0" u="none" strike="noStrike" baseline="0" dirty="0" err="1">
                <a:solidFill>
                  <a:srgbClr val="000000"/>
                </a:solidFill>
                <a:latin typeface="Times New Roman" panose="02020603050405020304" pitchFamily="18" charset="0"/>
              </a:rPr>
              <a:t>Mở</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Rộng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Danh</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Mục</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Sản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Phẩm</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Thêm</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vào</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danh</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mục</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sản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phẩm</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những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loại</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mới</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và</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đa</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dạng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để</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đáp</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ứng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nhu</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cầu</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của</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khách</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hàng</a:t>
            </a:r>
            <a:r>
              <a:rPr lang="en-US" sz="2200" b="0" i="0" u="none" strike="noStrike" baseline="0" dirty="0">
                <a:solidFill>
                  <a:srgbClr val="000000"/>
                </a:solidFill>
                <a:latin typeface="Times New Roman" panose="02020603050405020304" pitchFamily="18" charset="0"/>
              </a:rPr>
              <a:t>. </a:t>
            </a:r>
          </a:p>
          <a:p>
            <a:endParaRPr lang="en-US" sz="2200" b="0" i="0" u="none" strike="noStrike" baseline="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Cải</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thiện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những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hạn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chế</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của</a:t>
            </a:r>
            <a:r>
              <a:rPr lang="en-US" sz="2200" b="0" i="0" u="none" strike="noStrike" baseline="0" dirty="0">
                <a:solidFill>
                  <a:srgbClr val="000000"/>
                </a:solidFill>
                <a:latin typeface="Times New Roman" panose="02020603050405020304" pitchFamily="18" charset="0"/>
              </a:rPr>
              <a:t> website: </a:t>
            </a:r>
            <a:r>
              <a:rPr lang="en-US" sz="2200" b="0" i="0" u="none" strike="noStrike" baseline="0" dirty="0" err="1">
                <a:solidFill>
                  <a:srgbClr val="000000"/>
                </a:solidFill>
                <a:latin typeface="Times New Roman" panose="02020603050405020304" pitchFamily="18" charset="0"/>
              </a:rPr>
              <a:t>Tìm</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hiểu</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và</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cải</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thiện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những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khuyết</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điểm</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trên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của</a:t>
            </a:r>
            <a:r>
              <a:rPr lang="en-US" sz="2200" b="0" i="0" u="none" strike="noStrike" baseline="0" dirty="0">
                <a:solidFill>
                  <a:srgbClr val="000000"/>
                </a:solidFill>
                <a:latin typeface="Times New Roman" panose="02020603050405020304" pitchFamily="18" charset="0"/>
              </a:rPr>
              <a:t> website. </a:t>
            </a:r>
          </a:p>
          <a:p>
            <a:endParaRPr lang="en-US" sz="2200" b="0" i="0" u="none" strike="noStrike" baseline="0" dirty="0">
              <a:solidFill>
                <a:srgbClr val="000000"/>
              </a:solidFill>
              <a:latin typeface="Times New Roman" panose="02020603050405020304" pitchFamily="18" charset="0"/>
            </a:endParaRPr>
          </a:p>
          <a:p>
            <a:r>
              <a:rPr lang="vi-VN" sz="2200" b="0" i="0" u="none" strike="noStrike" baseline="0" dirty="0">
                <a:solidFill>
                  <a:srgbClr val="000000"/>
                </a:solidFill>
                <a:latin typeface="Times New Roman" panose="02020603050405020304" pitchFamily="18" charset="0"/>
              </a:rPr>
              <a:t>+ Học hỏi và tìm hiểu: tăng cường sự hiểu biết của bản thân từ việc học thêm </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những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kiến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thức</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cần</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thiết</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trong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việc</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xây</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dựng</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và</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phát</a:t>
            </a:r>
            <a:r>
              <a:rPr lang="en-US" sz="2200" b="0" i="0" u="none" strike="noStrike" baseline="0" dirty="0">
                <a:solidFill>
                  <a:srgbClr val="000000"/>
                </a:solidFill>
                <a:latin typeface="Times New Roman" panose="02020603050405020304" pitchFamily="18" charset="0"/>
              </a:rPr>
              <a:t> </a:t>
            </a:r>
            <a:r>
              <a:rPr lang="en-US" sz="2200" b="0" i="0" u="none" strike="noStrike" baseline="0" dirty="0" err="1">
                <a:solidFill>
                  <a:srgbClr val="000000"/>
                </a:solidFill>
                <a:latin typeface="Times New Roman" panose="02020603050405020304" pitchFamily="18" charset="0"/>
              </a:rPr>
              <a:t>triển</a:t>
            </a:r>
            <a:r>
              <a:rPr lang="en-US" sz="2200" b="0" i="0" u="none" strike="noStrike" baseline="0" dirty="0">
                <a:solidFill>
                  <a:srgbClr val="000000"/>
                </a:solidFill>
                <a:latin typeface="Times New Roman" panose="02020603050405020304" pitchFamily="18" charset="0"/>
              </a:rPr>
              <a:t> website. </a:t>
            </a:r>
            <a:endParaRPr lang="en-US" sz="2200" dirty="0"/>
          </a:p>
        </p:txBody>
      </p:sp>
    </p:spTree>
    <p:extLst>
      <p:ext uri="{BB962C8B-B14F-4D97-AF65-F5344CB8AC3E}">
        <p14:creationId xmlns:p14="http://schemas.microsoft.com/office/powerpoint/2010/main" val="52188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grpId="1" nodeType="withEffect">
                                  <p:stCondLst>
                                    <p:cond delay="100"/>
                                  </p:stCondLst>
                                  <p:childTnLst>
                                    <p:animScale>
                                      <p:cBhvr>
                                        <p:cTn id="9" dur="10" fill="hold"/>
                                        <p:tgtEl>
                                          <p:spTgt spid="3"/>
                                        </p:tgtEl>
                                      </p:cBhvr>
                                      <p:by x="125000" y="125000"/>
                                    </p:animScale>
                                  </p:childTnLst>
                                </p:cTn>
                              </p:par>
                              <p:par>
                                <p:cTn id="10" presetID="6" presetClass="emph" presetSubtype="0" decel="100000" fill="hold" grpId="2" nodeType="withEffect">
                                  <p:stCondLst>
                                    <p:cond delay="100"/>
                                  </p:stCondLst>
                                  <p:childTnLst>
                                    <p:animScale>
                                      <p:cBhvr>
                                        <p:cTn id="11" dur="750" fill="hold"/>
                                        <p:tgtEl>
                                          <p:spTgt spid="3"/>
                                        </p:tgtEl>
                                      </p:cBhvr>
                                      <p:by x="80000" y="80000"/>
                                    </p:animScale>
                                  </p:childTnLst>
                                </p:cTn>
                              </p:par>
                              <p:par>
                                <p:cTn id="12" presetID="10" presetClass="entr" presetSubtype="0" fill="hold" nodeType="withEffect">
                                  <p:stCondLst>
                                    <p:cond delay="2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 presetClass="emph" presetSubtype="0" fill="hold" nodeType="withEffect">
                                  <p:stCondLst>
                                    <p:cond delay="200"/>
                                  </p:stCondLst>
                                  <p:childTnLst>
                                    <p:animScale>
                                      <p:cBhvr>
                                        <p:cTn id="16" dur="10" fill="hold"/>
                                        <p:tgtEl>
                                          <p:spTgt spid="15"/>
                                        </p:tgtEl>
                                      </p:cBhvr>
                                      <p:by x="125000" y="125000"/>
                                    </p:animScale>
                                  </p:childTnLst>
                                </p:cTn>
                              </p:par>
                              <p:par>
                                <p:cTn id="17" presetID="6" presetClass="emph" presetSubtype="0" decel="100000" fill="hold" nodeType="withEffect">
                                  <p:stCondLst>
                                    <p:cond delay="200"/>
                                  </p:stCondLst>
                                  <p:childTnLst>
                                    <p:animScale>
                                      <p:cBhvr>
                                        <p:cTn id="18" dur="750" fill="hold"/>
                                        <p:tgtEl>
                                          <p:spTgt spid="15"/>
                                        </p:tgtEl>
                                      </p:cBhvr>
                                      <p:by x="80000" y="80000"/>
                                    </p:animScale>
                                  </p:childTnLst>
                                </p:cTn>
                              </p:par>
                              <p:par>
                                <p:cTn id="19" presetID="10" presetClass="entr" presetSubtype="0" fill="hold" nodeType="withEffect">
                                  <p:stCondLst>
                                    <p:cond delay="4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6" presetClass="emph" presetSubtype="0" fill="hold" nodeType="withEffect">
                                  <p:stCondLst>
                                    <p:cond delay="400"/>
                                  </p:stCondLst>
                                  <p:childTnLst>
                                    <p:animScale>
                                      <p:cBhvr>
                                        <p:cTn id="23" dur="10" fill="hold"/>
                                        <p:tgtEl>
                                          <p:spTgt spid="5"/>
                                        </p:tgtEl>
                                      </p:cBhvr>
                                      <p:by x="125000" y="125000"/>
                                    </p:animScale>
                                  </p:childTnLst>
                                </p:cTn>
                              </p:par>
                              <p:par>
                                <p:cTn id="24" presetID="6" presetClass="emph" presetSubtype="0" decel="100000" fill="hold" nodeType="withEffect">
                                  <p:stCondLst>
                                    <p:cond delay="400"/>
                                  </p:stCondLst>
                                  <p:childTnLst>
                                    <p:animScale>
                                      <p:cBhvr>
                                        <p:cTn id="25" dur="750" fill="hold"/>
                                        <p:tgtEl>
                                          <p:spTgt spid="5"/>
                                        </p:tgtEl>
                                      </p:cBhvr>
                                      <p:by x="80000" y="80000"/>
                                    </p:animScale>
                                  </p:childTnLst>
                                </p:cTn>
                              </p:par>
                              <p:par>
                                <p:cTn id="26" presetID="10"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6" presetClass="emph" presetSubtype="0" fill="hold" grpId="1" nodeType="withEffect">
                                  <p:stCondLst>
                                    <p:cond delay="500"/>
                                  </p:stCondLst>
                                  <p:childTnLst>
                                    <p:animScale>
                                      <p:cBhvr>
                                        <p:cTn id="30" dur="10" fill="hold"/>
                                        <p:tgtEl>
                                          <p:spTgt spid="2"/>
                                        </p:tgtEl>
                                      </p:cBhvr>
                                      <p:by x="125000" y="125000"/>
                                    </p:animScale>
                                  </p:childTnLst>
                                </p:cTn>
                              </p:par>
                              <p:par>
                                <p:cTn id="31" presetID="6" presetClass="emph" presetSubtype="0" decel="100000" fill="hold" grpId="2" nodeType="withEffect">
                                  <p:stCondLst>
                                    <p:cond delay="500"/>
                                  </p:stCondLst>
                                  <p:childTnLst>
                                    <p:animScale>
                                      <p:cBhvr>
                                        <p:cTn id="32" dur="750" fill="hold"/>
                                        <p:tgtEl>
                                          <p:spTgt spid="2"/>
                                        </p:tgtEl>
                                      </p:cBhvr>
                                      <p:by x="80000" y="80000"/>
                                    </p:animScale>
                                  </p:childTnLst>
                                </p:cTn>
                              </p:par>
                              <p:par>
                                <p:cTn id="33" presetID="10" presetClass="entr" presetSubtype="0" fill="hold" nodeType="withEffect">
                                  <p:stCondLst>
                                    <p:cond delay="6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6" presetClass="emph" presetSubtype="0" fill="hold" nodeType="withEffect">
                                  <p:stCondLst>
                                    <p:cond delay="600"/>
                                  </p:stCondLst>
                                  <p:childTnLst>
                                    <p:animScale>
                                      <p:cBhvr>
                                        <p:cTn id="37" dur="10" fill="hold"/>
                                        <p:tgtEl>
                                          <p:spTgt spid="4"/>
                                        </p:tgtEl>
                                      </p:cBhvr>
                                      <p:by x="125000" y="125000"/>
                                    </p:animScale>
                                  </p:childTnLst>
                                </p:cTn>
                              </p:par>
                              <p:par>
                                <p:cTn id="38" presetID="6" presetClass="emph" presetSubtype="0" decel="100000" fill="hold" nodeType="withEffect">
                                  <p:stCondLst>
                                    <p:cond delay="600"/>
                                  </p:stCondLst>
                                  <p:childTnLst>
                                    <p:animScale>
                                      <p:cBhvr>
                                        <p:cTn id="39" dur="750" fill="hold"/>
                                        <p:tgtEl>
                                          <p:spTgt spid="4"/>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2" grpId="0"/>
      <p:bldP spid="2" grpId="1"/>
      <p:bldP spid="2" grpId="2"/>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5253E0B-E7BC-46E6-984F-9AD4A4C4F73E}"/>
              </a:ext>
            </a:extLst>
          </p:cNvPr>
          <p:cNvGrpSpPr/>
          <p:nvPr/>
        </p:nvGrpSpPr>
        <p:grpSpPr>
          <a:xfrm rot="16200000">
            <a:off x="753165" y="-153089"/>
            <a:ext cx="166896" cy="990600"/>
            <a:chOff x="304800" y="788432"/>
            <a:chExt cx="228600" cy="1356836"/>
          </a:xfrm>
        </p:grpSpPr>
        <p:sp>
          <p:nvSpPr>
            <p:cNvPr id="4" name="Rectangle: Rounded Corners 3">
              <a:extLst>
                <a:ext uri="{FF2B5EF4-FFF2-40B4-BE49-F238E27FC236}">
                  <a16:creationId xmlns:a16="http://schemas.microsoft.com/office/drawing/2014/main" id="{6AA0492C-EA69-41E1-92E2-BFE239C5E167}"/>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1B210FB-213D-494B-9FC1-128B3E9F0DE6}"/>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233EC54-0A52-4D23-9FF4-FADBC0D8D741}"/>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AA3A8E-68D3-44E5-8EEC-D3E9CBD1EA96}"/>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9A835797-1420-4CA0-B4CF-5993B0043519}"/>
              </a:ext>
            </a:extLst>
          </p:cNvPr>
          <p:cNvSpPr txBox="1"/>
          <p:nvPr/>
        </p:nvSpPr>
        <p:spPr>
          <a:xfrm>
            <a:off x="4392830" y="533400"/>
            <a:ext cx="3406382" cy="369332"/>
          </a:xfrm>
          <a:prstGeom prst="rect">
            <a:avLst/>
          </a:prstGeom>
          <a:noFill/>
        </p:spPr>
        <p:txBody>
          <a:bodyPr wrap="none" lIns="0" tIns="0" rIns="0" bIns="0" rtlCol="0">
            <a:spAutoFit/>
          </a:bodyPr>
          <a:lstStyle/>
          <a:p>
            <a:pPr algn="ctr"/>
            <a:r>
              <a:rPr lang="en-US" sz="2400">
                <a:gradFill flip="none" rotWithShape="1">
                  <a:gsLst>
                    <a:gs pos="0">
                      <a:srgbClr val="7F00FF"/>
                    </a:gs>
                    <a:gs pos="100000">
                      <a:srgbClr val="E100FF"/>
                    </a:gs>
                  </a:gsLst>
                  <a:lin ang="18900000" scaled="1"/>
                  <a:tileRect/>
                </a:gradFill>
                <a:latin typeface="#9Slide03 Montserrat Black" panose="00000A00000000000000" pitchFamily="2" charset="0"/>
              </a:rPr>
              <a:t>LƯU TRỮ VÀ QUẢN LÝ</a:t>
            </a:r>
          </a:p>
        </p:txBody>
      </p:sp>
      <p:grpSp>
        <p:nvGrpSpPr>
          <p:cNvPr id="11" name="Group 10">
            <a:extLst>
              <a:ext uri="{FF2B5EF4-FFF2-40B4-BE49-F238E27FC236}">
                <a16:creationId xmlns:a16="http://schemas.microsoft.com/office/drawing/2014/main" id="{83FD4BC1-A4DE-4ECF-BE5D-51192E50CF1A}"/>
              </a:ext>
            </a:extLst>
          </p:cNvPr>
          <p:cNvGrpSpPr/>
          <p:nvPr/>
        </p:nvGrpSpPr>
        <p:grpSpPr>
          <a:xfrm>
            <a:off x="5119424" y="3459804"/>
            <a:ext cx="1953152" cy="1640482"/>
            <a:chOff x="5119424" y="2489200"/>
            <a:chExt cx="1953152" cy="1640482"/>
          </a:xfrm>
        </p:grpSpPr>
        <p:pic>
          <p:nvPicPr>
            <p:cNvPr id="15" name="Picture 14" descr="github icon, flat icon, black icon, white icon, website icon">
              <a:extLst>
                <a:ext uri="{FF2B5EF4-FFF2-40B4-BE49-F238E27FC236}">
                  <a16:creationId xmlns:a16="http://schemas.microsoft.com/office/drawing/2014/main" id="{1156A8BA-3A37-426D-B945-A8BE85F93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541" y="2874763"/>
              <a:ext cx="1254919" cy="1254919"/>
            </a:xfrm>
            <a:custGeom>
              <a:avLst/>
              <a:gdLst>
                <a:gd name="connsiteX0" fmla="*/ 383727 w 2143125"/>
                <a:gd name="connsiteY0" fmla="*/ 0 h 2143125"/>
                <a:gd name="connsiteX1" fmla="*/ 1759398 w 2143125"/>
                <a:gd name="connsiteY1" fmla="*/ 0 h 2143125"/>
                <a:gd name="connsiteX2" fmla="*/ 2143125 w 2143125"/>
                <a:gd name="connsiteY2" fmla="*/ 383727 h 2143125"/>
                <a:gd name="connsiteX3" fmla="*/ 2143125 w 2143125"/>
                <a:gd name="connsiteY3" fmla="*/ 1759398 h 2143125"/>
                <a:gd name="connsiteX4" fmla="*/ 1759398 w 2143125"/>
                <a:gd name="connsiteY4" fmla="*/ 2143125 h 2143125"/>
                <a:gd name="connsiteX5" fmla="*/ 383727 w 2143125"/>
                <a:gd name="connsiteY5" fmla="*/ 2143125 h 2143125"/>
                <a:gd name="connsiteX6" fmla="*/ 0 w 2143125"/>
                <a:gd name="connsiteY6" fmla="*/ 1759398 h 2143125"/>
                <a:gd name="connsiteX7" fmla="*/ 0 w 2143125"/>
                <a:gd name="connsiteY7" fmla="*/ 383727 h 2143125"/>
                <a:gd name="connsiteX8" fmla="*/ 383727 w 2143125"/>
                <a:gd name="connsiteY8" fmla="*/ 0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125" h="2143125">
                  <a:moveTo>
                    <a:pt x="383727" y="0"/>
                  </a:moveTo>
                  <a:lnTo>
                    <a:pt x="1759398" y="0"/>
                  </a:lnTo>
                  <a:cubicBezTo>
                    <a:pt x="1971325" y="0"/>
                    <a:pt x="2143125" y="171800"/>
                    <a:pt x="2143125" y="383727"/>
                  </a:cubicBezTo>
                  <a:lnTo>
                    <a:pt x="2143125" y="1759398"/>
                  </a:lnTo>
                  <a:cubicBezTo>
                    <a:pt x="2143125" y="1971325"/>
                    <a:pt x="1971325" y="2143125"/>
                    <a:pt x="1759398" y="2143125"/>
                  </a:cubicBezTo>
                  <a:lnTo>
                    <a:pt x="383727" y="2143125"/>
                  </a:lnTo>
                  <a:cubicBezTo>
                    <a:pt x="171800" y="2143125"/>
                    <a:pt x="0" y="1971325"/>
                    <a:pt x="0" y="1759398"/>
                  </a:cubicBezTo>
                  <a:lnTo>
                    <a:pt x="0" y="383727"/>
                  </a:lnTo>
                  <a:cubicBezTo>
                    <a:pt x="0" y="171800"/>
                    <a:pt x="171800" y="0"/>
                    <a:pt x="383727" y="0"/>
                  </a:cubicBezTo>
                  <a:close/>
                </a:path>
              </a:pathLst>
            </a:cu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0A182EB-0D91-440D-AB4F-5D25D32A68A4}"/>
                </a:ext>
              </a:extLst>
            </p:cNvPr>
            <p:cNvSpPr txBox="1"/>
            <p:nvPr/>
          </p:nvSpPr>
          <p:spPr>
            <a:xfrm>
              <a:off x="5119424" y="2489200"/>
              <a:ext cx="1953152" cy="307777"/>
            </a:xfrm>
            <a:prstGeom prst="rect">
              <a:avLst/>
            </a:prstGeom>
            <a:noFill/>
          </p:spPr>
          <p:txBody>
            <a:bodyPr wrap="square" lIns="0" tIns="0" rIns="0" bIns="0" rtlCol="0">
              <a:spAutoFit/>
            </a:bodyPr>
            <a:lstStyle/>
            <a:p>
              <a:pPr algn="ctr"/>
              <a:r>
                <a:rPr lang="en-US" sz="2000" b="1">
                  <a:latin typeface="#9Slide03 Montserrat Bold" panose="00000800000000000000" pitchFamily="2" charset="0"/>
                </a:rPr>
                <a:t>Github</a:t>
              </a:r>
              <a:endParaRPr lang="en-US" sz="2000">
                <a:latin typeface="#9Slide03 Montserrat" panose="00000500000000000000" pitchFamily="2" charset="0"/>
              </a:endParaRPr>
            </a:p>
          </p:txBody>
        </p:sp>
      </p:grpSp>
      <p:sp>
        <p:nvSpPr>
          <p:cNvPr id="19" name="TextBox 18">
            <a:extLst>
              <a:ext uri="{FF2B5EF4-FFF2-40B4-BE49-F238E27FC236}">
                <a16:creationId xmlns:a16="http://schemas.microsoft.com/office/drawing/2014/main" id="{EA53D0DC-C9F8-4628-B9D1-985F6E3AFC07}"/>
              </a:ext>
            </a:extLst>
          </p:cNvPr>
          <p:cNvSpPr txBox="1"/>
          <p:nvPr/>
        </p:nvSpPr>
        <p:spPr>
          <a:xfrm>
            <a:off x="3429001" y="2088178"/>
            <a:ext cx="5333998" cy="738664"/>
          </a:xfrm>
          <a:prstGeom prst="rect">
            <a:avLst/>
          </a:prstGeom>
          <a:noFill/>
        </p:spPr>
        <p:txBody>
          <a:bodyPr wrap="square" lIns="0" tIns="0" rIns="0" bIns="0" rtlCol="0">
            <a:spAutoFit/>
          </a:bodyPr>
          <a:lstStyle/>
          <a:p>
            <a:pPr algn="ctr"/>
            <a:r>
              <a:rPr lang="en-US" sz="2400">
                <a:latin typeface="#9Slide03 Montserrat" panose="00000500000000000000" pitchFamily="2" charset="0"/>
              </a:rPr>
              <a:t>Toàn bộ mã nguồn của dự án được lưu trữ và quản lý trên Github</a:t>
            </a:r>
          </a:p>
        </p:txBody>
      </p:sp>
      <p:grpSp>
        <p:nvGrpSpPr>
          <p:cNvPr id="13" name="Group 12">
            <a:extLst>
              <a:ext uri="{FF2B5EF4-FFF2-40B4-BE49-F238E27FC236}">
                <a16:creationId xmlns:a16="http://schemas.microsoft.com/office/drawing/2014/main" id="{BFA1FB38-A9A9-4AF8-AFB2-696FFE359E7C}"/>
              </a:ext>
            </a:extLst>
          </p:cNvPr>
          <p:cNvGrpSpPr/>
          <p:nvPr/>
        </p:nvGrpSpPr>
        <p:grpSpPr>
          <a:xfrm>
            <a:off x="3657600" y="5410200"/>
            <a:ext cx="5547026" cy="526450"/>
            <a:chOff x="3962400" y="5493350"/>
            <a:chExt cx="3778852" cy="851848"/>
          </a:xfrm>
        </p:grpSpPr>
        <p:sp>
          <p:nvSpPr>
            <p:cNvPr id="12" name="TextBox 11">
              <a:extLst>
                <a:ext uri="{FF2B5EF4-FFF2-40B4-BE49-F238E27FC236}">
                  <a16:creationId xmlns:a16="http://schemas.microsoft.com/office/drawing/2014/main" id="{F138E964-3D1A-4C2D-A8CD-29BBEE8C8882}"/>
                </a:ext>
              </a:extLst>
            </p:cNvPr>
            <p:cNvSpPr txBox="1"/>
            <p:nvPr/>
          </p:nvSpPr>
          <p:spPr>
            <a:xfrm>
              <a:off x="4343400" y="5514201"/>
              <a:ext cx="3397852" cy="830997"/>
            </a:xfrm>
            <a:prstGeom prst="rect">
              <a:avLst/>
            </a:prstGeom>
            <a:noFill/>
          </p:spPr>
          <p:txBody>
            <a:bodyPr wrap="square" lIns="0" tIns="0" rIns="0" bIns="0" rtlCol="0">
              <a:spAutoFit/>
            </a:bodyPr>
            <a:lstStyle/>
            <a:p>
              <a:r>
                <a:rPr lang="en-US" dirty="0">
                  <a:solidFill>
                    <a:srgbClr val="7F00FF"/>
                  </a:solidFill>
                  <a:latin typeface="#9Slide03 Montserrat" panose="00000500000000000000" pitchFamily="2" charset="0"/>
                </a:rPr>
                <a:t>https://github.com/Mint234556/csn-da21tta-lymyduyen-webbanhang-nodejs</a:t>
              </a:r>
            </a:p>
          </p:txBody>
        </p:sp>
        <p:pic>
          <p:nvPicPr>
            <p:cNvPr id="21" name="Graphic 20">
              <a:extLst>
                <a:ext uri="{FF2B5EF4-FFF2-40B4-BE49-F238E27FC236}">
                  <a16:creationId xmlns:a16="http://schemas.microsoft.com/office/drawing/2014/main" id="{278971EA-5DCD-4001-982C-5B557F9039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2400" y="5493350"/>
              <a:ext cx="297850" cy="297850"/>
            </a:xfrm>
            <a:prstGeom prst="rect">
              <a:avLst/>
            </a:prstGeom>
          </p:spPr>
        </p:pic>
      </p:grpSp>
      <p:sp>
        <p:nvSpPr>
          <p:cNvPr id="2" name="TextBox 1">
            <a:extLst>
              <a:ext uri="{FF2B5EF4-FFF2-40B4-BE49-F238E27FC236}">
                <a16:creationId xmlns:a16="http://schemas.microsoft.com/office/drawing/2014/main" id="{FD905FB3-6FA7-04DE-E982-8BCC31479431}"/>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spTree>
    <p:extLst>
      <p:ext uri="{BB962C8B-B14F-4D97-AF65-F5344CB8AC3E}">
        <p14:creationId xmlns:p14="http://schemas.microsoft.com/office/powerpoint/2010/main" val="208489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nodeType="withEffect">
                                  <p:stCondLst>
                                    <p:cond delay="100"/>
                                  </p:stCondLst>
                                  <p:childTnLst>
                                    <p:animScale>
                                      <p:cBhvr>
                                        <p:cTn id="9" dur="10" fill="hold"/>
                                        <p:tgtEl>
                                          <p:spTgt spid="3"/>
                                        </p:tgtEl>
                                      </p:cBhvr>
                                      <p:by x="125000" y="125000"/>
                                    </p:animScale>
                                  </p:childTnLst>
                                </p:cTn>
                              </p:par>
                              <p:par>
                                <p:cTn id="10" presetID="6" presetClass="emph" presetSubtype="0" decel="100000" fill="hold" nodeType="withEffect">
                                  <p:stCondLst>
                                    <p:cond delay="100"/>
                                  </p:stCondLst>
                                  <p:childTnLst>
                                    <p:animScale>
                                      <p:cBhvr>
                                        <p:cTn id="11" dur="750" fill="hold"/>
                                        <p:tgtEl>
                                          <p:spTgt spid="3"/>
                                        </p:tgtEl>
                                      </p:cBhvr>
                                      <p:by x="80000" y="80000"/>
                                    </p:animScale>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6" presetClass="emph" presetSubtype="0" fill="hold" grpId="1" nodeType="withEffect">
                                  <p:stCondLst>
                                    <p:cond delay="200"/>
                                  </p:stCondLst>
                                  <p:childTnLst>
                                    <p:animScale>
                                      <p:cBhvr>
                                        <p:cTn id="16" dur="10" fill="hold"/>
                                        <p:tgtEl>
                                          <p:spTgt spid="8"/>
                                        </p:tgtEl>
                                      </p:cBhvr>
                                      <p:by x="125000" y="125000"/>
                                    </p:animScale>
                                  </p:childTnLst>
                                </p:cTn>
                              </p:par>
                              <p:par>
                                <p:cTn id="17" presetID="6" presetClass="emph" presetSubtype="0" decel="100000" fill="hold" grpId="2" nodeType="withEffect">
                                  <p:stCondLst>
                                    <p:cond delay="200"/>
                                  </p:stCondLst>
                                  <p:childTnLst>
                                    <p:animScale>
                                      <p:cBhvr>
                                        <p:cTn id="18" dur="750" fill="hold"/>
                                        <p:tgtEl>
                                          <p:spTgt spid="8"/>
                                        </p:tgtEl>
                                      </p:cBhvr>
                                      <p:by x="80000" y="80000"/>
                                    </p:animScale>
                                  </p:childTnLst>
                                </p:cTn>
                              </p:par>
                              <p:par>
                                <p:cTn id="19" presetID="10" presetClass="entr" presetSubtype="0" fill="hold" nodeType="withEffect">
                                  <p:stCondLst>
                                    <p:cond delay="3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6" presetClass="emph" presetSubtype="0" fill="hold" nodeType="withEffect">
                                  <p:stCondLst>
                                    <p:cond delay="300"/>
                                  </p:stCondLst>
                                  <p:childTnLst>
                                    <p:animScale>
                                      <p:cBhvr>
                                        <p:cTn id="23" dur="10" fill="hold"/>
                                        <p:tgtEl>
                                          <p:spTgt spid="11"/>
                                        </p:tgtEl>
                                      </p:cBhvr>
                                      <p:by x="125000" y="125000"/>
                                    </p:animScale>
                                  </p:childTnLst>
                                </p:cTn>
                              </p:par>
                              <p:par>
                                <p:cTn id="24" presetID="6" presetClass="emph" presetSubtype="0" decel="100000" fill="hold" nodeType="withEffect">
                                  <p:stCondLst>
                                    <p:cond delay="300"/>
                                  </p:stCondLst>
                                  <p:childTnLst>
                                    <p:animScale>
                                      <p:cBhvr>
                                        <p:cTn id="25" dur="750" fill="hold"/>
                                        <p:tgtEl>
                                          <p:spTgt spid="11"/>
                                        </p:tgtEl>
                                      </p:cBhvr>
                                      <p:by x="80000" y="80000"/>
                                    </p:animScale>
                                  </p:childTnLst>
                                </p:cTn>
                              </p:par>
                              <p:par>
                                <p:cTn id="26" presetID="10" presetClass="entr" presetSubtype="0" fill="hold" grpId="0" nodeType="withEffect">
                                  <p:stCondLst>
                                    <p:cond delay="4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6" presetClass="emph" presetSubtype="0" fill="hold" grpId="1" nodeType="withEffect">
                                  <p:stCondLst>
                                    <p:cond delay="400"/>
                                  </p:stCondLst>
                                  <p:childTnLst>
                                    <p:animScale>
                                      <p:cBhvr>
                                        <p:cTn id="30" dur="10" fill="hold"/>
                                        <p:tgtEl>
                                          <p:spTgt spid="19"/>
                                        </p:tgtEl>
                                      </p:cBhvr>
                                      <p:by x="125000" y="125000"/>
                                    </p:animScale>
                                  </p:childTnLst>
                                </p:cTn>
                              </p:par>
                              <p:par>
                                <p:cTn id="31" presetID="6" presetClass="emph" presetSubtype="0" decel="100000" fill="hold" grpId="2" nodeType="withEffect">
                                  <p:stCondLst>
                                    <p:cond delay="400"/>
                                  </p:stCondLst>
                                  <p:childTnLst>
                                    <p:animScale>
                                      <p:cBhvr>
                                        <p:cTn id="32" dur="750" fill="hold"/>
                                        <p:tgtEl>
                                          <p:spTgt spid="19"/>
                                        </p:tgtEl>
                                      </p:cBhvr>
                                      <p:by x="80000" y="80000"/>
                                    </p:animScale>
                                  </p:childTnLst>
                                </p:cTn>
                              </p:par>
                              <p:par>
                                <p:cTn id="33" presetID="10" presetClass="entr" presetSubtype="0" fill="hold" nodeType="withEffect">
                                  <p:stCondLst>
                                    <p:cond delay="5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6" presetClass="emph" presetSubtype="0" fill="hold" nodeType="withEffect">
                                  <p:stCondLst>
                                    <p:cond delay="500"/>
                                  </p:stCondLst>
                                  <p:childTnLst>
                                    <p:animScale>
                                      <p:cBhvr>
                                        <p:cTn id="37" dur="10" fill="hold"/>
                                        <p:tgtEl>
                                          <p:spTgt spid="13"/>
                                        </p:tgtEl>
                                      </p:cBhvr>
                                      <p:by x="125000" y="125000"/>
                                    </p:animScale>
                                  </p:childTnLst>
                                </p:cTn>
                              </p:par>
                              <p:par>
                                <p:cTn id="38" presetID="6" presetClass="emph" presetSubtype="0" decel="100000" fill="hold" nodeType="withEffect">
                                  <p:stCondLst>
                                    <p:cond delay="500"/>
                                  </p:stCondLst>
                                  <p:childTnLst>
                                    <p:animScale>
                                      <p:cBhvr>
                                        <p:cTn id="39" dur="750" fill="hold"/>
                                        <p:tgtEl>
                                          <p:spTgt spid="13"/>
                                        </p:tgtEl>
                                      </p:cBhvr>
                                      <p:by x="80000" y="80000"/>
                                    </p:animScale>
                                  </p:childTnLst>
                                </p:cTn>
                              </p:par>
                              <p:par>
                                <p:cTn id="40" presetID="10" presetClass="entr" presetSubtype="0" fill="hold" grpId="0" nodeType="withEffect">
                                  <p:stCondLst>
                                    <p:cond delay="6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6" presetClass="emph" presetSubtype="0" fill="hold" grpId="1" nodeType="withEffect">
                                  <p:stCondLst>
                                    <p:cond delay="600"/>
                                  </p:stCondLst>
                                  <p:childTnLst>
                                    <p:animScale>
                                      <p:cBhvr>
                                        <p:cTn id="44" dur="10" fill="hold"/>
                                        <p:tgtEl>
                                          <p:spTgt spid="2"/>
                                        </p:tgtEl>
                                      </p:cBhvr>
                                      <p:by x="125000" y="125000"/>
                                    </p:animScale>
                                  </p:childTnLst>
                                </p:cTn>
                              </p:par>
                              <p:par>
                                <p:cTn id="45" presetID="6" presetClass="emph" presetSubtype="0" decel="100000" fill="hold" grpId="2" nodeType="withEffect">
                                  <p:stCondLst>
                                    <p:cond delay="600"/>
                                  </p:stCondLst>
                                  <p:childTnLst>
                                    <p:animScale>
                                      <p:cBhvr>
                                        <p:cTn id="46" dur="750" fill="hold"/>
                                        <p:tgtEl>
                                          <p:spTgt spid="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9" grpId="0"/>
      <p:bldP spid="19" grpId="1"/>
      <p:bldP spid="19" grpId="2"/>
      <p:bldP spid="2" grpId="0"/>
      <p:bldP spid="2" grpId="1"/>
      <p:bldP spid="2"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C4E9D4-BC6D-48C9-B087-744265D6BBB5}"/>
              </a:ext>
            </a:extLst>
          </p:cNvPr>
          <p:cNvSpPr txBox="1"/>
          <p:nvPr/>
        </p:nvSpPr>
        <p:spPr>
          <a:xfrm>
            <a:off x="5335376" y="2159913"/>
            <a:ext cx="1521250" cy="430887"/>
          </a:xfrm>
          <a:prstGeom prst="rect">
            <a:avLst/>
          </a:prstGeom>
          <a:noFill/>
        </p:spPr>
        <p:txBody>
          <a:bodyPr wrap="none" lIns="0" tIns="0" rIns="0" bIns="0" rtlCol="0">
            <a:spAutoFit/>
          </a:bodyPr>
          <a:lstStyle/>
          <a:p>
            <a:pPr algn="ctr"/>
            <a:r>
              <a:rPr lang="en-US" sz="2800">
                <a:gradFill flip="none" rotWithShape="1">
                  <a:gsLst>
                    <a:gs pos="0">
                      <a:srgbClr val="7F00FF"/>
                    </a:gs>
                    <a:gs pos="100000">
                      <a:srgbClr val="E100FF"/>
                    </a:gs>
                  </a:gsLst>
                  <a:lin ang="18900000" scaled="1"/>
                  <a:tileRect/>
                </a:gradFill>
                <a:latin typeface="#9Slide03 Montserrat Black" panose="00000A00000000000000" pitchFamily="2" charset="0"/>
              </a:rPr>
              <a:t>CẢM ƠN</a:t>
            </a:r>
          </a:p>
        </p:txBody>
      </p:sp>
      <p:sp>
        <p:nvSpPr>
          <p:cNvPr id="15" name="TextBox 14">
            <a:extLst>
              <a:ext uri="{FF2B5EF4-FFF2-40B4-BE49-F238E27FC236}">
                <a16:creationId xmlns:a16="http://schemas.microsoft.com/office/drawing/2014/main" id="{392728C2-6C6B-43DA-931C-195BBBA22003}"/>
              </a:ext>
            </a:extLst>
          </p:cNvPr>
          <p:cNvSpPr txBox="1"/>
          <p:nvPr/>
        </p:nvSpPr>
        <p:spPr>
          <a:xfrm>
            <a:off x="3783098" y="2756018"/>
            <a:ext cx="5019003" cy="430887"/>
          </a:xfrm>
          <a:prstGeom prst="rect">
            <a:avLst/>
          </a:prstGeom>
          <a:noFill/>
        </p:spPr>
        <p:txBody>
          <a:bodyPr wrap="none" lIns="0" tIns="0" rIns="0" bIns="0" rtlCol="0">
            <a:spAutoFit/>
          </a:bodyPr>
          <a:lstStyle/>
          <a:p>
            <a:pPr algn="ctr"/>
            <a:r>
              <a:rPr lang="en-US" sz="2800" dirty="0">
                <a:latin typeface="#9Slide03 Montserrat Medium" panose="00000600000000000000" pitchFamily="2" charset="0"/>
              </a:rPr>
              <a:t>QUÝ THẦY CÔ ĐÃ THEO DÕI</a:t>
            </a:r>
          </a:p>
        </p:txBody>
      </p:sp>
      <p:grpSp>
        <p:nvGrpSpPr>
          <p:cNvPr id="22" name="Group 21">
            <a:extLst>
              <a:ext uri="{FF2B5EF4-FFF2-40B4-BE49-F238E27FC236}">
                <a16:creationId xmlns:a16="http://schemas.microsoft.com/office/drawing/2014/main" id="{CEAB8893-B184-4CAF-8347-9620CDCBAD2E}"/>
              </a:ext>
            </a:extLst>
          </p:cNvPr>
          <p:cNvGrpSpPr/>
          <p:nvPr/>
        </p:nvGrpSpPr>
        <p:grpSpPr>
          <a:xfrm>
            <a:off x="5106087" y="3962400"/>
            <a:ext cx="1979826" cy="468760"/>
            <a:chOff x="5029200" y="3754334"/>
            <a:chExt cx="1979826" cy="468760"/>
          </a:xfrm>
        </p:grpSpPr>
        <p:sp>
          <p:nvSpPr>
            <p:cNvPr id="8" name="Rectangle: Rounded Corners 7">
              <a:extLst>
                <a:ext uri="{FF2B5EF4-FFF2-40B4-BE49-F238E27FC236}">
                  <a16:creationId xmlns:a16="http://schemas.microsoft.com/office/drawing/2014/main" id="{8A8F7C0C-47E4-4331-9C8B-C994E9FEBBB9}"/>
                </a:ext>
              </a:extLst>
            </p:cNvPr>
            <p:cNvSpPr/>
            <p:nvPr/>
          </p:nvSpPr>
          <p:spPr>
            <a:xfrm>
              <a:off x="5029200" y="3754334"/>
              <a:ext cx="1979826" cy="468760"/>
            </a:xfrm>
            <a:prstGeom prst="roundRect">
              <a:avLst>
                <a:gd name="adj" fmla="val 50000"/>
              </a:avLst>
            </a:prstGeom>
            <a:gradFill flip="none" rotWithShape="1">
              <a:gsLst>
                <a:gs pos="0">
                  <a:srgbClr val="7F00FF"/>
                </a:gs>
                <a:gs pos="100000">
                  <a:srgbClr val="E100F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A782A70-84AD-4DA3-B9B9-4578EB20A2B0}"/>
                </a:ext>
              </a:extLst>
            </p:cNvPr>
            <p:cNvGrpSpPr/>
            <p:nvPr/>
          </p:nvGrpSpPr>
          <p:grpSpPr>
            <a:xfrm>
              <a:off x="5516804" y="3866274"/>
              <a:ext cx="1020494" cy="276998"/>
              <a:chOff x="3647510" y="4697329"/>
              <a:chExt cx="1137195" cy="308675"/>
            </a:xfrm>
          </p:grpSpPr>
          <p:sp>
            <p:nvSpPr>
              <p:cNvPr id="2" name="Graphic 18">
                <a:extLst>
                  <a:ext uri="{FF2B5EF4-FFF2-40B4-BE49-F238E27FC236}">
                    <a16:creationId xmlns:a16="http://schemas.microsoft.com/office/drawing/2014/main" id="{D147D4E6-92B5-462D-A004-4CE3C4B34419}"/>
                  </a:ext>
                </a:extLst>
              </p:cNvPr>
              <p:cNvSpPr/>
              <p:nvPr/>
            </p:nvSpPr>
            <p:spPr>
              <a:xfrm>
                <a:off x="4634880" y="4771467"/>
                <a:ext cx="149825" cy="138301"/>
              </a:xfrm>
              <a:custGeom>
                <a:avLst/>
                <a:gdLst>
                  <a:gd name="connsiteX0" fmla="*/ 186829 w 346968"/>
                  <a:gd name="connsiteY0" fmla="*/ 0 h 320278"/>
                  <a:gd name="connsiteX1" fmla="*/ 346968 w 346968"/>
                  <a:gd name="connsiteY1" fmla="*/ 160139 h 320278"/>
                  <a:gd name="connsiteX2" fmla="*/ 186829 w 346968"/>
                  <a:gd name="connsiteY2" fmla="*/ 320279 h 320278"/>
                  <a:gd name="connsiteX3" fmla="*/ 324727 w 346968"/>
                  <a:gd name="connsiteY3" fmla="*/ 160139 h 320278"/>
                  <a:gd name="connsiteX4" fmla="*/ 0 w 346968"/>
                  <a:gd name="connsiteY4" fmla="*/ 160139 h 320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68" h="320278">
                    <a:moveTo>
                      <a:pt x="186829" y="0"/>
                    </a:moveTo>
                    <a:lnTo>
                      <a:pt x="346968" y="160139"/>
                    </a:lnTo>
                    <a:lnTo>
                      <a:pt x="186829" y="320279"/>
                    </a:lnTo>
                    <a:moveTo>
                      <a:pt x="324727" y="160139"/>
                    </a:moveTo>
                    <a:lnTo>
                      <a:pt x="0" y="160139"/>
                    </a:lnTo>
                  </a:path>
                </a:pathLst>
              </a:custGeom>
              <a:noFill/>
              <a:ln w="25400" cap="rnd">
                <a:solidFill>
                  <a:schemeClr val="bg1"/>
                </a:solidFill>
                <a:prstDash val="solid"/>
                <a:round/>
              </a:ln>
            </p:spPr>
            <p:txBody>
              <a:bodyPr rtlCol="0" anchor="ctr"/>
              <a:lstStyle/>
              <a:p>
                <a:endParaRPr lang="en-US">
                  <a:solidFill>
                    <a:schemeClr val="bg1"/>
                  </a:solidFill>
                </a:endParaRPr>
              </a:p>
            </p:txBody>
          </p:sp>
          <p:sp>
            <p:nvSpPr>
              <p:cNvPr id="20" name="TextBox 19">
                <a:extLst>
                  <a:ext uri="{FF2B5EF4-FFF2-40B4-BE49-F238E27FC236}">
                    <a16:creationId xmlns:a16="http://schemas.microsoft.com/office/drawing/2014/main" id="{71983B18-0A7B-49C0-AFCE-0BD510C1242C}"/>
                  </a:ext>
                </a:extLst>
              </p:cNvPr>
              <p:cNvSpPr txBox="1"/>
              <p:nvPr/>
            </p:nvSpPr>
            <p:spPr>
              <a:xfrm>
                <a:off x="3647510" y="4697329"/>
                <a:ext cx="778834" cy="308675"/>
              </a:xfrm>
              <a:prstGeom prst="rect">
                <a:avLst/>
              </a:prstGeom>
              <a:noFill/>
            </p:spPr>
            <p:txBody>
              <a:bodyPr wrap="none" lIns="0" tIns="0" rIns="0" bIns="0" rtlCol="0">
                <a:spAutoFit/>
              </a:bodyPr>
              <a:lstStyle/>
              <a:p>
                <a:pPr algn="ctr"/>
                <a:r>
                  <a:rPr lang="en-US">
                    <a:solidFill>
                      <a:schemeClr val="bg1"/>
                    </a:solidFill>
                    <a:latin typeface="#9Slide03 Montserrat Medium" panose="00000600000000000000" pitchFamily="2" charset="0"/>
                  </a:rPr>
                  <a:t>Demo</a:t>
                </a:r>
              </a:p>
            </p:txBody>
          </p:sp>
        </p:grpSp>
      </p:grpSp>
      <p:grpSp>
        <p:nvGrpSpPr>
          <p:cNvPr id="23" name="Group 22">
            <a:extLst>
              <a:ext uri="{FF2B5EF4-FFF2-40B4-BE49-F238E27FC236}">
                <a16:creationId xmlns:a16="http://schemas.microsoft.com/office/drawing/2014/main" id="{B27C96A7-225E-4660-B29E-D293BE5D17A1}"/>
              </a:ext>
            </a:extLst>
          </p:cNvPr>
          <p:cNvGrpSpPr/>
          <p:nvPr/>
        </p:nvGrpSpPr>
        <p:grpSpPr>
          <a:xfrm rot="16200000">
            <a:off x="753165" y="-153089"/>
            <a:ext cx="166896" cy="990600"/>
            <a:chOff x="304800" y="788432"/>
            <a:chExt cx="228600" cy="1356836"/>
          </a:xfrm>
        </p:grpSpPr>
        <p:sp>
          <p:nvSpPr>
            <p:cNvPr id="24" name="Rectangle: Rounded Corners 23">
              <a:extLst>
                <a:ext uri="{FF2B5EF4-FFF2-40B4-BE49-F238E27FC236}">
                  <a16:creationId xmlns:a16="http://schemas.microsoft.com/office/drawing/2014/main" id="{3309BF9A-D2AC-4EE5-A150-CCC4D02DE0EA}"/>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E3A51523-B28C-4F0D-A080-5E1B546A76C9}"/>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4DBFEDDC-04E4-405D-9B0C-DE3F4BF62F16}"/>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C11F465-B8F7-4D4E-9149-3EFAF3FEE957}"/>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554A576-1CC8-7EBE-3628-2154F2A93B63}"/>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pic>
        <p:nvPicPr>
          <p:cNvPr id="5" name="Picture 4">
            <a:extLst>
              <a:ext uri="{FF2B5EF4-FFF2-40B4-BE49-F238E27FC236}">
                <a16:creationId xmlns:a16="http://schemas.microsoft.com/office/drawing/2014/main" id="{3B3C363D-4816-DB7A-DC16-4465582814C3}"/>
              </a:ext>
            </a:extLst>
          </p:cNvPr>
          <p:cNvPicPr>
            <a:picLocks noChangeAspect="1"/>
          </p:cNvPicPr>
          <p:nvPr/>
        </p:nvPicPr>
        <p:blipFill rotWithShape="1">
          <a:blip r:embed="rId2">
            <a:extLst>
              <a:ext uri="{28A0092B-C50C-407E-A947-70E740481C1C}">
                <a14:useLocalDpi xmlns:a14="http://schemas.microsoft.com/office/drawing/2010/main" val="0"/>
              </a:ext>
            </a:extLst>
          </a:blip>
          <a:srcRect t="-1" r="40041" b="-1722"/>
          <a:stretch/>
        </p:blipFill>
        <p:spPr>
          <a:xfrm>
            <a:off x="10325849" y="272014"/>
            <a:ext cx="1402267" cy="544842"/>
          </a:xfrm>
          <a:prstGeom prst="rect">
            <a:avLst/>
          </a:prstGeom>
        </p:spPr>
      </p:pic>
    </p:spTree>
    <p:extLst>
      <p:ext uri="{BB962C8B-B14F-4D97-AF65-F5344CB8AC3E}">
        <p14:creationId xmlns:p14="http://schemas.microsoft.com/office/powerpoint/2010/main" val="89481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6" presetClass="emph" presetSubtype="0" fill="hold" grpId="1" nodeType="withEffect">
                                  <p:stCondLst>
                                    <p:cond delay="100"/>
                                  </p:stCondLst>
                                  <p:childTnLst>
                                    <p:animScale>
                                      <p:cBhvr>
                                        <p:cTn id="9" dur="10" fill="hold"/>
                                        <p:tgtEl>
                                          <p:spTgt spid="14"/>
                                        </p:tgtEl>
                                      </p:cBhvr>
                                      <p:by x="125000" y="125000"/>
                                    </p:animScale>
                                  </p:childTnLst>
                                </p:cTn>
                              </p:par>
                              <p:par>
                                <p:cTn id="10" presetID="6" presetClass="emph" presetSubtype="0" decel="100000" fill="hold" grpId="2" nodeType="withEffect">
                                  <p:stCondLst>
                                    <p:cond delay="100"/>
                                  </p:stCondLst>
                                  <p:childTnLst>
                                    <p:animScale>
                                      <p:cBhvr>
                                        <p:cTn id="11" dur="750" fill="hold"/>
                                        <p:tgtEl>
                                          <p:spTgt spid="14"/>
                                        </p:tgtEl>
                                      </p:cBhvr>
                                      <p:by x="80000" y="80000"/>
                                    </p:animScale>
                                  </p:childTnLst>
                                </p:cTn>
                              </p:par>
                              <p:par>
                                <p:cTn id="12" presetID="10" presetClass="entr" presetSubtype="0" fill="hold" grpId="0" nodeType="withEffect">
                                  <p:stCondLst>
                                    <p:cond delay="2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 presetClass="emph" presetSubtype="0" fill="hold" grpId="1" nodeType="withEffect">
                                  <p:stCondLst>
                                    <p:cond delay="200"/>
                                  </p:stCondLst>
                                  <p:childTnLst>
                                    <p:animScale>
                                      <p:cBhvr>
                                        <p:cTn id="16" dur="10" fill="hold"/>
                                        <p:tgtEl>
                                          <p:spTgt spid="15"/>
                                        </p:tgtEl>
                                      </p:cBhvr>
                                      <p:by x="125000" y="125000"/>
                                    </p:animScale>
                                  </p:childTnLst>
                                </p:cTn>
                              </p:par>
                              <p:par>
                                <p:cTn id="17" presetID="6" presetClass="emph" presetSubtype="0" decel="100000" fill="hold" grpId="2" nodeType="withEffect">
                                  <p:stCondLst>
                                    <p:cond delay="200"/>
                                  </p:stCondLst>
                                  <p:childTnLst>
                                    <p:animScale>
                                      <p:cBhvr>
                                        <p:cTn id="18" dur="750" fill="hold"/>
                                        <p:tgtEl>
                                          <p:spTgt spid="15"/>
                                        </p:tgtEl>
                                      </p:cBhvr>
                                      <p:by x="80000" y="80000"/>
                                    </p:animScale>
                                  </p:childTnLst>
                                </p:cTn>
                              </p:par>
                              <p:par>
                                <p:cTn id="19" presetID="10" presetClass="entr" presetSubtype="0" fill="hold" nodeType="withEffect">
                                  <p:stCondLst>
                                    <p:cond delay="3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6" presetClass="emph" presetSubtype="0" fill="hold" nodeType="withEffect">
                                  <p:stCondLst>
                                    <p:cond delay="300"/>
                                  </p:stCondLst>
                                  <p:childTnLst>
                                    <p:animScale>
                                      <p:cBhvr>
                                        <p:cTn id="23" dur="10" fill="hold"/>
                                        <p:tgtEl>
                                          <p:spTgt spid="22"/>
                                        </p:tgtEl>
                                      </p:cBhvr>
                                      <p:by x="125000" y="125000"/>
                                    </p:animScale>
                                  </p:childTnLst>
                                </p:cTn>
                              </p:par>
                              <p:par>
                                <p:cTn id="24" presetID="6" presetClass="emph" presetSubtype="0" decel="100000" fill="hold" nodeType="withEffect">
                                  <p:stCondLst>
                                    <p:cond delay="300"/>
                                  </p:stCondLst>
                                  <p:childTnLst>
                                    <p:animScale>
                                      <p:cBhvr>
                                        <p:cTn id="25" dur="750" fill="hold"/>
                                        <p:tgtEl>
                                          <p:spTgt spid="22"/>
                                        </p:tgtEl>
                                      </p:cBhvr>
                                      <p:by x="80000" y="80000"/>
                                    </p:animScale>
                                  </p:childTnLst>
                                </p:cTn>
                              </p:par>
                              <p:par>
                                <p:cTn id="26" presetID="10" presetClass="entr" presetSubtype="0" fill="hold" nodeType="withEffect">
                                  <p:stCondLst>
                                    <p:cond delay="4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6" presetClass="emph" presetSubtype="0" fill="hold" nodeType="withEffect">
                                  <p:stCondLst>
                                    <p:cond delay="400"/>
                                  </p:stCondLst>
                                  <p:childTnLst>
                                    <p:animScale>
                                      <p:cBhvr>
                                        <p:cTn id="30" dur="10" fill="hold"/>
                                        <p:tgtEl>
                                          <p:spTgt spid="23"/>
                                        </p:tgtEl>
                                      </p:cBhvr>
                                      <p:by x="125000" y="125000"/>
                                    </p:animScale>
                                  </p:childTnLst>
                                </p:cTn>
                              </p:par>
                              <p:par>
                                <p:cTn id="31" presetID="6" presetClass="emph" presetSubtype="0" decel="100000" fill="hold" nodeType="withEffect">
                                  <p:stCondLst>
                                    <p:cond delay="400"/>
                                  </p:stCondLst>
                                  <p:childTnLst>
                                    <p:animScale>
                                      <p:cBhvr>
                                        <p:cTn id="32" dur="750" fill="hold"/>
                                        <p:tgtEl>
                                          <p:spTgt spid="23"/>
                                        </p:tgtEl>
                                      </p:cBhvr>
                                      <p:by x="80000" y="80000"/>
                                    </p:animScale>
                                  </p:childTnLst>
                                </p:cTn>
                              </p:par>
                              <p:par>
                                <p:cTn id="33" presetID="10" presetClass="entr" presetSubtype="0" fill="hold" grpId="0" nodeType="withEffect">
                                  <p:stCondLst>
                                    <p:cond delay="50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6" presetClass="emph" presetSubtype="0" fill="hold" grpId="1" nodeType="withEffect">
                                  <p:stCondLst>
                                    <p:cond delay="500"/>
                                  </p:stCondLst>
                                  <p:childTnLst>
                                    <p:animScale>
                                      <p:cBhvr>
                                        <p:cTn id="37" dur="10" fill="hold"/>
                                        <p:tgtEl>
                                          <p:spTgt spid="3"/>
                                        </p:tgtEl>
                                      </p:cBhvr>
                                      <p:by x="125000" y="125000"/>
                                    </p:animScale>
                                  </p:childTnLst>
                                </p:cTn>
                              </p:par>
                              <p:par>
                                <p:cTn id="38" presetID="6" presetClass="emph" presetSubtype="0" decel="100000" fill="hold" grpId="2" nodeType="withEffect">
                                  <p:stCondLst>
                                    <p:cond delay="500"/>
                                  </p:stCondLst>
                                  <p:childTnLst>
                                    <p:animScale>
                                      <p:cBhvr>
                                        <p:cTn id="39" dur="750" fill="hold"/>
                                        <p:tgtEl>
                                          <p:spTgt spid="3"/>
                                        </p:tgtEl>
                                      </p:cBhvr>
                                      <p:by x="80000" y="80000"/>
                                    </p:animScale>
                                  </p:childTnLst>
                                </p:cTn>
                              </p:par>
                              <p:par>
                                <p:cTn id="40" presetID="10" presetClass="entr" presetSubtype="0" fill="hold" nodeType="withEffect">
                                  <p:stCondLst>
                                    <p:cond delay="6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6" presetClass="emph" presetSubtype="0" fill="hold" nodeType="withEffect">
                                  <p:stCondLst>
                                    <p:cond delay="600"/>
                                  </p:stCondLst>
                                  <p:childTnLst>
                                    <p:animScale>
                                      <p:cBhvr>
                                        <p:cTn id="44" dur="10" fill="hold"/>
                                        <p:tgtEl>
                                          <p:spTgt spid="5"/>
                                        </p:tgtEl>
                                      </p:cBhvr>
                                      <p:by x="125000" y="125000"/>
                                    </p:animScale>
                                  </p:childTnLst>
                                </p:cTn>
                              </p:par>
                              <p:par>
                                <p:cTn id="45" presetID="6" presetClass="emph" presetSubtype="0" decel="100000" fill="hold" nodeType="withEffect">
                                  <p:stCondLst>
                                    <p:cond delay="600"/>
                                  </p:stCondLst>
                                  <p:childTnLst>
                                    <p:animScale>
                                      <p:cBhvr>
                                        <p:cTn id="46" dur="750" fill="hold"/>
                                        <p:tgtEl>
                                          <p:spTgt spid="5"/>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5" grpId="0"/>
      <p:bldP spid="15" grpId="1"/>
      <p:bldP spid="15" grpId="2"/>
      <p:bldP spid="3" grpId="0"/>
      <p:bldP spid="3" grpId="1"/>
      <p:bldP spid="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81A3C-656C-4662-B4BF-87C733A71F9F}"/>
              </a:ext>
            </a:extLst>
          </p:cNvPr>
          <p:cNvSpPr txBox="1"/>
          <p:nvPr/>
        </p:nvSpPr>
        <p:spPr>
          <a:xfrm>
            <a:off x="3165593" y="2936558"/>
            <a:ext cx="5507918" cy="492443"/>
          </a:xfrm>
          <a:prstGeom prst="rect">
            <a:avLst/>
          </a:prstGeom>
          <a:noFill/>
        </p:spPr>
        <p:txBody>
          <a:bodyPr wrap="square" lIns="0" tIns="0" rIns="0" bIns="0" rtlCol="0">
            <a:spAutoFit/>
          </a:bodyPr>
          <a:lstStyle/>
          <a:p>
            <a:pPr lvl="1" algn="ctr"/>
            <a:r>
              <a:rPr lang="en-US" sz="3200" dirty="0">
                <a:gradFill flip="none" rotWithShape="1">
                  <a:gsLst>
                    <a:gs pos="0">
                      <a:srgbClr val="7F00FF"/>
                    </a:gs>
                    <a:gs pos="100000">
                      <a:srgbClr val="E100FF"/>
                    </a:gs>
                  </a:gsLst>
                  <a:lin ang="18900000" scaled="1"/>
                  <a:tileRect/>
                </a:gradFill>
                <a:latin typeface="#9Slide03 Montserrat Black" panose="00000A00000000000000" pitchFamily="2" charset="0"/>
              </a:rPr>
              <a:t>NỘI DUNG CHÍNH</a:t>
            </a:r>
          </a:p>
        </p:txBody>
      </p:sp>
      <p:grpSp>
        <p:nvGrpSpPr>
          <p:cNvPr id="15" name="Group 14">
            <a:extLst>
              <a:ext uri="{FF2B5EF4-FFF2-40B4-BE49-F238E27FC236}">
                <a16:creationId xmlns:a16="http://schemas.microsoft.com/office/drawing/2014/main" id="{C2FE9177-320F-4579-AFD8-65B9271CD3DA}"/>
              </a:ext>
            </a:extLst>
          </p:cNvPr>
          <p:cNvGrpSpPr/>
          <p:nvPr/>
        </p:nvGrpSpPr>
        <p:grpSpPr>
          <a:xfrm rot="16200000">
            <a:off x="753165" y="-153089"/>
            <a:ext cx="166896" cy="990600"/>
            <a:chOff x="304800" y="788432"/>
            <a:chExt cx="228600" cy="1356836"/>
          </a:xfrm>
        </p:grpSpPr>
        <p:sp>
          <p:nvSpPr>
            <p:cNvPr id="14" name="Rectangle: Rounded Corners 13">
              <a:extLst>
                <a:ext uri="{FF2B5EF4-FFF2-40B4-BE49-F238E27FC236}">
                  <a16:creationId xmlns:a16="http://schemas.microsoft.com/office/drawing/2014/main" id="{AD8E1960-E047-4DFD-8CA7-59B437B2D37D}"/>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488FF-6B1B-4DCF-9EB5-FDEEAC799CB0}"/>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E64D8A7-CE64-49CD-AB34-6E356E47485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B592A8D-8D81-45CC-B58B-57541F875700}"/>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0FEB6C59-73EA-7EBA-BD56-2F21BCF52524}"/>
              </a:ext>
            </a:extLst>
          </p:cNvPr>
          <p:cNvGrpSpPr/>
          <p:nvPr/>
        </p:nvGrpSpPr>
        <p:grpSpPr>
          <a:xfrm>
            <a:off x="2959003" y="2622647"/>
            <a:ext cx="6273993" cy="1612705"/>
            <a:chOff x="2959004" y="2622647"/>
            <a:chExt cx="6273993" cy="1612705"/>
          </a:xfrm>
        </p:grpSpPr>
        <p:sp>
          <p:nvSpPr>
            <p:cNvPr id="7" name="Rectangle 6">
              <a:extLst>
                <a:ext uri="{FF2B5EF4-FFF2-40B4-BE49-F238E27FC236}">
                  <a16:creationId xmlns:a16="http://schemas.microsoft.com/office/drawing/2014/main" id="{2BECB843-D82B-4482-9290-545851DFD671}"/>
                </a:ext>
              </a:extLst>
            </p:cNvPr>
            <p:cNvSpPr/>
            <p:nvPr/>
          </p:nvSpPr>
          <p:spPr>
            <a:xfrm>
              <a:off x="3022698" y="2686343"/>
              <a:ext cx="6146604" cy="1485314"/>
            </a:xfrm>
            <a:prstGeom prst="rect">
              <a:avLst/>
            </a:prstGeom>
            <a:noFill/>
            <a:ln>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81CE36-1B5F-47CF-AFAE-D5923858C835}"/>
                </a:ext>
              </a:extLst>
            </p:cNvPr>
            <p:cNvSpPr/>
            <p:nvPr/>
          </p:nvSpPr>
          <p:spPr>
            <a:xfrm>
              <a:off x="2959004" y="2622647"/>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5A6DACBB-71B2-42B5-916D-E38473AC1C2C}"/>
                </a:ext>
              </a:extLst>
            </p:cNvPr>
            <p:cNvSpPr/>
            <p:nvPr/>
          </p:nvSpPr>
          <p:spPr>
            <a:xfrm>
              <a:off x="2959004" y="4107960"/>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AA4C45C2-E564-44D6-A541-2024D8B6902D}"/>
                </a:ext>
              </a:extLst>
            </p:cNvPr>
            <p:cNvSpPr/>
            <p:nvPr/>
          </p:nvSpPr>
          <p:spPr>
            <a:xfrm>
              <a:off x="9105606" y="4107961"/>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F306BF81-6CFB-4DDF-87A6-62FB8767FE8B}"/>
                </a:ext>
              </a:extLst>
            </p:cNvPr>
            <p:cNvSpPr/>
            <p:nvPr/>
          </p:nvSpPr>
          <p:spPr>
            <a:xfrm>
              <a:off x="9105605" y="2622648"/>
              <a:ext cx="127391" cy="12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5" name="Graphic 4">
            <a:extLst>
              <a:ext uri="{FF2B5EF4-FFF2-40B4-BE49-F238E27FC236}">
                <a16:creationId xmlns:a16="http://schemas.microsoft.com/office/drawing/2014/main" id="{016883B0-2EFD-4000-8E87-4E792F1CE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2116" y="4146156"/>
            <a:ext cx="457200" cy="457200"/>
          </a:xfrm>
          <a:prstGeom prst="rect">
            <a:avLst/>
          </a:prstGeom>
        </p:spPr>
      </p:pic>
      <p:sp>
        <p:nvSpPr>
          <p:cNvPr id="2" name="TextBox 1">
            <a:extLst>
              <a:ext uri="{FF2B5EF4-FFF2-40B4-BE49-F238E27FC236}">
                <a16:creationId xmlns:a16="http://schemas.microsoft.com/office/drawing/2014/main" id="{9D3CB427-A88C-D8F2-1175-373CF71355E5}"/>
              </a:ext>
            </a:extLst>
          </p:cNvPr>
          <p:cNvSpPr txBox="1"/>
          <p:nvPr/>
        </p:nvSpPr>
        <p:spPr>
          <a:xfrm>
            <a:off x="212986" y="6574280"/>
            <a:ext cx="2939907" cy="184666"/>
          </a:xfrm>
          <a:prstGeom prst="rect">
            <a:avLst/>
          </a:prstGeom>
          <a:noFill/>
        </p:spPr>
        <p:txBody>
          <a:bodyPr wrap="none" lIns="0" tIns="0" rIns="0" bIns="0" rtlCol="0">
            <a:spAutoFit/>
          </a:bodyPr>
          <a:lstStyle/>
          <a:p>
            <a:r>
              <a:rPr lang="en-US" sz="1200">
                <a:latin typeface="#9Slide03 Montserrat Light" panose="00000400000000000000" pitchFamily="2" charset="0"/>
              </a:rPr>
              <a:t>|  Xây dựng Website bán sách với React</a:t>
            </a:r>
          </a:p>
        </p:txBody>
      </p:sp>
      <p:pic>
        <p:nvPicPr>
          <p:cNvPr id="8" name="Picture 7">
            <a:extLst>
              <a:ext uri="{FF2B5EF4-FFF2-40B4-BE49-F238E27FC236}">
                <a16:creationId xmlns:a16="http://schemas.microsoft.com/office/drawing/2014/main" id="{D081EBA3-2F19-3520-846E-EE62F44D4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4716" y="293358"/>
            <a:ext cx="2125007" cy="535618"/>
          </a:xfrm>
          <a:prstGeom prst="rect">
            <a:avLst/>
          </a:prstGeom>
        </p:spPr>
      </p:pic>
    </p:spTree>
    <p:extLst>
      <p:ext uri="{BB962C8B-B14F-4D97-AF65-F5344CB8AC3E}">
        <p14:creationId xmlns:p14="http://schemas.microsoft.com/office/powerpoint/2010/main" val="343368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grpId="1" nodeType="withEffect">
                                  <p:stCondLst>
                                    <p:cond delay="100"/>
                                  </p:stCondLst>
                                  <p:childTnLst>
                                    <p:animScale>
                                      <p:cBhvr>
                                        <p:cTn id="9" dur="10" fill="hold"/>
                                        <p:tgtEl>
                                          <p:spTgt spid="3"/>
                                        </p:tgtEl>
                                      </p:cBhvr>
                                      <p:by x="125000" y="125000"/>
                                    </p:animScale>
                                  </p:childTnLst>
                                </p:cTn>
                              </p:par>
                              <p:par>
                                <p:cTn id="10" presetID="6" presetClass="emph" presetSubtype="0" decel="100000" fill="hold" grpId="2" nodeType="withEffect">
                                  <p:stCondLst>
                                    <p:cond delay="100"/>
                                  </p:stCondLst>
                                  <p:childTnLst>
                                    <p:animScale>
                                      <p:cBhvr>
                                        <p:cTn id="11" dur="750" fill="hold"/>
                                        <p:tgtEl>
                                          <p:spTgt spid="3"/>
                                        </p:tgtEl>
                                      </p:cBhvr>
                                      <p:by x="80000" y="80000"/>
                                    </p:animScale>
                                  </p:childTnLst>
                                </p:cTn>
                              </p:par>
                              <p:par>
                                <p:cTn id="12" presetID="10" presetClass="entr" presetSubtype="0" fill="hold" nodeType="withEffect">
                                  <p:stCondLst>
                                    <p:cond delay="2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 presetClass="emph" presetSubtype="0" fill="hold" nodeType="withEffect">
                                  <p:stCondLst>
                                    <p:cond delay="200"/>
                                  </p:stCondLst>
                                  <p:childTnLst>
                                    <p:animScale>
                                      <p:cBhvr>
                                        <p:cTn id="16" dur="10" fill="hold"/>
                                        <p:tgtEl>
                                          <p:spTgt spid="15"/>
                                        </p:tgtEl>
                                      </p:cBhvr>
                                      <p:by x="125000" y="125000"/>
                                    </p:animScale>
                                  </p:childTnLst>
                                </p:cTn>
                              </p:par>
                              <p:par>
                                <p:cTn id="17" presetID="6" presetClass="emph" presetSubtype="0" decel="100000" fill="hold" nodeType="withEffect">
                                  <p:stCondLst>
                                    <p:cond delay="200"/>
                                  </p:stCondLst>
                                  <p:childTnLst>
                                    <p:animScale>
                                      <p:cBhvr>
                                        <p:cTn id="18" dur="750" fill="hold"/>
                                        <p:tgtEl>
                                          <p:spTgt spid="15"/>
                                        </p:tgtEl>
                                      </p:cBhvr>
                                      <p:by x="80000" y="80000"/>
                                    </p:animScale>
                                  </p:childTnLst>
                                </p:cTn>
                              </p:par>
                              <p:par>
                                <p:cTn id="19" presetID="10" presetClass="entr" presetSubtype="0" fill="hold"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6" presetClass="emph" presetSubtype="0" fill="hold" nodeType="withEffect">
                                  <p:stCondLst>
                                    <p:cond delay="300"/>
                                  </p:stCondLst>
                                  <p:childTnLst>
                                    <p:animScale>
                                      <p:cBhvr>
                                        <p:cTn id="23" dur="10" fill="hold"/>
                                        <p:tgtEl>
                                          <p:spTgt spid="4"/>
                                        </p:tgtEl>
                                      </p:cBhvr>
                                      <p:by x="125000" y="125000"/>
                                    </p:animScale>
                                  </p:childTnLst>
                                </p:cTn>
                              </p:par>
                              <p:par>
                                <p:cTn id="24" presetID="6" presetClass="emph" presetSubtype="0" decel="100000" fill="hold" nodeType="withEffect">
                                  <p:stCondLst>
                                    <p:cond delay="300"/>
                                  </p:stCondLst>
                                  <p:childTnLst>
                                    <p:animScale>
                                      <p:cBhvr>
                                        <p:cTn id="25" dur="750" fill="hold"/>
                                        <p:tgtEl>
                                          <p:spTgt spid="4"/>
                                        </p:tgtEl>
                                      </p:cBhvr>
                                      <p:by x="80000" y="80000"/>
                                    </p:animScale>
                                  </p:childTnLst>
                                </p:cTn>
                              </p:par>
                              <p:par>
                                <p:cTn id="26" presetID="10" presetClass="entr" presetSubtype="0" fill="hold" nodeType="withEffect">
                                  <p:stCondLst>
                                    <p:cond delay="4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6" presetClass="emph" presetSubtype="0" fill="hold" nodeType="withEffect">
                                  <p:stCondLst>
                                    <p:cond delay="400"/>
                                  </p:stCondLst>
                                  <p:childTnLst>
                                    <p:animScale>
                                      <p:cBhvr>
                                        <p:cTn id="30" dur="10" fill="hold"/>
                                        <p:tgtEl>
                                          <p:spTgt spid="5"/>
                                        </p:tgtEl>
                                      </p:cBhvr>
                                      <p:by x="125000" y="125000"/>
                                    </p:animScale>
                                  </p:childTnLst>
                                </p:cTn>
                              </p:par>
                              <p:par>
                                <p:cTn id="31" presetID="6" presetClass="emph" presetSubtype="0" decel="100000" fill="hold" nodeType="withEffect">
                                  <p:stCondLst>
                                    <p:cond delay="400"/>
                                  </p:stCondLst>
                                  <p:childTnLst>
                                    <p:animScale>
                                      <p:cBhvr>
                                        <p:cTn id="32" dur="750" fill="hold"/>
                                        <p:tgtEl>
                                          <p:spTgt spid="5"/>
                                        </p:tgtEl>
                                      </p:cBhvr>
                                      <p:by x="80000" y="80000"/>
                                    </p:animScale>
                                  </p:childTnLst>
                                </p:cTn>
                              </p:par>
                              <p:par>
                                <p:cTn id="33" presetID="10" presetClass="entr" presetSubtype="0" fill="hold" grpId="0" nodeType="withEffect">
                                  <p:stCondLst>
                                    <p:cond delay="5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6" presetClass="emph" presetSubtype="0" fill="hold" grpId="1" nodeType="withEffect">
                                  <p:stCondLst>
                                    <p:cond delay="500"/>
                                  </p:stCondLst>
                                  <p:childTnLst>
                                    <p:animScale>
                                      <p:cBhvr>
                                        <p:cTn id="37" dur="10" fill="hold"/>
                                        <p:tgtEl>
                                          <p:spTgt spid="2"/>
                                        </p:tgtEl>
                                      </p:cBhvr>
                                      <p:by x="125000" y="125000"/>
                                    </p:animScale>
                                  </p:childTnLst>
                                </p:cTn>
                              </p:par>
                              <p:par>
                                <p:cTn id="38" presetID="6" presetClass="emph" presetSubtype="0" decel="100000" fill="hold" grpId="2" nodeType="withEffect">
                                  <p:stCondLst>
                                    <p:cond delay="500"/>
                                  </p:stCondLst>
                                  <p:childTnLst>
                                    <p:animScale>
                                      <p:cBhvr>
                                        <p:cTn id="39" dur="750" fill="hold"/>
                                        <p:tgtEl>
                                          <p:spTgt spid="2"/>
                                        </p:tgtEl>
                                      </p:cBhvr>
                                      <p:by x="80000" y="80000"/>
                                    </p:animScale>
                                  </p:childTnLst>
                                </p:cTn>
                              </p:par>
                              <p:par>
                                <p:cTn id="40" presetID="10" presetClass="entr" presetSubtype="0" fill="hold" nodeType="withEffect">
                                  <p:stCondLst>
                                    <p:cond delay="6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6" presetClass="emph" presetSubtype="0" fill="hold" nodeType="withEffect">
                                  <p:stCondLst>
                                    <p:cond delay="600"/>
                                  </p:stCondLst>
                                  <p:childTnLst>
                                    <p:animScale>
                                      <p:cBhvr>
                                        <p:cTn id="44" dur="10" fill="hold"/>
                                        <p:tgtEl>
                                          <p:spTgt spid="8"/>
                                        </p:tgtEl>
                                      </p:cBhvr>
                                      <p:by x="125000" y="125000"/>
                                    </p:animScale>
                                  </p:childTnLst>
                                </p:cTn>
                              </p:par>
                              <p:par>
                                <p:cTn id="45" presetID="6" presetClass="emph" presetSubtype="0" decel="100000" fill="hold" nodeType="withEffect">
                                  <p:stCondLst>
                                    <p:cond delay="600"/>
                                  </p:stCondLst>
                                  <p:childTnLst>
                                    <p:animScale>
                                      <p:cBhvr>
                                        <p:cTn id="46" dur="750" fill="hold"/>
                                        <p:tgtEl>
                                          <p:spTgt spid="8"/>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2" grpId="0"/>
      <p:bldP spid="2" grpId="1"/>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FE9177-320F-4579-AFD8-65B9271CD3DA}"/>
              </a:ext>
            </a:extLst>
          </p:cNvPr>
          <p:cNvGrpSpPr/>
          <p:nvPr/>
        </p:nvGrpSpPr>
        <p:grpSpPr>
          <a:xfrm rot="16200000">
            <a:off x="753165" y="-153089"/>
            <a:ext cx="166896" cy="990600"/>
            <a:chOff x="304800" y="788432"/>
            <a:chExt cx="228600" cy="1356836"/>
          </a:xfrm>
        </p:grpSpPr>
        <p:sp>
          <p:nvSpPr>
            <p:cNvPr id="14" name="Rectangle: Rounded Corners 13">
              <a:extLst>
                <a:ext uri="{FF2B5EF4-FFF2-40B4-BE49-F238E27FC236}">
                  <a16:creationId xmlns:a16="http://schemas.microsoft.com/office/drawing/2014/main" id="{AD8E1960-E047-4DFD-8CA7-59B437B2D37D}"/>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488FF-6B1B-4DCF-9EB5-FDEEAC799CB0}"/>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E64D8A7-CE64-49CD-AB34-6E356E47485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B592A8D-8D81-45CC-B58B-57541F875700}"/>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9D3CB427-A88C-D8F2-1175-373CF71355E5}"/>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grpSp>
        <p:nvGrpSpPr>
          <p:cNvPr id="10" name="Group 9">
            <a:extLst>
              <a:ext uri="{FF2B5EF4-FFF2-40B4-BE49-F238E27FC236}">
                <a16:creationId xmlns:a16="http://schemas.microsoft.com/office/drawing/2014/main" id="{215D4D32-AE2D-7F3C-810B-B8A4E429C653}"/>
              </a:ext>
            </a:extLst>
          </p:cNvPr>
          <p:cNvGrpSpPr/>
          <p:nvPr/>
        </p:nvGrpSpPr>
        <p:grpSpPr>
          <a:xfrm>
            <a:off x="5233765" y="1223336"/>
            <a:ext cx="2895600" cy="462432"/>
            <a:chOff x="4648200" y="609600"/>
            <a:chExt cx="2895600" cy="462432"/>
          </a:xfrm>
        </p:grpSpPr>
        <p:sp>
          <p:nvSpPr>
            <p:cNvPr id="8" name="Rectangle: Rounded Corners 7">
              <a:extLst>
                <a:ext uri="{FF2B5EF4-FFF2-40B4-BE49-F238E27FC236}">
                  <a16:creationId xmlns:a16="http://schemas.microsoft.com/office/drawing/2014/main" id="{0E9FF3D2-FB9E-89CC-8B0B-1FF9115CCA40}"/>
                </a:ext>
              </a:extLst>
            </p:cNvPr>
            <p:cNvSpPr/>
            <p:nvPr/>
          </p:nvSpPr>
          <p:spPr>
            <a:xfrm>
              <a:off x="4648200" y="609600"/>
              <a:ext cx="2895600" cy="462432"/>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a:solidFill>
                  <a:sysClr val="windowText" lastClr="000000"/>
                </a:solidFill>
                <a:latin typeface="#9Slide03 Montserrat Medium" panose="00000600000000000000" pitchFamily="2" charset="0"/>
              </a:endParaRPr>
            </a:p>
          </p:txBody>
        </p:sp>
        <p:sp>
          <p:nvSpPr>
            <p:cNvPr id="9" name="TextBox 8">
              <a:extLst>
                <a:ext uri="{FF2B5EF4-FFF2-40B4-BE49-F238E27FC236}">
                  <a16:creationId xmlns:a16="http://schemas.microsoft.com/office/drawing/2014/main" id="{8A0E4A54-B02B-1B6B-2C92-C5409EC5CDAC}"/>
                </a:ext>
              </a:extLst>
            </p:cNvPr>
            <p:cNvSpPr txBox="1"/>
            <p:nvPr/>
          </p:nvSpPr>
          <p:spPr>
            <a:xfrm>
              <a:off x="4857280" y="745067"/>
              <a:ext cx="2477440" cy="246221"/>
            </a:xfrm>
            <a:prstGeom prst="rect">
              <a:avLst/>
            </a:prstGeom>
            <a:noFill/>
          </p:spPr>
          <p:txBody>
            <a:bodyPr wrap="square" lIns="0" tIns="0" rIns="0" bIns="0" rtlCol="0">
              <a:spAutoFit/>
            </a:bodyPr>
            <a:lstStyle/>
            <a:p>
              <a:pPr algn="ctr"/>
              <a:r>
                <a:rPr lang="en-US" sz="1600" dirty="0" err="1">
                  <a:solidFill>
                    <a:sysClr val="windowText" lastClr="000000"/>
                  </a:solidFill>
                  <a:latin typeface="#9Slide03 Montserrat Medium" panose="00000600000000000000" pitchFamily="2" charset="0"/>
                </a:rPr>
                <a:t>Đưa</a:t>
              </a:r>
              <a:r>
                <a:rPr lang="en-US" sz="1600" dirty="0">
                  <a:solidFill>
                    <a:sysClr val="windowText" lastClr="000000"/>
                  </a:solidFill>
                  <a:latin typeface="#9Slide03 Montserrat Medium" panose="00000600000000000000" pitchFamily="2" charset="0"/>
                </a:rPr>
                <a:t> ra </a:t>
              </a:r>
              <a:r>
                <a:rPr lang="en-US" sz="1600" dirty="0" err="1">
                  <a:solidFill>
                    <a:sysClr val="windowText" lastClr="000000"/>
                  </a:solidFill>
                  <a:latin typeface="#9Slide03 Montserrat Medium" panose="00000600000000000000" pitchFamily="2" charset="0"/>
                </a:rPr>
                <a:t>vấn</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đề</a:t>
              </a:r>
              <a:endParaRPr lang="en-US" sz="1600" dirty="0">
                <a:solidFill>
                  <a:sysClr val="windowText" lastClr="000000"/>
                </a:solidFill>
                <a:latin typeface="#9Slide03 Montserrat Medium" panose="00000600000000000000" pitchFamily="2" charset="0"/>
              </a:endParaRPr>
            </a:p>
          </p:txBody>
        </p:sp>
      </p:grpSp>
      <p:grpSp>
        <p:nvGrpSpPr>
          <p:cNvPr id="11" name="Group 10">
            <a:extLst>
              <a:ext uri="{FF2B5EF4-FFF2-40B4-BE49-F238E27FC236}">
                <a16:creationId xmlns:a16="http://schemas.microsoft.com/office/drawing/2014/main" id="{D741FB7C-B596-7298-4170-8EF67D914FCD}"/>
              </a:ext>
            </a:extLst>
          </p:cNvPr>
          <p:cNvGrpSpPr/>
          <p:nvPr/>
        </p:nvGrpSpPr>
        <p:grpSpPr>
          <a:xfrm>
            <a:off x="5233765" y="2228130"/>
            <a:ext cx="2895600" cy="462432"/>
            <a:chOff x="4648200" y="609600"/>
            <a:chExt cx="2895600" cy="462432"/>
          </a:xfrm>
        </p:grpSpPr>
        <p:sp>
          <p:nvSpPr>
            <p:cNvPr id="12" name="Rectangle: Rounded Corners 11">
              <a:extLst>
                <a:ext uri="{FF2B5EF4-FFF2-40B4-BE49-F238E27FC236}">
                  <a16:creationId xmlns:a16="http://schemas.microsoft.com/office/drawing/2014/main" id="{99B65D8F-2297-F772-7799-A569F0553117}"/>
                </a:ext>
              </a:extLst>
            </p:cNvPr>
            <p:cNvSpPr/>
            <p:nvPr/>
          </p:nvSpPr>
          <p:spPr>
            <a:xfrm>
              <a:off x="4648200" y="609600"/>
              <a:ext cx="2895600" cy="462432"/>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a:solidFill>
                  <a:sysClr val="windowText" lastClr="000000"/>
                </a:solidFill>
                <a:latin typeface="#9Slide03 Montserrat Medium" panose="00000600000000000000" pitchFamily="2" charset="0"/>
              </a:endParaRPr>
            </a:p>
          </p:txBody>
        </p:sp>
        <p:sp>
          <p:nvSpPr>
            <p:cNvPr id="13" name="TextBox 12">
              <a:extLst>
                <a:ext uri="{FF2B5EF4-FFF2-40B4-BE49-F238E27FC236}">
                  <a16:creationId xmlns:a16="http://schemas.microsoft.com/office/drawing/2014/main" id="{C5A187A2-7A4C-C596-570B-F10780026771}"/>
                </a:ext>
              </a:extLst>
            </p:cNvPr>
            <p:cNvSpPr txBox="1"/>
            <p:nvPr/>
          </p:nvSpPr>
          <p:spPr>
            <a:xfrm>
              <a:off x="4857280" y="745067"/>
              <a:ext cx="2477440" cy="246221"/>
            </a:xfrm>
            <a:prstGeom prst="rect">
              <a:avLst/>
            </a:prstGeom>
            <a:noFill/>
          </p:spPr>
          <p:txBody>
            <a:bodyPr wrap="square" lIns="0" tIns="0" rIns="0" bIns="0" rtlCol="0">
              <a:spAutoFit/>
            </a:bodyPr>
            <a:lstStyle/>
            <a:p>
              <a:pPr algn="ctr"/>
              <a:r>
                <a:rPr lang="en-US" sz="1600" dirty="0" err="1">
                  <a:solidFill>
                    <a:sysClr val="windowText" lastClr="000000"/>
                  </a:solidFill>
                  <a:latin typeface="#9Slide03 Montserrat Medium" panose="00000600000000000000" pitchFamily="2" charset="0"/>
                </a:rPr>
                <a:t>Mục</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đích</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của</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đề</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tài</a:t>
              </a:r>
              <a:endParaRPr lang="en-US" sz="1600" dirty="0">
                <a:solidFill>
                  <a:sysClr val="windowText" lastClr="000000"/>
                </a:solidFill>
                <a:latin typeface="#9Slide03 Montserrat Medium" panose="00000600000000000000" pitchFamily="2" charset="0"/>
              </a:endParaRPr>
            </a:p>
          </p:txBody>
        </p:sp>
      </p:grpSp>
      <p:grpSp>
        <p:nvGrpSpPr>
          <p:cNvPr id="16" name="Group 15">
            <a:extLst>
              <a:ext uri="{FF2B5EF4-FFF2-40B4-BE49-F238E27FC236}">
                <a16:creationId xmlns:a16="http://schemas.microsoft.com/office/drawing/2014/main" id="{6AD98E01-9308-0A39-2635-A26F607E76AB}"/>
              </a:ext>
            </a:extLst>
          </p:cNvPr>
          <p:cNvGrpSpPr/>
          <p:nvPr/>
        </p:nvGrpSpPr>
        <p:grpSpPr>
          <a:xfrm>
            <a:off x="5233765" y="3232924"/>
            <a:ext cx="3505200" cy="462432"/>
            <a:chOff x="4648200" y="609600"/>
            <a:chExt cx="2895600" cy="462432"/>
          </a:xfrm>
        </p:grpSpPr>
        <p:sp>
          <p:nvSpPr>
            <p:cNvPr id="17" name="Rectangle: Rounded Corners 16">
              <a:extLst>
                <a:ext uri="{FF2B5EF4-FFF2-40B4-BE49-F238E27FC236}">
                  <a16:creationId xmlns:a16="http://schemas.microsoft.com/office/drawing/2014/main" id="{D2795B51-1EB4-E981-A226-61BBECFC7974}"/>
                </a:ext>
              </a:extLst>
            </p:cNvPr>
            <p:cNvSpPr/>
            <p:nvPr/>
          </p:nvSpPr>
          <p:spPr>
            <a:xfrm>
              <a:off x="4648200" y="609600"/>
              <a:ext cx="2895600" cy="462432"/>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a:solidFill>
                  <a:sysClr val="windowText" lastClr="000000"/>
                </a:solidFill>
                <a:latin typeface="#9Slide03 Montserrat Medium" panose="00000600000000000000" pitchFamily="2" charset="0"/>
              </a:endParaRPr>
            </a:p>
          </p:txBody>
        </p:sp>
        <p:sp>
          <p:nvSpPr>
            <p:cNvPr id="18" name="TextBox 17">
              <a:extLst>
                <a:ext uri="{FF2B5EF4-FFF2-40B4-BE49-F238E27FC236}">
                  <a16:creationId xmlns:a16="http://schemas.microsoft.com/office/drawing/2014/main" id="{7AE8B928-22BC-873F-9B22-E5C345DAE260}"/>
                </a:ext>
              </a:extLst>
            </p:cNvPr>
            <p:cNvSpPr txBox="1"/>
            <p:nvPr/>
          </p:nvSpPr>
          <p:spPr>
            <a:xfrm>
              <a:off x="4857280" y="745067"/>
              <a:ext cx="2477440" cy="246221"/>
            </a:xfrm>
            <a:prstGeom prst="rect">
              <a:avLst/>
            </a:prstGeom>
            <a:noFill/>
          </p:spPr>
          <p:txBody>
            <a:bodyPr wrap="square" lIns="0" tIns="0" rIns="0" bIns="0" rtlCol="0">
              <a:spAutoFit/>
            </a:bodyPr>
            <a:lstStyle/>
            <a:p>
              <a:pPr algn="ctr"/>
              <a:r>
                <a:rPr lang="en-US" sz="1600" dirty="0" err="1">
                  <a:solidFill>
                    <a:sysClr val="windowText" lastClr="000000"/>
                  </a:solidFill>
                  <a:latin typeface="#9Slide03 Montserrat Medium" panose="00000600000000000000" pitchFamily="2" charset="0"/>
                </a:rPr>
                <a:t>Tổng</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quan</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về</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đề</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tài</a:t>
              </a:r>
              <a:endParaRPr lang="en-US" sz="1600" dirty="0">
                <a:solidFill>
                  <a:sysClr val="windowText" lastClr="000000"/>
                </a:solidFill>
                <a:latin typeface="#9Slide03 Montserrat Medium" panose="00000600000000000000" pitchFamily="2" charset="0"/>
              </a:endParaRPr>
            </a:p>
          </p:txBody>
        </p:sp>
      </p:grpSp>
      <p:grpSp>
        <p:nvGrpSpPr>
          <p:cNvPr id="22" name="Group 21">
            <a:extLst>
              <a:ext uri="{FF2B5EF4-FFF2-40B4-BE49-F238E27FC236}">
                <a16:creationId xmlns:a16="http://schemas.microsoft.com/office/drawing/2014/main" id="{BE309D17-4D81-F1EE-F8D3-04A555A31859}"/>
              </a:ext>
            </a:extLst>
          </p:cNvPr>
          <p:cNvGrpSpPr/>
          <p:nvPr/>
        </p:nvGrpSpPr>
        <p:grpSpPr>
          <a:xfrm>
            <a:off x="5233765" y="4237718"/>
            <a:ext cx="3352800" cy="627910"/>
            <a:chOff x="4648200" y="609600"/>
            <a:chExt cx="2895600" cy="627910"/>
          </a:xfrm>
        </p:grpSpPr>
        <p:sp>
          <p:nvSpPr>
            <p:cNvPr id="23" name="Rectangle: Rounded Corners 22">
              <a:extLst>
                <a:ext uri="{FF2B5EF4-FFF2-40B4-BE49-F238E27FC236}">
                  <a16:creationId xmlns:a16="http://schemas.microsoft.com/office/drawing/2014/main" id="{D0CE90BB-80DB-EBAC-6520-F783BB13E42D}"/>
                </a:ext>
              </a:extLst>
            </p:cNvPr>
            <p:cNvSpPr/>
            <p:nvPr/>
          </p:nvSpPr>
          <p:spPr>
            <a:xfrm>
              <a:off x="4648200" y="609600"/>
              <a:ext cx="2895600" cy="462432"/>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a:solidFill>
                  <a:sysClr val="windowText" lastClr="000000"/>
                </a:solidFill>
                <a:latin typeface="#9Slide03 Montserrat Medium" panose="00000600000000000000" pitchFamily="2" charset="0"/>
              </a:endParaRPr>
            </a:p>
          </p:txBody>
        </p:sp>
        <p:sp>
          <p:nvSpPr>
            <p:cNvPr id="27" name="TextBox 26">
              <a:extLst>
                <a:ext uri="{FF2B5EF4-FFF2-40B4-BE49-F238E27FC236}">
                  <a16:creationId xmlns:a16="http://schemas.microsoft.com/office/drawing/2014/main" id="{A47AD3C5-797B-D83D-D93E-7A0937CA59F0}"/>
                </a:ext>
              </a:extLst>
            </p:cNvPr>
            <p:cNvSpPr txBox="1"/>
            <p:nvPr/>
          </p:nvSpPr>
          <p:spPr>
            <a:xfrm>
              <a:off x="4857280" y="745067"/>
              <a:ext cx="2477440" cy="492443"/>
            </a:xfrm>
            <a:prstGeom prst="rect">
              <a:avLst/>
            </a:prstGeom>
            <a:noFill/>
          </p:spPr>
          <p:txBody>
            <a:bodyPr wrap="square" lIns="0" tIns="0" rIns="0" bIns="0" rtlCol="0">
              <a:spAutoFit/>
            </a:bodyPr>
            <a:lstStyle/>
            <a:p>
              <a:pPr algn="ctr"/>
              <a:r>
                <a:rPr lang="en-US" sz="1600" dirty="0" err="1">
                  <a:solidFill>
                    <a:sysClr val="windowText" lastClr="000000"/>
                  </a:solidFill>
                  <a:latin typeface="#9Slide03 Montserrat Medium" panose="00000600000000000000" pitchFamily="2" charset="0"/>
                </a:rPr>
                <a:t>Quy</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trình</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xây</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dựng</a:t>
              </a:r>
              <a:r>
                <a:rPr lang="en-US" sz="1600" dirty="0">
                  <a:solidFill>
                    <a:sysClr val="windowText" lastClr="000000"/>
                  </a:solidFill>
                  <a:latin typeface="#9Slide03 Montserrat Medium" panose="00000600000000000000" pitchFamily="2" charset="0"/>
                </a:rPr>
                <a:t> website</a:t>
              </a:r>
            </a:p>
          </p:txBody>
        </p:sp>
      </p:grpSp>
      <p:grpSp>
        <p:nvGrpSpPr>
          <p:cNvPr id="28" name="Group 27">
            <a:extLst>
              <a:ext uri="{FF2B5EF4-FFF2-40B4-BE49-F238E27FC236}">
                <a16:creationId xmlns:a16="http://schemas.microsoft.com/office/drawing/2014/main" id="{A1B75496-E771-3008-25C8-6595A55CD359}"/>
              </a:ext>
            </a:extLst>
          </p:cNvPr>
          <p:cNvGrpSpPr/>
          <p:nvPr/>
        </p:nvGrpSpPr>
        <p:grpSpPr>
          <a:xfrm>
            <a:off x="5233765" y="5242512"/>
            <a:ext cx="3505200" cy="627910"/>
            <a:chOff x="4648200" y="609600"/>
            <a:chExt cx="2895600" cy="627910"/>
          </a:xfrm>
        </p:grpSpPr>
        <p:sp>
          <p:nvSpPr>
            <p:cNvPr id="29" name="Rectangle: Rounded Corners 28">
              <a:extLst>
                <a:ext uri="{FF2B5EF4-FFF2-40B4-BE49-F238E27FC236}">
                  <a16:creationId xmlns:a16="http://schemas.microsoft.com/office/drawing/2014/main" id="{E8A9AA12-22FB-E4C4-AA1D-7F8DC5C26C88}"/>
                </a:ext>
              </a:extLst>
            </p:cNvPr>
            <p:cNvSpPr/>
            <p:nvPr/>
          </p:nvSpPr>
          <p:spPr>
            <a:xfrm>
              <a:off x="4648200" y="609600"/>
              <a:ext cx="2895600" cy="462432"/>
            </a:xfrm>
            <a:prstGeom prst="round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a:solidFill>
                  <a:sysClr val="windowText" lastClr="000000"/>
                </a:solidFill>
                <a:latin typeface="#9Slide03 Montserrat Medium" panose="00000600000000000000" pitchFamily="2" charset="0"/>
              </a:endParaRPr>
            </a:p>
          </p:txBody>
        </p:sp>
        <p:sp>
          <p:nvSpPr>
            <p:cNvPr id="30" name="TextBox 29">
              <a:extLst>
                <a:ext uri="{FF2B5EF4-FFF2-40B4-BE49-F238E27FC236}">
                  <a16:creationId xmlns:a16="http://schemas.microsoft.com/office/drawing/2014/main" id="{E8B6442E-E952-8C67-98B2-51FB339FC796}"/>
                </a:ext>
              </a:extLst>
            </p:cNvPr>
            <p:cNvSpPr txBox="1"/>
            <p:nvPr/>
          </p:nvSpPr>
          <p:spPr>
            <a:xfrm>
              <a:off x="4857280" y="745067"/>
              <a:ext cx="2477440" cy="492443"/>
            </a:xfrm>
            <a:prstGeom prst="rect">
              <a:avLst/>
            </a:prstGeom>
            <a:noFill/>
          </p:spPr>
          <p:txBody>
            <a:bodyPr wrap="square" lIns="0" tIns="0" rIns="0" bIns="0" rtlCol="0">
              <a:spAutoFit/>
            </a:bodyPr>
            <a:lstStyle/>
            <a:p>
              <a:pPr algn="ctr"/>
              <a:r>
                <a:rPr lang="en-US" sz="1600" dirty="0" err="1">
                  <a:solidFill>
                    <a:sysClr val="windowText" lastClr="000000"/>
                  </a:solidFill>
                  <a:latin typeface="#9Slide03 Montserrat Medium" panose="00000600000000000000" pitchFamily="2" charset="0"/>
                </a:rPr>
                <a:t>Kết</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luận</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và</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hướng</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phát</a:t>
              </a:r>
              <a:r>
                <a:rPr lang="en-US" sz="1600" dirty="0">
                  <a:solidFill>
                    <a:sysClr val="windowText" lastClr="000000"/>
                  </a:solidFill>
                  <a:latin typeface="#9Slide03 Montserrat Medium" panose="00000600000000000000" pitchFamily="2" charset="0"/>
                </a:rPr>
                <a:t> </a:t>
              </a:r>
              <a:r>
                <a:rPr lang="en-US" sz="1600" dirty="0" err="1">
                  <a:solidFill>
                    <a:sysClr val="windowText" lastClr="000000"/>
                  </a:solidFill>
                  <a:latin typeface="#9Slide03 Montserrat Medium" panose="00000600000000000000" pitchFamily="2" charset="0"/>
                </a:rPr>
                <a:t>triển</a:t>
              </a:r>
              <a:endParaRPr lang="en-US" sz="1600" dirty="0">
                <a:solidFill>
                  <a:sysClr val="windowText" lastClr="000000"/>
                </a:solidFill>
                <a:latin typeface="#9Slide03 Montserrat Medium" panose="00000600000000000000" pitchFamily="2" charset="0"/>
              </a:endParaRPr>
            </a:p>
          </p:txBody>
        </p:sp>
      </p:grpSp>
      <p:sp>
        <p:nvSpPr>
          <p:cNvPr id="31" name="Rectangle: Rounded Corners 30">
            <a:extLst>
              <a:ext uri="{FF2B5EF4-FFF2-40B4-BE49-F238E27FC236}">
                <a16:creationId xmlns:a16="http://schemas.microsoft.com/office/drawing/2014/main" id="{A5FF1102-58F3-D5A2-DEBC-D7AD3A987BA4}"/>
              </a:ext>
            </a:extLst>
          </p:cNvPr>
          <p:cNvSpPr/>
          <p:nvPr/>
        </p:nvSpPr>
        <p:spPr>
          <a:xfrm>
            <a:off x="4090763" y="2990130"/>
            <a:ext cx="5257801" cy="2086901"/>
          </a:xfrm>
          <a:prstGeom prst="roundRect">
            <a:avLst>
              <a:gd name="adj" fmla="val 833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AA71A6D4-B475-7B70-4305-6D966E4C9D1B}"/>
              </a:ext>
            </a:extLst>
          </p:cNvPr>
          <p:cNvCxnSpPr>
            <a:cxnSpLocks/>
            <a:stCxn id="8" idx="2"/>
            <a:endCxn id="12" idx="0"/>
          </p:cNvCxnSpPr>
          <p:nvPr/>
        </p:nvCxnSpPr>
        <p:spPr>
          <a:xfrm>
            <a:off x="6681565" y="1685768"/>
            <a:ext cx="0" cy="5423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BBE0994-4FF2-FBF9-76BB-A7B15E262990}"/>
              </a:ext>
            </a:extLst>
          </p:cNvPr>
          <p:cNvCxnSpPr>
            <a:cxnSpLocks/>
            <a:stCxn id="12" idx="2"/>
            <a:endCxn id="17" idx="0"/>
          </p:cNvCxnSpPr>
          <p:nvPr/>
        </p:nvCxnSpPr>
        <p:spPr>
          <a:xfrm>
            <a:off x="6681565" y="2690562"/>
            <a:ext cx="304800" cy="5423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A180605-E262-9C21-26C8-44360F73D367}"/>
              </a:ext>
            </a:extLst>
          </p:cNvPr>
          <p:cNvCxnSpPr>
            <a:cxnSpLocks/>
            <a:stCxn id="17" idx="2"/>
            <a:endCxn id="23" idx="0"/>
          </p:cNvCxnSpPr>
          <p:nvPr/>
        </p:nvCxnSpPr>
        <p:spPr>
          <a:xfrm flipH="1">
            <a:off x="6910165" y="3695356"/>
            <a:ext cx="76200" cy="5423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7680988-F7AA-A68C-D23D-A1B60CBE62AD}"/>
              </a:ext>
            </a:extLst>
          </p:cNvPr>
          <p:cNvCxnSpPr>
            <a:cxnSpLocks/>
            <a:stCxn id="23" idx="2"/>
            <a:endCxn id="29" idx="0"/>
          </p:cNvCxnSpPr>
          <p:nvPr/>
        </p:nvCxnSpPr>
        <p:spPr>
          <a:xfrm>
            <a:off x="6910165" y="4700150"/>
            <a:ext cx="76200" cy="5423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89027C23-2FA5-9C63-4FA5-B36426572A5E}"/>
              </a:ext>
            </a:extLst>
          </p:cNvPr>
          <p:cNvSpPr/>
          <p:nvPr/>
        </p:nvSpPr>
        <p:spPr>
          <a:xfrm>
            <a:off x="4191000" y="914400"/>
            <a:ext cx="5334000" cy="1028762"/>
          </a:xfrm>
          <a:prstGeom prst="roundRect">
            <a:avLst>
              <a:gd name="adj" fmla="val 13272"/>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F2111DE-1B20-35C8-3BCF-0F313033983C}"/>
              </a:ext>
            </a:extLst>
          </p:cNvPr>
          <p:cNvGrpSpPr/>
          <p:nvPr/>
        </p:nvGrpSpPr>
        <p:grpSpPr>
          <a:xfrm>
            <a:off x="3633565" y="1414587"/>
            <a:ext cx="1904996" cy="2551949"/>
            <a:chOff x="3810002" y="953251"/>
            <a:chExt cx="1904996" cy="2551949"/>
          </a:xfrm>
        </p:grpSpPr>
        <p:cxnSp>
          <p:nvCxnSpPr>
            <p:cNvPr id="54" name="Straight Connector 53">
              <a:extLst>
                <a:ext uri="{FF2B5EF4-FFF2-40B4-BE49-F238E27FC236}">
                  <a16:creationId xmlns:a16="http://schemas.microsoft.com/office/drawing/2014/main" id="{48DC61B5-3AD9-DAC1-8BE1-996ABCA8CCDE}"/>
                </a:ext>
              </a:extLst>
            </p:cNvPr>
            <p:cNvCxnSpPr>
              <a:cxnSpLocks/>
              <a:stCxn id="51" idx="1"/>
            </p:cNvCxnSpPr>
            <p:nvPr/>
          </p:nvCxnSpPr>
          <p:spPr>
            <a:xfrm flipH="1">
              <a:off x="3810002" y="1428781"/>
              <a:ext cx="3809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EB8692-932B-AAF1-8BF2-8006E6FC85BE}"/>
                </a:ext>
              </a:extLst>
            </p:cNvPr>
            <p:cNvCxnSpPr>
              <a:cxnSpLocks/>
            </p:cNvCxnSpPr>
            <p:nvPr/>
          </p:nvCxnSpPr>
          <p:spPr>
            <a:xfrm flipH="1">
              <a:off x="5334000" y="3505200"/>
              <a:ext cx="3809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D3F77A8-5FCF-8A42-ED2B-4FD0D4A4DCDD}"/>
                </a:ext>
              </a:extLst>
            </p:cNvPr>
            <p:cNvCxnSpPr/>
            <p:nvPr/>
          </p:nvCxnSpPr>
          <p:spPr>
            <a:xfrm>
              <a:off x="5334000" y="953251"/>
              <a:ext cx="0" cy="25519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FD0E66DA-7A6D-7F1D-C7B6-ADF635A02BFA}"/>
              </a:ext>
            </a:extLst>
          </p:cNvPr>
          <p:cNvSpPr txBox="1"/>
          <p:nvPr/>
        </p:nvSpPr>
        <p:spPr>
          <a:xfrm>
            <a:off x="758914" y="2689777"/>
            <a:ext cx="1848049" cy="714042"/>
          </a:xfrm>
          <a:prstGeom prst="rect">
            <a:avLst/>
          </a:prstGeom>
          <a:noFill/>
        </p:spPr>
        <p:txBody>
          <a:bodyPr wrap="square">
            <a:spAutoFit/>
          </a:bodyPr>
          <a:lstStyle/>
          <a:p>
            <a:pPr algn="r">
              <a:lnSpc>
                <a:spcPct val="130000"/>
              </a:lnSpc>
            </a:pPr>
            <a:r>
              <a:rPr lang="en-US" sz="1600" dirty="0" err="1">
                <a:solidFill>
                  <a:schemeClr val="tx1">
                    <a:lumMod val="95000"/>
                    <a:lumOff val="5000"/>
                  </a:schemeClr>
                </a:solidFill>
                <a:latin typeface="#9Slide03 Montserrat Medium" panose="00000600000000000000" pitchFamily="2" charset="0"/>
              </a:rPr>
              <a:t>Phạm</a:t>
            </a:r>
            <a:r>
              <a:rPr lang="en-US" sz="1600" dirty="0">
                <a:solidFill>
                  <a:schemeClr val="tx1">
                    <a:lumMod val="95000"/>
                    <a:lumOff val="5000"/>
                  </a:schemeClr>
                </a:solidFill>
                <a:latin typeface="#9Slide03 Montserrat Medium" panose="00000600000000000000" pitchFamily="2" charset="0"/>
              </a:rPr>
              <a:t> vi </a:t>
            </a:r>
            <a:r>
              <a:rPr lang="en-US" sz="1600" dirty="0" err="1">
                <a:solidFill>
                  <a:schemeClr val="tx1">
                    <a:lumMod val="95000"/>
                    <a:lumOff val="5000"/>
                  </a:schemeClr>
                </a:solidFill>
                <a:latin typeface="#9Slide03 Montserrat Medium" panose="00000600000000000000" pitchFamily="2" charset="0"/>
              </a:rPr>
              <a:t>trong</a:t>
            </a:r>
            <a:r>
              <a:rPr lang="en-US" sz="1600" dirty="0">
                <a:solidFill>
                  <a:schemeClr val="tx1">
                    <a:lumMod val="95000"/>
                    <a:lumOff val="5000"/>
                  </a:schemeClr>
                </a:solidFill>
                <a:latin typeface="#9Slide03 Montserrat Medium" panose="00000600000000000000" pitchFamily="2" charset="0"/>
              </a:rPr>
              <a:t> </a:t>
            </a:r>
            <a:r>
              <a:rPr lang="en-US" sz="1600" dirty="0" err="1">
                <a:solidFill>
                  <a:schemeClr val="tx1">
                    <a:lumMod val="95000"/>
                    <a:lumOff val="5000"/>
                  </a:schemeClr>
                </a:solidFill>
                <a:latin typeface="#9Slide03 Montserrat Medium" panose="00000600000000000000" pitchFamily="2" charset="0"/>
              </a:rPr>
              <a:t>bài</a:t>
            </a:r>
            <a:r>
              <a:rPr lang="en-US" sz="1600" dirty="0">
                <a:solidFill>
                  <a:schemeClr val="tx1">
                    <a:lumMod val="95000"/>
                    <a:lumOff val="5000"/>
                  </a:schemeClr>
                </a:solidFill>
                <a:latin typeface="#9Slide03 Montserrat Medium" panose="00000600000000000000" pitchFamily="2" charset="0"/>
              </a:rPr>
              <a:t> </a:t>
            </a:r>
            <a:r>
              <a:rPr lang="en-US" sz="1600" dirty="0" err="1">
                <a:solidFill>
                  <a:schemeClr val="tx1">
                    <a:lumMod val="95000"/>
                    <a:lumOff val="5000"/>
                  </a:schemeClr>
                </a:solidFill>
                <a:latin typeface="#9Slide03 Montserrat Medium" panose="00000600000000000000" pitchFamily="2" charset="0"/>
              </a:rPr>
              <a:t>báo</a:t>
            </a:r>
            <a:r>
              <a:rPr lang="en-US" sz="1600" dirty="0">
                <a:solidFill>
                  <a:schemeClr val="tx1">
                    <a:lumMod val="95000"/>
                    <a:lumOff val="5000"/>
                  </a:schemeClr>
                </a:solidFill>
                <a:latin typeface="#9Slide03 Montserrat Medium" panose="00000600000000000000" pitchFamily="2" charset="0"/>
              </a:rPr>
              <a:t> </a:t>
            </a:r>
            <a:r>
              <a:rPr lang="en-US" sz="1600" dirty="0" err="1">
                <a:solidFill>
                  <a:schemeClr val="tx1">
                    <a:lumMod val="95000"/>
                    <a:lumOff val="5000"/>
                  </a:schemeClr>
                </a:solidFill>
                <a:latin typeface="#9Slide03 Montserrat Medium" panose="00000600000000000000" pitchFamily="2" charset="0"/>
              </a:rPr>
              <a:t>cáo</a:t>
            </a:r>
            <a:r>
              <a:rPr lang="en-US" sz="1600" dirty="0">
                <a:solidFill>
                  <a:schemeClr val="tx1">
                    <a:lumMod val="95000"/>
                    <a:lumOff val="5000"/>
                  </a:schemeClr>
                </a:solidFill>
                <a:latin typeface="#9Slide03 Montserrat Medium" panose="00000600000000000000" pitchFamily="2" charset="0"/>
              </a:rPr>
              <a:t> </a:t>
            </a:r>
            <a:r>
              <a:rPr lang="en-US" sz="1600" dirty="0" err="1">
                <a:solidFill>
                  <a:schemeClr val="tx1">
                    <a:lumMod val="95000"/>
                    <a:lumOff val="5000"/>
                  </a:schemeClr>
                </a:solidFill>
                <a:latin typeface="#9Slide03 Montserrat Medium" panose="00000600000000000000" pitchFamily="2" charset="0"/>
              </a:rPr>
              <a:t>này</a:t>
            </a:r>
            <a:endParaRPr lang="en-US" sz="1600" dirty="0">
              <a:solidFill>
                <a:schemeClr val="tx1">
                  <a:lumMod val="95000"/>
                  <a:lumOff val="5000"/>
                </a:schemeClr>
              </a:solidFill>
              <a:latin typeface="#9Slide03 Montserrat Medium" panose="00000600000000000000" pitchFamily="2" charset="0"/>
            </a:endParaRPr>
          </a:p>
        </p:txBody>
      </p:sp>
    </p:spTree>
    <p:extLst>
      <p:ext uri="{BB962C8B-B14F-4D97-AF65-F5344CB8AC3E}">
        <p14:creationId xmlns:p14="http://schemas.microsoft.com/office/powerpoint/2010/main" val="241775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6" presetClass="emph" presetSubtype="0" fill="hold" nodeType="withEffect">
                                  <p:stCondLst>
                                    <p:cond delay="100"/>
                                  </p:stCondLst>
                                  <p:childTnLst>
                                    <p:animScale>
                                      <p:cBhvr>
                                        <p:cTn id="9" dur="10" fill="hold"/>
                                        <p:tgtEl>
                                          <p:spTgt spid="15"/>
                                        </p:tgtEl>
                                      </p:cBhvr>
                                      <p:by x="125000" y="125000"/>
                                    </p:animScale>
                                  </p:childTnLst>
                                </p:cTn>
                              </p:par>
                              <p:par>
                                <p:cTn id="10" presetID="6" presetClass="emph" presetSubtype="0" decel="100000" fill="hold" nodeType="withEffect">
                                  <p:stCondLst>
                                    <p:cond delay="100"/>
                                  </p:stCondLst>
                                  <p:childTnLst>
                                    <p:animScale>
                                      <p:cBhvr>
                                        <p:cTn id="11" dur="750" fill="hold"/>
                                        <p:tgtEl>
                                          <p:spTgt spid="15"/>
                                        </p:tgtEl>
                                      </p:cBhvr>
                                      <p:by x="80000" y="80000"/>
                                    </p:animScale>
                                  </p:childTnLst>
                                </p:cTn>
                              </p:par>
                              <p:par>
                                <p:cTn id="12" presetID="10" presetClass="entr" presetSubtype="0" fill="hold" grpId="0" nodeType="withEffect">
                                  <p:stCondLst>
                                    <p:cond delay="2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6" presetClass="emph" presetSubtype="0" fill="hold" grpId="1" nodeType="withEffect">
                                  <p:stCondLst>
                                    <p:cond delay="200"/>
                                  </p:stCondLst>
                                  <p:childTnLst>
                                    <p:animScale>
                                      <p:cBhvr>
                                        <p:cTn id="16" dur="10" fill="hold"/>
                                        <p:tgtEl>
                                          <p:spTgt spid="2"/>
                                        </p:tgtEl>
                                      </p:cBhvr>
                                      <p:by x="125000" y="125000"/>
                                    </p:animScale>
                                  </p:childTnLst>
                                </p:cTn>
                              </p:par>
                              <p:par>
                                <p:cTn id="17" presetID="6" presetClass="emph" presetSubtype="0" decel="100000" fill="hold" grpId="2" nodeType="withEffect">
                                  <p:stCondLst>
                                    <p:cond delay="200"/>
                                  </p:stCondLst>
                                  <p:childTnLst>
                                    <p:animScale>
                                      <p:cBhvr>
                                        <p:cTn id="18" dur="750" fill="hold"/>
                                        <p:tgtEl>
                                          <p:spTgt spid="2"/>
                                        </p:tgtEl>
                                      </p:cBhvr>
                                      <p:by x="80000" y="80000"/>
                                    </p:animScale>
                                  </p:childTnLst>
                                </p:cTn>
                              </p:par>
                              <p:par>
                                <p:cTn id="19" presetID="10" presetClass="entr" presetSubtype="0" fill="hold" nodeType="withEffect">
                                  <p:stCondLst>
                                    <p:cond delay="3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6" presetClass="emph" presetSubtype="0" fill="hold" nodeType="withEffect">
                                  <p:stCondLst>
                                    <p:cond delay="300"/>
                                  </p:stCondLst>
                                  <p:childTnLst>
                                    <p:animScale>
                                      <p:cBhvr>
                                        <p:cTn id="23" dur="10" fill="hold"/>
                                        <p:tgtEl>
                                          <p:spTgt spid="10"/>
                                        </p:tgtEl>
                                      </p:cBhvr>
                                      <p:by x="125000" y="125000"/>
                                    </p:animScale>
                                  </p:childTnLst>
                                </p:cTn>
                              </p:par>
                              <p:par>
                                <p:cTn id="24" presetID="6" presetClass="emph" presetSubtype="0" decel="100000" fill="hold" nodeType="withEffect">
                                  <p:stCondLst>
                                    <p:cond delay="300"/>
                                  </p:stCondLst>
                                  <p:childTnLst>
                                    <p:animScale>
                                      <p:cBhvr>
                                        <p:cTn id="25" dur="750" fill="hold"/>
                                        <p:tgtEl>
                                          <p:spTgt spid="10"/>
                                        </p:tgtEl>
                                      </p:cBhvr>
                                      <p:by x="80000" y="80000"/>
                                    </p:animScale>
                                  </p:childTnLst>
                                </p:cTn>
                              </p:par>
                              <p:par>
                                <p:cTn id="26" presetID="10" presetClass="entr" presetSubtype="0" fill="hold" nodeType="withEffect">
                                  <p:stCondLst>
                                    <p:cond delay="4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6" presetClass="emph" presetSubtype="0" fill="hold" nodeType="withEffect">
                                  <p:stCondLst>
                                    <p:cond delay="400"/>
                                  </p:stCondLst>
                                  <p:childTnLst>
                                    <p:animScale>
                                      <p:cBhvr>
                                        <p:cTn id="30" dur="10" fill="hold"/>
                                        <p:tgtEl>
                                          <p:spTgt spid="11"/>
                                        </p:tgtEl>
                                      </p:cBhvr>
                                      <p:by x="125000" y="125000"/>
                                    </p:animScale>
                                  </p:childTnLst>
                                </p:cTn>
                              </p:par>
                              <p:par>
                                <p:cTn id="31" presetID="6" presetClass="emph" presetSubtype="0" decel="100000" fill="hold" nodeType="withEffect">
                                  <p:stCondLst>
                                    <p:cond delay="400"/>
                                  </p:stCondLst>
                                  <p:childTnLst>
                                    <p:animScale>
                                      <p:cBhvr>
                                        <p:cTn id="32" dur="750" fill="hold"/>
                                        <p:tgtEl>
                                          <p:spTgt spid="11"/>
                                        </p:tgtEl>
                                      </p:cBhvr>
                                      <p:by x="80000" y="80000"/>
                                    </p:animScale>
                                  </p:childTnLst>
                                </p:cTn>
                              </p:par>
                              <p:par>
                                <p:cTn id="33" presetID="10" presetClass="entr" presetSubtype="0"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6" presetClass="emph" presetSubtype="0" fill="hold" nodeType="withEffect">
                                  <p:stCondLst>
                                    <p:cond delay="500"/>
                                  </p:stCondLst>
                                  <p:childTnLst>
                                    <p:animScale>
                                      <p:cBhvr>
                                        <p:cTn id="37" dur="10" fill="hold"/>
                                        <p:tgtEl>
                                          <p:spTgt spid="16"/>
                                        </p:tgtEl>
                                      </p:cBhvr>
                                      <p:by x="125000" y="125000"/>
                                    </p:animScale>
                                  </p:childTnLst>
                                </p:cTn>
                              </p:par>
                              <p:par>
                                <p:cTn id="38" presetID="6" presetClass="emph" presetSubtype="0" decel="100000" fill="hold" nodeType="withEffect">
                                  <p:stCondLst>
                                    <p:cond delay="500"/>
                                  </p:stCondLst>
                                  <p:childTnLst>
                                    <p:animScale>
                                      <p:cBhvr>
                                        <p:cTn id="39" dur="750" fill="hold"/>
                                        <p:tgtEl>
                                          <p:spTgt spid="16"/>
                                        </p:tgtEl>
                                      </p:cBhvr>
                                      <p:by x="80000" y="80000"/>
                                    </p:animScale>
                                  </p:childTnLst>
                                </p:cTn>
                              </p:par>
                              <p:par>
                                <p:cTn id="40" presetID="10" presetClass="entr" presetSubtype="0" fill="hold" nodeType="withEffect">
                                  <p:stCondLst>
                                    <p:cond delay="6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6" presetClass="emph" presetSubtype="0" fill="hold" nodeType="withEffect">
                                  <p:stCondLst>
                                    <p:cond delay="600"/>
                                  </p:stCondLst>
                                  <p:childTnLst>
                                    <p:animScale>
                                      <p:cBhvr>
                                        <p:cTn id="44" dur="10" fill="hold"/>
                                        <p:tgtEl>
                                          <p:spTgt spid="22"/>
                                        </p:tgtEl>
                                      </p:cBhvr>
                                      <p:by x="125000" y="125000"/>
                                    </p:animScale>
                                  </p:childTnLst>
                                </p:cTn>
                              </p:par>
                              <p:par>
                                <p:cTn id="45" presetID="6" presetClass="emph" presetSubtype="0" decel="100000" fill="hold" nodeType="withEffect">
                                  <p:stCondLst>
                                    <p:cond delay="600"/>
                                  </p:stCondLst>
                                  <p:childTnLst>
                                    <p:animScale>
                                      <p:cBhvr>
                                        <p:cTn id="46" dur="750" fill="hold"/>
                                        <p:tgtEl>
                                          <p:spTgt spid="22"/>
                                        </p:tgtEl>
                                      </p:cBhvr>
                                      <p:by x="80000" y="80000"/>
                                    </p:animScale>
                                  </p:childTnLst>
                                </p:cTn>
                              </p:par>
                              <p:par>
                                <p:cTn id="47" presetID="10" presetClass="entr" presetSubtype="0" fill="hold" nodeType="withEffect">
                                  <p:stCondLst>
                                    <p:cond delay="70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6" presetClass="emph" presetSubtype="0" fill="hold" nodeType="withEffect">
                                  <p:stCondLst>
                                    <p:cond delay="700"/>
                                  </p:stCondLst>
                                  <p:childTnLst>
                                    <p:animScale>
                                      <p:cBhvr>
                                        <p:cTn id="51" dur="10" fill="hold"/>
                                        <p:tgtEl>
                                          <p:spTgt spid="28"/>
                                        </p:tgtEl>
                                      </p:cBhvr>
                                      <p:by x="125000" y="125000"/>
                                    </p:animScale>
                                  </p:childTnLst>
                                </p:cTn>
                              </p:par>
                              <p:par>
                                <p:cTn id="52" presetID="6" presetClass="emph" presetSubtype="0" decel="100000" fill="hold" nodeType="withEffect">
                                  <p:stCondLst>
                                    <p:cond delay="700"/>
                                  </p:stCondLst>
                                  <p:childTnLst>
                                    <p:animScale>
                                      <p:cBhvr>
                                        <p:cTn id="53" dur="750" fill="hold"/>
                                        <p:tgtEl>
                                          <p:spTgt spid="28"/>
                                        </p:tgtEl>
                                      </p:cBhvr>
                                      <p:by x="80000" y="80000"/>
                                    </p:animScale>
                                  </p:childTnLst>
                                </p:cTn>
                              </p:par>
                              <p:par>
                                <p:cTn id="54" presetID="10" presetClass="entr" presetSubtype="0" fill="hold" grpId="0" nodeType="withEffect">
                                  <p:stCondLst>
                                    <p:cond delay="80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6" presetClass="emph" presetSubtype="0" fill="hold" grpId="1" nodeType="withEffect">
                                  <p:stCondLst>
                                    <p:cond delay="800"/>
                                  </p:stCondLst>
                                  <p:childTnLst>
                                    <p:animScale>
                                      <p:cBhvr>
                                        <p:cTn id="58" dur="10" fill="hold"/>
                                        <p:tgtEl>
                                          <p:spTgt spid="31"/>
                                        </p:tgtEl>
                                      </p:cBhvr>
                                      <p:by x="125000" y="125000"/>
                                    </p:animScale>
                                  </p:childTnLst>
                                </p:cTn>
                              </p:par>
                              <p:par>
                                <p:cTn id="59" presetID="6" presetClass="emph" presetSubtype="0" decel="100000" fill="hold" grpId="2" nodeType="withEffect">
                                  <p:stCondLst>
                                    <p:cond delay="800"/>
                                  </p:stCondLst>
                                  <p:childTnLst>
                                    <p:animScale>
                                      <p:cBhvr>
                                        <p:cTn id="60" dur="750" fill="hold"/>
                                        <p:tgtEl>
                                          <p:spTgt spid="31"/>
                                        </p:tgtEl>
                                      </p:cBhvr>
                                      <p:by x="80000" y="80000"/>
                                    </p:animScale>
                                  </p:childTnLst>
                                </p:cTn>
                              </p:par>
                              <p:par>
                                <p:cTn id="61" presetID="10" presetClass="entr" presetSubtype="0" fill="hold" nodeType="withEffect">
                                  <p:stCondLst>
                                    <p:cond delay="100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6" presetClass="emph" presetSubtype="0" fill="hold" nodeType="withEffect">
                                  <p:stCondLst>
                                    <p:cond delay="1000"/>
                                  </p:stCondLst>
                                  <p:childTnLst>
                                    <p:animScale>
                                      <p:cBhvr>
                                        <p:cTn id="65" dur="10" fill="hold"/>
                                        <p:tgtEl>
                                          <p:spTgt spid="36"/>
                                        </p:tgtEl>
                                      </p:cBhvr>
                                      <p:by x="125000" y="125000"/>
                                    </p:animScale>
                                  </p:childTnLst>
                                </p:cTn>
                              </p:par>
                              <p:par>
                                <p:cTn id="66" presetID="6" presetClass="emph" presetSubtype="0" decel="100000" fill="hold" nodeType="withEffect">
                                  <p:stCondLst>
                                    <p:cond delay="1000"/>
                                  </p:stCondLst>
                                  <p:childTnLst>
                                    <p:animScale>
                                      <p:cBhvr>
                                        <p:cTn id="67" dur="750" fill="hold"/>
                                        <p:tgtEl>
                                          <p:spTgt spid="36"/>
                                        </p:tgtEl>
                                      </p:cBhvr>
                                      <p:by x="80000" y="80000"/>
                                    </p:animScale>
                                  </p:childTnLst>
                                </p:cTn>
                              </p:par>
                              <p:par>
                                <p:cTn id="68" presetID="10" presetClass="entr" presetSubtype="0" fill="hold" nodeType="withEffect">
                                  <p:stCondLst>
                                    <p:cond delay="110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6" presetClass="emph" presetSubtype="0" fill="hold" nodeType="withEffect">
                                  <p:stCondLst>
                                    <p:cond delay="1100"/>
                                  </p:stCondLst>
                                  <p:childTnLst>
                                    <p:animScale>
                                      <p:cBhvr>
                                        <p:cTn id="72" dur="10" fill="hold"/>
                                        <p:tgtEl>
                                          <p:spTgt spid="39"/>
                                        </p:tgtEl>
                                      </p:cBhvr>
                                      <p:by x="125000" y="125000"/>
                                    </p:animScale>
                                  </p:childTnLst>
                                </p:cTn>
                              </p:par>
                              <p:par>
                                <p:cTn id="73" presetID="6" presetClass="emph" presetSubtype="0" decel="100000" fill="hold" nodeType="withEffect">
                                  <p:stCondLst>
                                    <p:cond delay="1100"/>
                                  </p:stCondLst>
                                  <p:childTnLst>
                                    <p:animScale>
                                      <p:cBhvr>
                                        <p:cTn id="74" dur="750" fill="hold"/>
                                        <p:tgtEl>
                                          <p:spTgt spid="39"/>
                                        </p:tgtEl>
                                      </p:cBhvr>
                                      <p:by x="80000" y="80000"/>
                                    </p:animScale>
                                  </p:childTnLst>
                                </p:cTn>
                              </p:par>
                              <p:par>
                                <p:cTn id="75" presetID="10" presetClass="entr" presetSubtype="0" fill="hold" nodeType="withEffect">
                                  <p:stCondLst>
                                    <p:cond delay="120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par>
                                <p:cTn id="78" presetID="6" presetClass="emph" presetSubtype="0" fill="hold" nodeType="withEffect">
                                  <p:stCondLst>
                                    <p:cond delay="1200"/>
                                  </p:stCondLst>
                                  <p:childTnLst>
                                    <p:animScale>
                                      <p:cBhvr>
                                        <p:cTn id="79" dur="10" fill="hold"/>
                                        <p:tgtEl>
                                          <p:spTgt spid="42"/>
                                        </p:tgtEl>
                                      </p:cBhvr>
                                      <p:by x="125000" y="125000"/>
                                    </p:animScale>
                                  </p:childTnLst>
                                </p:cTn>
                              </p:par>
                              <p:par>
                                <p:cTn id="80" presetID="6" presetClass="emph" presetSubtype="0" decel="100000" fill="hold" nodeType="withEffect">
                                  <p:stCondLst>
                                    <p:cond delay="1200"/>
                                  </p:stCondLst>
                                  <p:childTnLst>
                                    <p:animScale>
                                      <p:cBhvr>
                                        <p:cTn id="81" dur="750" fill="hold"/>
                                        <p:tgtEl>
                                          <p:spTgt spid="42"/>
                                        </p:tgtEl>
                                      </p:cBhvr>
                                      <p:by x="80000" y="80000"/>
                                    </p:animScale>
                                  </p:childTnLst>
                                </p:cTn>
                              </p:par>
                              <p:par>
                                <p:cTn id="82" presetID="10" presetClass="entr" presetSubtype="0" fill="hold" nodeType="withEffect">
                                  <p:stCondLst>
                                    <p:cond delay="130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par>
                                <p:cTn id="85" presetID="6" presetClass="emph" presetSubtype="0" fill="hold" nodeType="withEffect">
                                  <p:stCondLst>
                                    <p:cond delay="1300"/>
                                  </p:stCondLst>
                                  <p:childTnLst>
                                    <p:animScale>
                                      <p:cBhvr>
                                        <p:cTn id="86" dur="10" fill="hold"/>
                                        <p:tgtEl>
                                          <p:spTgt spid="45"/>
                                        </p:tgtEl>
                                      </p:cBhvr>
                                      <p:by x="125000" y="125000"/>
                                    </p:animScale>
                                  </p:childTnLst>
                                </p:cTn>
                              </p:par>
                              <p:par>
                                <p:cTn id="87" presetID="6" presetClass="emph" presetSubtype="0" decel="100000" fill="hold" nodeType="withEffect">
                                  <p:stCondLst>
                                    <p:cond delay="1300"/>
                                  </p:stCondLst>
                                  <p:childTnLst>
                                    <p:animScale>
                                      <p:cBhvr>
                                        <p:cTn id="88" dur="750" fill="hold"/>
                                        <p:tgtEl>
                                          <p:spTgt spid="45"/>
                                        </p:tgtEl>
                                      </p:cBhvr>
                                      <p:by x="80000" y="80000"/>
                                    </p:animScale>
                                  </p:childTnLst>
                                </p:cTn>
                              </p:par>
                              <p:par>
                                <p:cTn id="89" presetID="10" presetClass="entr" presetSubtype="0" fill="hold" grpId="0" nodeType="withEffect">
                                  <p:stCondLst>
                                    <p:cond delay="150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500"/>
                                        <p:tgtEl>
                                          <p:spTgt spid="51"/>
                                        </p:tgtEl>
                                      </p:cBhvr>
                                    </p:animEffect>
                                  </p:childTnLst>
                                </p:cTn>
                              </p:par>
                              <p:par>
                                <p:cTn id="92" presetID="6" presetClass="emph" presetSubtype="0" fill="hold" grpId="1" nodeType="withEffect">
                                  <p:stCondLst>
                                    <p:cond delay="1500"/>
                                  </p:stCondLst>
                                  <p:childTnLst>
                                    <p:animScale>
                                      <p:cBhvr>
                                        <p:cTn id="93" dur="10" fill="hold"/>
                                        <p:tgtEl>
                                          <p:spTgt spid="51"/>
                                        </p:tgtEl>
                                      </p:cBhvr>
                                      <p:by x="125000" y="125000"/>
                                    </p:animScale>
                                  </p:childTnLst>
                                </p:cTn>
                              </p:par>
                              <p:par>
                                <p:cTn id="94" presetID="6" presetClass="emph" presetSubtype="0" decel="100000" fill="hold" grpId="2" nodeType="withEffect">
                                  <p:stCondLst>
                                    <p:cond delay="1500"/>
                                  </p:stCondLst>
                                  <p:childTnLst>
                                    <p:animScale>
                                      <p:cBhvr>
                                        <p:cTn id="95" dur="750" fill="hold"/>
                                        <p:tgtEl>
                                          <p:spTgt spid="51"/>
                                        </p:tgtEl>
                                      </p:cBhvr>
                                      <p:by x="80000" y="80000"/>
                                    </p:animScale>
                                  </p:childTnLst>
                                </p:cTn>
                              </p:par>
                              <p:par>
                                <p:cTn id="96" presetID="10" presetClass="entr" presetSubtype="0" fill="hold" nodeType="withEffect">
                                  <p:stCondLst>
                                    <p:cond delay="170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par>
                                <p:cTn id="99" presetID="6" presetClass="emph" presetSubtype="0" fill="hold" nodeType="withEffect">
                                  <p:stCondLst>
                                    <p:cond delay="1700"/>
                                  </p:stCondLst>
                                  <p:childTnLst>
                                    <p:animScale>
                                      <p:cBhvr>
                                        <p:cTn id="100" dur="10" fill="hold"/>
                                        <p:tgtEl>
                                          <p:spTgt spid="59"/>
                                        </p:tgtEl>
                                      </p:cBhvr>
                                      <p:by x="125000" y="125000"/>
                                    </p:animScale>
                                  </p:childTnLst>
                                </p:cTn>
                              </p:par>
                              <p:par>
                                <p:cTn id="101" presetID="6" presetClass="emph" presetSubtype="0" decel="100000" fill="hold" nodeType="withEffect">
                                  <p:stCondLst>
                                    <p:cond delay="1700"/>
                                  </p:stCondLst>
                                  <p:childTnLst>
                                    <p:animScale>
                                      <p:cBhvr>
                                        <p:cTn id="102" dur="750" fill="hold"/>
                                        <p:tgtEl>
                                          <p:spTgt spid="59"/>
                                        </p:tgtEl>
                                      </p:cBhvr>
                                      <p:by x="80000" y="80000"/>
                                    </p:animScale>
                                  </p:childTnLst>
                                </p:cTn>
                              </p:par>
                              <p:par>
                                <p:cTn id="103" presetID="10" presetClass="entr" presetSubtype="0" fill="hold" grpId="0" nodeType="withEffect">
                                  <p:stCondLst>
                                    <p:cond delay="180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par>
                                <p:cTn id="106" presetID="6" presetClass="emph" presetSubtype="0" fill="hold" grpId="1" nodeType="withEffect">
                                  <p:stCondLst>
                                    <p:cond delay="1800"/>
                                  </p:stCondLst>
                                  <p:childTnLst>
                                    <p:animScale>
                                      <p:cBhvr>
                                        <p:cTn id="107" dur="10" fill="hold"/>
                                        <p:tgtEl>
                                          <p:spTgt spid="60"/>
                                        </p:tgtEl>
                                      </p:cBhvr>
                                      <p:by x="125000" y="125000"/>
                                    </p:animScale>
                                  </p:childTnLst>
                                </p:cTn>
                              </p:par>
                              <p:par>
                                <p:cTn id="108" presetID="6" presetClass="emph" presetSubtype="0" decel="100000" fill="hold" grpId="2" nodeType="withEffect">
                                  <p:stCondLst>
                                    <p:cond delay="1800"/>
                                  </p:stCondLst>
                                  <p:childTnLst>
                                    <p:animScale>
                                      <p:cBhvr>
                                        <p:cTn id="109" dur="750" fill="hold"/>
                                        <p:tgtEl>
                                          <p:spTgt spid="6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1" grpId="0" animBg="1"/>
      <p:bldP spid="31" grpId="1" animBg="1"/>
      <p:bldP spid="31" grpId="2" animBg="1"/>
      <p:bldP spid="51" grpId="0" animBg="1"/>
      <p:bldP spid="51" grpId="1" animBg="1"/>
      <p:bldP spid="51" grpId="2" animBg="1"/>
      <p:bldP spid="60" grpId="0"/>
      <p:bldP spid="60" grpId="1"/>
      <p:bldP spid="60"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FE9177-320F-4579-AFD8-65B9271CD3DA}"/>
              </a:ext>
            </a:extLst>
          </p:cNvPr>
          <p:cNvGrpSpPr/>
          <p:nvPr/>
        </p:nvGrpSpPr>
        <p:grpSpPr>
          <a:xfrm rot="16200000">
            <a:off x="753165" y="-153089"/>
            <a:ext cx="166896" cy="990600"/>
            <a:chOff x="304800" y="788432"/>
            <a:chExt cx="228600" cy="1356836"/>
          </a:xfrm>
        </p:grpSpPr>
        <p:sp>
          <p:nvSpPr>
            <p:cNvPr id="14" name="Rectangle: Rounded Corners 13">
              <a:extLst>
                <a:ext uri="{FF2B5EF4-FFF2-40B4-BE49-F238E27FC236}">
                  <a16:creationId xmlns:a16="http://schemas.microsoft.com/office/drawing/2014/main" id="{AD8E1960-E047-4DFD-8CA7-59B437B2D37D}"/>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488FF-6B1B-4DCF-9EB5-FDEEAC799CB0}"/>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E64D8A7-CE64-49CD-AB34-6E356E47485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B592A8D-8D81-45CC-B58B-57541F875700}"/>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a:extLst>
              <a:ext uri="{FF2B5EF4-FFF2-40B4-BE49-F238E27FC236}">
                <a16:creationId xmlns:a16="http://schemas.microsoft.com/office/drawing/2014/main" id="{016883B0-2EFD-4000-8E87-4E792F1CE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7000" y="5486400"/>
            <a:ext cx="457200" cy="457200"/>
          </a:xfrm>
          <a:prstGeom prst="rect">
            <a:avLst/>
          </a:prstGeom>
        </p:spPr>
      </p:pic>
      <p:sp>
        <p:nvSpPr>
          <p:cNvPr id="2" name="TextBox 1">
            <a:extLst>
              <a:ext uri="{FF2B5EF4-FFF2-40B4-BE49-F238E27FC236}">
                <a16:creationId xmlns:a16="http://schemas.microsoft.com/office/drawing/2014/main" id="{9D3CB427-A88C-D8F2-1175-373CF71355E5}"/>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pic>
        <p:nvPicPr>
          <p:cNvPr id="8" name="Picture 7">
            <a:extLst>
              <a:ext uri="{FF2B5EF4-FFF2-40B4-BE49-F238E27FC236}">
                <a16:creationId xmlns:a16="http://schemas.microsoft.com/office/drawing/2014/main" id="{CB2ED384-C216-B5DE-FDE2-A69FE411441F}"/>
              </a:ext>
            </a:extLst>
          </p:cNvPr>
          <p:cNvPicPr>
            <a:picLocks noChangeAspect="1"/>
          </p:cNvPicPr>
          <p:nvPr/>
        </p:nvPicPr>
        <p:blipFill rotWithShape="1">
          <a:blip r:embed="rId4">
            <a:extLst>
              <a:ext uri="{28A0092B-C50C-407E-A947-70E740481C1C}">
                <a14:useLocalDpi xmlns:a14="http://schemas.microsoft.com/office/drawing/2010/main" val="0"/>
              </a:ext>
            </a:extLst>
          </a:blip>
          <a:srcRect r="34011" b="8061"/>
          <a:stretch/>
        </p:blipFill>
        <p:spPr>
          <a:xfrm>
            <a:off x="10173852" y="292859"/>
            <a:ext cx="1402267" cy="492443"/>
          </a:xfrm>
          <a:prstGeom prst="rect">
            <a:avLst/>
          </a:prstGeom>
        </p:spPr>
      </p:pic>
      <p:sp>
        <p:nvSpPr>
          <p:cNvPr id="17" name="TextBox 16">
            <a:extLst>
              <a:ext uri="{FF2B5EF4-FFF2-40B4-BE49-F238E27FC236}">
                <a16:creationId xmlns:a16="http://schemas.microsoft.com/office/drawing/2014/main" id="{AF0ED559-CB53-4A5C-959F-67C84DD5ABDB}"/>
              </a:ext>
            </a:extLst>
          </p:cNvPr>
          <p:cNvSpPr txBox="1"/>
          <p:nvPr/>
        </p:nvSpPr>
        <p:spPr>
          <a:xfrm>
            <a:off x="2703985" y="744322"/>
            <a:ext cx="5507918" cy="615553"/>
          </a:xfrm>
          <a:prstGeom prst="rect">
            <a:avLst/>
          </a:prstGeom>
          <a:noFill/>
        </p:spPr>
        <p:txBody>
          <a:bodyPr wrap="square" lIns="0" tIns="0" rIns="0" bIns="0" rtlCol="0">
            <a:spAutoFit/>
          </a:bodyPr>
          <a:lstStyle/>
          <a:p>
            <a:pPr lvl="1" algn="ctr"/>
            <a:r>
              <a:rPr lang="en-US" sz="4000" dirty="0" err="1">
                <a:gradFill flip="none" rotWithShape="1">
                  <a:gsLst>
                    <a:gs pos="0">
                      <a:srgbClr val="7F00FF"/>
                    </a:gs>
                    <a:gs pos="100000">
                      <a:srgbClr val="E100FF"/>
                    </a:gs>
                  </a:gsLst>
                  <a:lin ang="18900000" scaled="1"/>
                  <a:tileRect/>
                </a:gradFill>
                <a:latin typeface="#9Slide03 Montserrat Black" panose="00000A00000000000000" pitchFamily="2" charset="0"/>
              </a:rPr>
              <a:t>Đưa</a:t>
            </a:r>
            <a:r>
              <a:rPr lang="en-US" sz="4000" dirty="0">
                <a:gradFill flip="none" rotWithShape="1">
                  <a:gsLst>
                    <a:gs pos="0">
                      <a:srgbClr val="7F00FF"/>
                    </a:gs>
                    <a:gs pos="100000">
                      <a:srgbClr val="E100FF"/>
                    </a:gs>
                  </a:gsLst>
                  <a:lin ang="18900000" scaled="1"/>
                  <a:tileRect/>
                </a:gradFill>
                <a:latin typeface="#9Slide03 Montserrat Black" panose="00000A00000000000000" pitchFamily="2" charset="0"/>
              </a:rPr>
              <a:t> ra </a:t>
            </a:r>
            <a:r>
              <a:rPr lang="en-US" sz="4000" dirty="0" err="1">
                <a:gradFill flip="none" rotWithShape="1">
                  <a:gsLst>
                    <a:gs pos="0">
                      <a:srgbClr val="7F00FF"/>
                    </a:gs>
                    <a:gs pos="100000">
                      <a:srgbClr val="E100FF"/>
                    </a:gs>
                  </a:gsLst>
                  <a:lin ang="18900000" scaled="1"/>
                  <a:tileRect/>
                </a:gradFill>
                <a:latin typeface="#9Slide03 Montserrat Black" panose="00000A00000000000000" pitchFamily="2" charset="0"/>
              </a:rPr>
              <a:t>vấn</a:t>
            </a:r>
            <a:r>
              <a:rPr lang="en-US" sz="4000" dirty="0">
                <a:gradFill flip="none" rotWithShape="1">
                  <a:gsLst>
                    <a:gs pos="0">
                      <a:srgbClr val="7F00FF"/>
                    </a:gs>
                    <a:gs pos="100000">
                      <a:srgbClr val="E100FF"/>
                    </a:gs>
                  </a:gsLst>
                  <a:lin ang="18900000" scaled="1"/>
                  <a:tileRect/>
                </a:gradFill>
                <a:latin typeface="#9Slide03 Montserrat Black" panose="00000A00000000000000" pitchFamily="2" charset="0"/>
              </a:rPr>
              <a:t> </a:t>
            </a:r>
            <a:r>
              <a:rPr lang="en-US" sz="4000" dirty="0" err="1">
                <a:gradFill flip="none" rotWithShape="1">
                  <a:gsLst>
                    <a:gs pos="0">
                      <a:srgbClr val="7F00FF"/>
                    </a:gs>
                    <a:gs pos="100000">
                      <a:srgbClr val="E100FF"/>
                    </a:gs>
                  </a:gsLst>
                  <a:lin ang="18900000" scaled="1"/>
                  <a:tileRect/>
                </a:gradFill>
                <a:latin typeface="#9Slide03 Montserrat Black" panose="00000A00000000000000" pitchFamily="2" charset="0"/>
              </a:rPr>
              <a:t>đề</a:t>
            </a:r>
            <a:endParaRPr lang="en-US" sz="4000" dirty="0">
              <a:gradFill flip="none" rotWithShape="1">
                <a:gsLst>
                  <a:gs pos="0">
                    <a:srgbClr val="7F00FF"/>
                  </a:gs>
                  <a:gs pos="100000">
                    <a:srgbClr val="E100FF"/>
                  </a:gs>
                </a:gsLst>
                <a:lin ang="18900000" scaled="1"/>
                <a:tileRect/>
              </a:gradFill>
              <a:latin typeface="#9Slide03 Montserrat Black" panose="00000A00000000000000" pitchFamily="2" charset="0"/>
            </a:endParaRPr>
          </a:p>
        </p:txBody>
      </p:sp>
      <p:sp>
        <p:nvSpPr>
          <p:cNvPr id="18" name="TextBox 17">
            <a:extLst>
              <a:ext uri="{FF2B5EF4-FFF2-40B4-BE49-F238E27FC236}">
                <a16:creationId xmlns:a16="http://schemas.microsoft.com/office/drawing/2014/main" id="{1F57CD01-A3F1-445D-9AF1-522946347742}"/>
              </a:ext>
            </a:extLst>
          </p:cNvPr>
          <p:cNvSpPr txBox="1"/>
          <p:nvPr/>
        </p:nvSpPr>
        <p:spPr>
          <a:xfrm>
            <a:off x="-1236647" y="1831012"/>
            <a:ext cx="13389183" cy="596574"/>
          </a:xfrm>
          <a:prstGeom prst="rect">
            <a:avLst/>
          </a:prstGeom>
          <a:noFill/>
        </p:spPr>
        <p:txBody>
          <a:bodyPr wrap="square">
            <a:spAutoFit/>
          </a:bodyPr>
          <a:lstStyle/>
          <a:p>
            <a:pPr marL="457200" indent="-457200" algn="r">
              <a:lnSpc>
                <a:spcPct val="130000"/>
              </a:lnSpc>
              <a:buFontTx/>
              <a:buChar char="-"/>
            </a:pP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nghệ</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thông</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tin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không</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ngừng</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triển</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đạt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nhiều</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thành</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tựu</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to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lớn</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958D2077-0A89-4326-B5C8-0DD6ECDBA983}"/>
              </a:ext>
            </a:extLst>
          </p:cNvPr>
          <p:cNvSpPr txBox="1"/>
          <p:nvPr/>
        </p:nvSpPr>
        <p:spPr>
          <a:xfrm>
            <a:off x="371130" y="2953280"/>
            <a:ext cx="11804597" cy="1292662"/>
          </a:xfrm>
          <a:prstGeom prst="rect">
            <a:avLst/>
          </a:prstGeom>
          <a:noFill/>
        </p:spPr>
        <p:txBody>
          <a:bodyPr wrap="square" lIns="0" tIns="0" rIns="0" bIns="0" rtlCol="0">
            <a:spAutoFit/>
          </a:bodyPr>
          <a:lstStyle/>
          <a:p>
            <a:pPr algn="l"/>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Đi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đôi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với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sự</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phát</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triển</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đó</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là</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nhu</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cầu</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mua</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sắm</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con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người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cũng</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tăng</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lên</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từ</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đó</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là</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sự</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ra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đời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các</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sàn</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thương</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mại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điện</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tử</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trang</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web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bán</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hàng</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trực</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tuyến</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đáp</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nhu</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cầu</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người</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mua</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sắm</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29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6" presetClass="emph" presetSubtype="0" fill="hold" nodeType="withEffect">
                                  <p:stCondLst>
                                    <p:cond delay="200"/>
                                  </p:stCondLst>
                                  <p:childTnLst>
                                    <p:animScale>
                                      <p:cBhvr>
                                        <p:cTn id="9" dur="10" fill="hold"/>
                                        <p:tgtEl>
                                          <p:spTgt spid="15"/>
                                        </p:tgtEl>
                                      </p:cBhvr>
                                      <p:by x="125000" y="125000"/>
                                    </p:animScale>
                                  </p:childTnLst>
                                </p:cTn>
                              </p:par>
                              <p:par>
                                <p:cTn id="10" presetID="6" presetClass="emph" presetSubtype="0" decel="100000" fill="hold" nodeType="withEffect">
                                  <p:stCondLst>
                                    <p:cond delay="200"/>
                                  </p:stCondLst>
                                  <p:childTnLst>
                                    <p:animScale>
                                      <p:cBhvr>
                                        <p:cTn id="11" dur="750" fill="hold"/>
                                        <p:tgtEl>
                                          <p:spTgt spid="15"/>
                                        </p:tgtEl>
                                      </p:cBhvr>
                                      <p:by x="80000" y="80000"/>
                                    </p:animScale>
                                  </p:childTnLst>
                                </p:cTn>
                              </p:par>
                              <p:par>
                                <p:cTn id="12" presetID="10" presetClass="entr" presetSubtype="0" fill="hold" nodeType="withEffect">
                                  <p:stCondLst>
                                    <p:cond delay="4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6" presetClass="emph" presetSubtype="0" fill="hold" nodeType="withEffect">
                                  <p:stCondLst>
                                    <p:cond delay="400"/>
                                  </p:stCondLst>
                                  <p:childTnLst>
                                    <p:animScale>
                                      <p:cBhvr>
                                        <p:cTn id="16" dur="10" fill="hold"/>
                                        <p:tgtEl>
                                          <p:spTgt spid="5"/>
                                        </p:tgtEl>
                                      </p:cBhvr>
                                      <p:by x="125000" y="125000"/>
                                    </p:animScale>
                                  </p:childTnLst>
                                </p:cTn>
                              </p:par>
                              <p:par>
                                <p:cTn id="17" presetID="6" presetClass="emph" presetSubtype="0" decel="100000" fill="hold" nodeType="withEffect">
                                  <p:stCondLst>
                                    <p:cond delay="400"/>
                                  </p:stCondLst>
                                  <p:childTnLst>
                                    <p:animScale>
                                      <p:cBhvr>
                                        <p:cTn id="18" dur="750" fill="hold"/>
                                        <p:tgtEl>
                                          <p:spTgt spid="5"/>
                                        </p:tgtEl>
                                      </p:cBhvr>
                                      <p:by x="80000" y="80000"/>
                                    </p:animScale>
                                  </p:childTnLst>
                                </p:cTn>
                              </p:par>
                              <p:par>
                                <p:cTn id="19" presetID="10" presetClass="entr" presetSubtype="0" fill="hold" grpId="0" nodeType="withEffect">
                                  <p:stCondLst>
                                    <p:cond delay="5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6" presetClass="emph" presetSubtype="0" fill="hold" grpId="1" nodeType="withEffect">
                                  <p:stCondLst>
                                    <p:cond delay="500"/>
                                  </p:stCondLst>
                                  <p:childTnLst>
                                    <p:animScale>
                                      <p:cBhvr>
                                        <p:cTn id="23" dur="10" fill="hold"/>
                                        <p:tgtEl>
                                          <p:spTgt spid="2"/>
                                        </p:tgtEl>
                                      </p:cBhvr>
                                      <p:by x="125000" y="125000"/>
                                    </p:animScale>
                                  </p:childTnLst>
                                </p:cTn>
                              </p:par>
                              <p:par>
                                <p:cTn id="24" presetID="6" presetClass="emph" presetSubtype="0" decel="100000" fill="hold" grpId="2" nodeType="withEffect">
                                  <p:stCondLst>
                                    <p:cond delay="500"/>
                                  </p:stCondLst>
                                  <p:childTnLst>
                                    <p:animScale>
                                      <p:cBhvr>
                                        <p:cTn id="25" dur="750" fill="hold"/>
                                        <p:tgtEl>
                                          <p:spTgt spid="2"/>
                                        </p:tgtEl>
                                      </p:cBhvr>
                                      <p:by x="80000" y="80000"/>
                                    </p:animScale>
                                  </p:childTnLst>
                                </p:cTn>
                              </p:par>
                              <p:par>
                                <p:cTn id="26" presetID="10" presetClass="entr" presetSubtype="0" fill="hold" nodeType="withEffect">
                                  <p:stCondLst>
                                    <p:cond delay="6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6" presetClass="emph" presetSubtype="0" fill="hold" nodeType="withEffect">
                                  <p:stCondLst>
                                    <p:cond delay="600"/>
                                  </p:stCondLst>
                                  <p:childTnLst>
                                    <p:animScale>
                                      <p:cBhvr>
                                        <p:cTn id="30" dur="10" fill="hold"/>
                                        <p:tgtEl>
                                          <p:spTgt spid="8"/>
                                        </p:tgtEl>
                                      </p:cBhvr>
                                      <p:by x="125000" y="125000"/>
                                    </p:animScale>
                                  </p:childTnLst>
                                </p:cTn>
                              </p:par>
                              <p:par>
                                <p:cTn id="31" presetID="6" presetClass="emph" presetSubtype="0" decel="100000" fill="hold" nodeType="withEffect">
                                  <p:stCondLst>
                                    <p:cond delay="600"/>
                                  </p:stCondLst>
                                  <p:childTnLst>
                                    <p:animScale>
                                      <p:cBhvr>
                                        <p:cTn id="32" dur="750" fill="hold"/>
                                        <p:tgtEl>
                                          <p:spTgt spid="8"/>
                                        </p:tgtEl>
                                      </p:cBhvr>
                                      <p:by x="80000" y="80000"/>
                                    </p:animScale>
                                  </p:childTnLst>
                                </p:cTn>
                              </p:par>
                              <p:par>
                                <p:cTn id="33" presetID="10" presetClass="entr" presetSubtype="0" fill="hold" grpId="0" nodeType="withEffect">
                                  <p:stCondLst>
                                    <p:cond delay="10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6" presetClass="emph" presetSubtype="0" fill="hold" grpId="1" nodeType="withEffect">
                                  <p:stCondLst>
                                    <p:cond delay="100"/>
                                  </p:stCondLst>
                                  <p:childTnLst>
                                    <p:animScale>
                                      <p:cBhvr>
                                        <p:cTn id="37" dur="10" fill="hold"/>
                                        <p:tgtEl>
                                          <p:spTgt spid="17"/>
                                        </p:tgtEl>
                                      </p:cBhvr>
                                      <p:by x="125000" y="125000"/>
                                    </p:animScale>
                                  </p:childTnLst>
                                </p:cTn>
                              </p:par>
                              <p:par>
                                <p:cTn id="38" presetID="6" presetClass="emph" presetSubtype="0" decel="100000" fill="hold" grpId="2" nodeType="withEffect">
                                  <p:stCondLst>
                                    <p:cond delay="100"/>
                                  </p:stCondLst>
                                  <p:childTnLst>
                                    <p:animScale>
                                      <p:cBhvr>
                                        <p:cTn id="39" dur="750" fill="hold"/>
                                        <p:tgtEl>
                                          <p:spTgt spid="17"/>
                                        </p:tgtEl>
                                      </p:cBhvr>
                                      <p:by x="80000" y="80000"/>
                                    </p:animScale>
                                  </p:childTnLst>
                                </p:cTn>
                              </p:par>
                              <p:par>
                                <p:cTn id="40" presetID="10" presetClass="entr" presetSubtype="0" fill="hold" grpId="0" nodeType="withEffect">
                                  <p:stCondLst>
                                    <p:cond delay="180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6" presetClass="emph" presetSubtype="0" fill="hold" grpId="1" nodeType="withEffect">
                                  <p:stCondLst>
                                    <p:cond delay="1800"/>
                                  </p:stCondLst>
                                  <p:childTnLst>
                                    <p:animScale>
                                      <p:cBhvr>
                                        <p:cTn id="44" dur="10" fill="hold"/>
                                        <p:tgtEl>
                                          <p:spTgt spid="18"/>
                                        </p:tgtEl>
                                      </p:cBhvr>
                                      <p:by x="125000" y="125000"/>
                                    </p:animScale>
                                  </p:childTnLst>
                                </p:cTn>
                              </p:par>
                              <p:par>
                                <p:cTn id="45" presetID="6" presetClass="emph" presetSubtype="0" decel="100000" fill="hold" grpId="2" nodeType="withEffect">
                                  <p:stCondLst>
                                    <p:cond delay="1800"/>
                                  </p:stCondLst>
                                  <p:childTnLst>
                                    <p:animScale>
                                      <p:cBhvr>
                                        <p:cTn id="46" dur="750" fill="hold"/>
                                        <p:tgtEl>
                                          <p:spTgt spid="18"/>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17" grpId="0"/>
      <p:bldP spid="17" grpId="1"/>
      <p:bldP spid="17" grpId="2"/>
      <p:bldP spid="18" grpId="0"/>
      <p:bldP spid="18" grpId="1"/>
      <p:bldP spid="18"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81A3C-656C-4662-B4BF-87C733A71F9F}"/>
              </a:ext>
            </a:extLst>
          </p:cNvPr>
          <p:cNvSpPr txBox="1"/>
          <p:nvPr/>
        </p:nvSpPr>
        <p:spPr>
          <a:xfrm>
            <a:off x="4378382" y="218631"/>
            <a:ext cx="3435236" cy="369332"/>
          </a:xfrm>
          <a:prstGeom prst="rect">
            <a:avLst/>
          </a:prstGeom>
          <a:noFill/>
        </p:spPr>
        <p:txBody>
          <a:bodyPr wrap="none" lIns="0" tIns="0" rIns="0" bIns="0" rtlCol="0">
            <a:spAutoFit/>
          </a:bodyPr>
          <a:lstStyle/>
          <a:p>
            <a:pPr algn="ctr"/>
            <a:r>
              <a:rPr lang="en-US" sz="2400" dirty="0">
                <a:gradFill flip="none" rotWithShape="1">
                  <a:gsLst>
                    <a:gs pos="0">
                      <a:srgbClr val="7F00FF"/>
                    </a:gs>
                    <a:gs pos="100000">
                      <a:srgbClr val="E100FF"/>
                    </a:gs>
                  </a:gsLst>
                  <a:lin ang="18900000" scaled="1"/>
                  <a:tileRect/>
                </a:gradFill>
                <a:latin typeface="#9Slide03 Montserrat Black" panose="00000A00000000000000" pitchFamily="2" charset="0"/>
              </a:rPr>
              <a:t>MỤC ĐÍCH CỦA ĐỀ TÀI</a:t>
            </a:r>
          </a:p>
        </p:txBody>
      </p:sp>
      <p:grpSp>
        <p:nvGrpSpPr>
          <p:cNvPr id="15" name="Group 14">
            <a:extLst>
              <a:ext uri="{FF2B5EF4-FFF2-40B4-BE49-F238E27FC236}">
                <a16:creationId xmlns:a16="http://schemas.microsoft.com/office/drawing/2014/main" id="{C2FE9177-320F-4579-AFD8-65B9271CD3DA}"/>
              </a:ext>
            </a:extLst>
          </p:cNvPr>
          <p:cNvGrpSpPr/>
          <p:nvPr/>
        </p:nvGrpSpPr>
        <p:grpSpPr>
          <a:xfrm rot="16200000">
            <a:off x="753165" y="-153089"/>
            <a:ext cx="166896" cy="990600"/>
            <a:chOff x="304800" y="788432"/>
            <a:chExt cx="228600" cy="1356836"/>
          </a:xfrm>
        </p:grpSpPr>
        <p:sp>
          <p:nvSpPr>
            <p:cNvPr id="14" name="Rectangle: Rounded Corners 13">
              <a:extLst>
                <a:ext uri="{FF2B5EF4-FFF2-40B4-BE49-F238E27FC236}">
                  <a16:creationId xmlns:a16="http://schemas.microsoft.com/office/drawing/2014/main" id="{AD8E1960-E047-4DFD-8CA7-59B437B2D37D}"/>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488FF-6B1B-4DCF-9EB5-FDEEAC799CB0}"/>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E64D8A7-CE64-49CD-AB34-6E356E47485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B592A8D-8D81-45CC-B58B-57541F875700}"/>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2CC7CBC5-8277-4F97-AE7C-1ED5BCB5E671}"/>
              </a:ext>
            </a:extLst>
          </p:cNvPr>
          <p:cNvSpPr txBox="1"/>
          <p:nvPr/>
        </p:nvSpPr>
        <p:spPr>
          <a:xfrm>
            <a:off x="1032865" y="4221311"/>
            <a:ext cx="4764088" cy="615553"/>
          </a:xfrm>
          <a:prstGeom prst="rect">
            <a:avLst/>
          </a:prstGeom>
          <a:noFill/>
        </p:spPr>
        <p:txBody>
          <a:bodyPr wrap="square" lIns="0" tIns="0" rIns="0" bIns="0" rtlCol="0">
            <a:spAutoFit/>
          </a:bodyPr>
          <a:lstStyle/>
          <a:p>
            <a:r>
              <a:rPr lang="en-US" sz="2000" dirty="0">
                <a:latin typeface="#9Slide03 Montserrat" panose="00000500000000000000" pitchFamily="2" charset="0"/>
              </a:rPr>
              <a:t>- </a:t>
            </a:r>
            <a:r>
              <a:rPr lang="en-US" sz="2000" dirty="0" err="1">
                <a:latin typeface="#9Slide03 Montserrat" panose="00000500000000000000" pitchFamily="2" charset="0"/>
              </a:rPr>
              <a:t>Áp</a:t>
            </a:r>
            <a:r>
              <a:rPr lang="en-US" sz="2000" dirty="0">
                <a:latin typeface="#9Slide03 Montserrat" panose="00000500000000000000" pitchFamily="2" charset="0"/>
              </a:rPr>
              <a:t> </a:t>
            </a:r>
            <a:r>
              <a:rPr lang="en-US" sz="2000" dirty="0" err="1">
                <a:latin typeface="#9Slide03 Montserrat" panose="00000500000000000000" pitchFamily="2" charset="0"/>
              </a:rPr>
              <a:t>dụng</a:t>
            </a:r>
            <a:r>
              <a:rPr lang="en-US" sz="2000" dirty="0">
                <a:latin typeface="#9Slide03 Montserrat" panose="00000500000000000000" pitchFamily="2" charset="0"/>
              </a:rPr>
              <a:t> </a:t>
            </a:r>
            <a:r>
              <a:rPr lang="en-US" sz="2000" dirty="0" err="1">
                <a:latin typeface="#9Slide03 Montserrat" panose="00000500000000000000" pitchFamily="2" charset="0"/>
              </a:rPr>
              <a:t>các</a:t>
            </a:r>
            <a:r>
              <a:rPr lang="en-US" sz="2000" dirty="0">
                <a:latin typeface="#9Slide03 Montserrat" panose="00000500000000000000" pitchFamily="2" charset="0"/>
              </a:rPr>
              <a:t> </a:t>
            </a:r>
            <a:r>
              <a:rPr lang="en-US" sz="2000" dirty="0" err="1">
                <a:latin typeface="#9Slide03 Montserrat" panose="00000500000000000000" pitchFamily="2" charset="0"/>
              </a:rPr>
              <a:t>kiến</a:t>
            </a:r>
            <a:r>
              <a:rPr lang="en-US" sz="2000" dirty="0">
                <a:latin typeface="#9Slide03 Montserrat" panose="00000500000000000000" pitchFamily="2" charset="0"/>
              </a:rPr>
              <a:t> </a:t>
            </a:r>
            <a:r>
              <a:rPr lang="en-US" sz="2000" dirty="0" err="1">
                <a:latin typeface="#9Slide03 Montserrat" panose="00000500000000000000" pitchFamily="2" charset="0"/>
              </a:rPr>
              <a:t>thức</a:t>
            </a:r>
            <a:r>
              <a:rPr lang="en-US" sz="2000" dirty="0">
                <a:latin typeface="#9Slide03 Montserrat" panose="00000500000000000000" pitchFamily="2" charset="0"/>
              </a:rPr>
              <a:t> </a:t>
            </a:r>
            <a:r>
              <a:rPr lang="en-US" sz="2000" dirty="0" err="1">
                <a:latin typeface="#9Slide03 Montserrat" panose="00000500000000000000" pitchFamily="2" charset="0"/>
              </a:rPr>
              <a:t>đã</a:t>
            </a:r>
            <a:r>
              <a:rPr lang="en-US" sz="2000" dirty="0">
                <a:latin typeface="#9Slide03 Montserrat" panose="00000500000000000000" pitchFamily="2" charset="0"/>
              </a:rPr>
              <a:t> </a:t>
            </a:r>
            <a:r>
              <a:rPr lang="en-US" sz="2000" dirty="0" err="1">
                <a:latin typeface="#9Slide03 Montserrat" panose="00000500000000000000" pitchFamily="2" charset="0"/>
              </a:rPr>
              <a:t>học</a:t>
            </a:r>
            <a:r>
              <a:rPr lang="en-US" sz="2000" dirty="0">
                <a:latin typeface="#9Slide03 Montserrat" panose="00000500000000000000" pitchFamily="2" charset="0"/>
              </a:rPr>
              <a:t> </a:t>
            </a:r>
            <a:r>
              <a:rPr lang="en-US" sz="2000" dirty="0" err="1">
                <a:latin typeface="#9Slide03 Montserrat" panose="00000500000000000000" pitchFamily="2" charset="0"/>
              </a:rPr>
              <a:t>đưa</a:t>
            </a:r>
            <a:r>
              <a:rPr lang="en-US" sz="2000" dirty="0">
                <a:latin typeface="#9Slide03 Montserrat" panose="00000500000000000000" pitchFamily="2" charset="0"/>
              </a:rPr>
              <a:t> </a:t>
            </a:r>
            <a:r>
              <a:rPr lang="en-US" sz="2000" dirty="0" err="1">
                <a:latin typeface="#9Slide03 Montserrat" panose="00000500000000000000" pitchFamily="2" charset="0"/>
              </a:rPr>
              <a:t>vào</a:t>
            </a:r>
            <a:r>
              <a:rPr lang="en-US" sz="2000" dirty="0">
                <a:latin typeface="#9Slide03 Montserrat" panose="00000500000000000000" pitchFamily="2" charset="0"/>
              </a:rPr>
              <a:t> </a:t>
            </a:r>
            <a:r>
              <a:rPr lang="en-US" sz="2000" dirty="0" err="1">
                <a:latin typeface="#9Slide03 Montserrat" panose="00000500000000000000" pitchFamily="2" charset="0"/>
              </a:rPr>
              <a:t>thực</a:t>
            </a:r>
            <a:r>
              <a:rPr lang="en-US" sz="2000" dirty="0">
                <a:latin typeface="#9Slide03 Montserrat" panose="00000500000000000000" pitchFamily="2" charset="0"/>
              </a:rPr>
              <a:t> </a:t>
            </a:r>
            <a:r>
              <a:rPr lang="en-US" sz="2000" dirty="0" err="1">
                <a:latin typeface="#9Slide03 Montserrat" panose="00000500000000000000" pitchFamily="2" charset="0"/>
              </a:rPr>
              <a:t>tiễn</a:t>
            </a:r>
            <a:endParaRPr lang="en-US" sz="2000" dirty="0">
              <a:latin typeface="#9Slide03 Montserrat" panose="00000500000000000000" pitchFamily="2" charset="0"/>
            </a:endParaRPr>
          </a:p>
        </p:txBody>
      </p:sp>
      <p:sp>
        <p:nvSpPr>
          <p:cNvPr id="22" name="TextBox 21">
            <a:extLst>
              <a:ext uri="{FF2B5EF4-FFF2-40B4-BE49-F238E27FC236}">
                <a16:creationId xmlns:a16="http://schemas.microsoft.com/office/drawing/2014/main" id="{94DD3B13-6FBE-4AB1-9F88-3F98DE8D5D18}"/>
              </a:ext>
            </a:extLst>
          </p:cNvPr>
          <p:cNvSpPr txBox="1"/>
          <p:nvPr/>
        </p:nvSpPr>
        <p:spPr>
          <a:xfrm>
            <a:off x="1032865" y="3255144"/>
            <a:ext cx="4535486" cy="615553"/>
          </a:xfrm>
          <a:prstGeom prst="rect">
            <a:avLst/>
          </a:prstGeom>
          <a:noFill/>
        </p:spPr>
        <p:txBody>
          <a:bodyPr wrap="square" lIns="0" tIns="0" rIns="0" bIns="0" rtlCol="0">
            <a:spAutoFit/>
          </a:bodyPr>
          <a:lstStyle/>
          <a:p>
            <a:r>
              <a:rPr lang="en-US" sz="2000" dirty="0">
                <a:latin typeface="#9Slide03 Montserrat" panose="00000500000000000000" pitchFamily="2" charset="0"/>
              </a:rPr>
              <a:t>- </a:t>
            </a:r>
            <a:r>
              <a:rPr lang="en-US" sz="2000" dirty="0" err="1">
                <a:latin typeface="#9Slide03 Montserrat" panose="00000500000000000000" pitchFamily="2" charset="0"/>
              </a:rPr>
              <a:t>Tìm</a:t>
            </a:r>
            <a:r>
              <a:rPr lang="en-US" sz="2000" dirty="0">
                <a:latin typeface="#9Slide03 Montserrat" panose="00000500000000000000" pitchFamily="2" charset="0"/>
              </a:rPr>
              <a:t> </a:t>
            </a:r>
            <a:r>
              <a:rPr lang="en-US" sz="2000" dirty="0" err="1">
                <a:latin typeface="#9Slide03 Montserrat" panose="00000500000000000000" pitchFamily="2" charset="0"/>
              </a:rPr>
              <a:t>hiểu</a:t>
            </a:r>
            <a:r>
              <a:rPr lang="en-US" sz="2000" dirty="0">
                <a:latin typeface="#9Slide03 Montserrat" panose="00000500000000000000" pitchFamily="2" charset="0"/>
              </a:rPr>
              <a:t> </a:t>
            </a:r>
            <a:r>
              <a:rPr lang="en-US" sz="2000" dirty="0" err="1">
                <a:latin typeface="#9Slide03 Montserrat" panose="00000500000000000000" pitchFamily="2" charset="0"/>
              </a:rPr>
              <a:t>về</a:t>
            </a:r>
            <a:r>
              <a:rPr lang="en-US" sz="2000" dirty="0">
                <a:latin typeface="#9Slide03 Montserrat" panose="00000500000000000000" pitchFamily="2" charset="0"/>
              </a:rPr>
              <a:t> </a:t>
            </a:r>
            <a:r>
              <a:rPr lang="en-US" sz="2000" dirty="0" err="1">
                <a:latin typeface="#9Slide03 Montserrat" panose="00000500000000000000" pitchFamily="2" charset="0"/>
              </a:rPr>
              <a:t>nhu</a:t>
            </a:r>
            <a:r>
              <a:rPr lang="en-US" sz="2000" dirty="0">
                <a:latin typeface="#9Slide03 Montserrat" panose="00000500000000000000" pitchFamily="2" charset="0"/>
              </a:rPr>
              <a:t> </a:t>
            </a:r>
            <a:r>
              <a:rPr lang="en-US" sz="2000" dirty="0" err="1">
                <a:latin typeface="#9Slide03 Montserrat" panose="00000500000000000000" pitchFamily="2" charset="0"/>
              </a:rPr>
              <a:t>cầu</a:t>
            </a:r>
            <a:r>
              <a:rPr lang="en-US" sz="2000" dirty="0">
                <a:latin typeface="#9Slide03 Montserrat" panose="00000500000000000000" pitchFamily="2" charset="0"/>
              </a:rPr>
              <a:t> </a:t>
            </a:r>
            <a:r>
              <a:rPr lang="en-US" sz="2000" dirty="0" err="1">
                <a:latin typeface="#9Slide03 Montserrat" panose="00000500000000000000" pitchFamily="2" charset="0"/>
              </a:rPr>
              <a:t>mua</a:t>
            </a:r>
            <a:r>
              <a:rPr lang="en-US" sz="2000" dirty="0">
                <a:latin typeface="#9Slide03 Montserrat" panose="00000500000000000000" pitchFamily="2" charset="0"/>
              </a:rPr>
              <a:t> </a:t>
            </a:r>
            <a:r>
              <a:rPr lang="en-US" sz="2000" dirty="0" err="1">
                <a:latin typeface="#9Slide03 Montserrat" panose="00000500000000000000" pitchFamily="2" charset="0"/>
              </a:rPr>
              <a:t>sắm</a:t>
            </a:r>
            <a:r>
              <a:rPr lang="en-US" sz="2000" dirty="0">
                <a:latin typeface="#9Slide03 Montserrat" panose="00000500000000000000" pitchFamily="2" charset="0"/>
              </a:rPr>
              <a:t>, </a:t>
            </a:r>
            <a:r>
              <a:rPr lang="en-US" sz="2000" dirty="0" err="1">
                <a:latin typeface="#9Slide03 Montserrat" panose="00000500000000000000" pitchFamily="2" charset="0"/>
              </a:rPr>
              <a:t>các</a:t>
            </a:r>
            <a:r>
              <a:rPr lang="en-US" sz="2000" dirty="0">
                <a:latin typeface="#9Slide03 Montserrat" panose="00000500000000000000" pitchFamily="2" charset="0"/>
              </a:rPr>
              <a:t> </a:t>
            </a:r>
            <a:r>
              <a:rPr lang="en-US" sz="2000" dirty="0" err="1">
                <a:latin typeface="#9Slide03 Montserrat" panose="00000500000000000000" pitchFamily="2" charset="0"/>
              </a:rPr>
              <a:t>sở</a:t>
            </a:r>
            <a:r>
              <a:rPr lang="en-US" sz="2000" dirty="0">
                <a:latin typeface="#9Slide03 Montserrat" panose="00000500000000000000" pitchFamily="2" charset="0"/>
              </a:rPr>
              <a:t> </a:t>
            </a:r>
            <a:r>
              <a:rPr lang="en-US" sz="2000" dirty="0" err="1">
                <a:latin typeface="#9Slide03 Montserrat" panose="00000500000000000000" pitchFamily="2" charset="0"/>
              </a:rPr>
              <a:t>thích</a:t>
            </a:r>
            <a:r>
              <a:rPr lang="en-US" sz="2000" dirty="0">
                <a:latin typeface="#9Slide03 Montserrat" panose="00000500000000000000" pitchFamily="2" charset="0"/>
              </a:rPr>
              <a:t> </a:t>
            </a:r>
            <a:r>
              <a:rPr lang="en-US" sz="2000" dirty="0" err="1">
                <a:latin typeface="#9Slide03 Montserrat" panose="00000500000000000000" pitchFamily="2" charset="0"/>
              </a:rPr>
              <a:t>của</a:t>
            </a:r>
            <a:r>
              <a:rPr lang="en-US" sz="2000" dirty="0">
                <a:latin typeface="#9Slide03 Montserrat" panose="00000500000000000000" pitchFamily="2" charset="0"/>
              </a:rPr>
              <a:t> </a:t>
            </a:r>
            <a:r>
              <a:rPr lang="en-US" sz="2000" dirty="0" err="1">
                <a:latin typeface="#9Slide03 Montserrat" panose="00000500000000000000" pitchFamily="2" charset="0"/>
              </a:rPr>
              <a:t>người</a:t>
            </a:r>
            <a:r>
              <a:rPr lang="en-US" sz="2000" dirty="0">
                <a:latin typeface="#9Slide03 Montserrat" panose="00000500000000000000" pitchFamily="2" charset="0"/>
              </a:rPr>
              <a:t> </a:t>
            </a:r>
            <a:r>
              <a:rPr lang="en-US" sz="2000" dirty="0" err="1">
                <a:latin typeface="#9Slide03 Montserrat" panose="00000500000000000000" pitchFamily="2" charset="0"/>
              </a:rPr>
              <a:t>tiêu</a:t>
            </a:r>
            <a:r>
              <a:rPr lang="en-US" sz="2000" dirty="0">
                <a:latin typeface="#9Slide03 Montserrat" panose="00000500000000000000" pitchFamily="2" charset="0"/>
              </a:rPr>
              <a:t> </a:t>
            </a:r>
            <a:r>
              <a:rPr lang="en-US" sz="2000" dirty="0" err="1">
                <a:latin typeface="#9Slide03 Montserrat" panose="00000500000000000000" pitchFamily="2" charset="0"/>
              </a:rPr>
              <a:t>dùng</a:t>
            </a:r>
            <a:endParaRPr lang="en-US" sz="2000" dirty="0">
              <a:latin typeface="#9Slide03 Montserrat" panose="00000500000000000000" pitchFamily="2" charset="0"/>
            </a:endParaRPr>
          </a:p>
        </p:txBody>
      </p:sp>
      <p:pic>
        <p:nvPicPr>
          <p:cNvPr id="4" name="Graphic 3">
            <a:extLst>
              <a:ext uri="{FF2B5EF4-FFF2-40B4-BE49-F238E27FC236}">
                <a16:creationId xmlns:a16="http://schemas.microsoft.com/office/drawing/2014/main" id="{4B6A2073-FF96-4F64-ADEF-559D5A9EA3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3200" y="2059945"/>
            <a:ext cx="5146200" cy="3195578"/>
          </a:xfrm>
          <a:prstGeom prst="rect">
            <a:avLst/>
          </a:prstGeom>
        </p:spPr>
      </p:pic>
      <p:sp>
        <p:nvSpPr>
          <p:cNvPr id="2" name="TextBox 1">
            <a:extLst>
              <a:ext uri="{FF2B5EF4-FFF2-40B4-BE49-F238E27FC236}">
                <a16:creationId xmlns:a16="http://schemas.microsoft.com/office/drawing/2014/main" id="{6B0B51C4-6403-C2F5-A1B1-15AAC8D70B91}"/>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sp>
        <p:nvSpPr>
          <p:cNvPr id="5" name="TextBox 4">
            <a:extLst>
              <a:ext uri="{FF2B5EF4-FFF2-40B4-BE49-F238E27FC236}">
                <a16:creationId xmlns:a16="http://schemas.microsoft.com/office/drawing/2014/main" id="{84D36EF5-260F-62B1-F540-49F27062A1F5}"/>
              </a:ext>
            </a:extLst>
          </p:cNvPr>
          <p:cNvSpPr txBox="1"/>
          <p:nvPr/>
        </p:nvSpPr>
        <p:spPr>
          <a:xfrm>
            <a:off x="1103315" y="1981200"/>
            <a:ext cx="4535486" cy="923330"/>
          </a:xfrm>
          <a:prstGeom prst="rect">
            <a:avLst/>
          </a:prstGeom>
          <a:noFill/>
        </p:spPr>
        <p:txBody>
          <a:bodyPr wrap="square" lIns="0" tIns="0" rIns="0" bIns="0" rtlCol="0">
            <a:spAutoFit/>
          </a:bodyPr>
          <a:lstStyle/>
          <a:p>
            <a:r>
              <a:rPr lang="en-US" sz="2000" dirty="0">
                <a:latin typeface="#9Slide03 Montserrat" panose="00000500000000000000" pitchFamily="2" charset="0"/>
              </a:rPr>
              <a:t>- </a:t>
            </a:r>
            <a:r>
              <a:rPr lang="en-US" sz="2000" dirty="0" err="1">
                <a:latin typeface="#9Slide03 Montserrat" panose="00000500000000000000" pitchFamily="2" charset="0"/>
              </a:rPr>
              <a:t>Xây</a:t>
            </a:r>
            <a:r>
              <a:rPr lang="en-US" sz="2000" dirty="0">
                <a:latin typeface="#9Slide03 Montserrat" panose="00000500000000000000" pitchFamily="2" charset="0"/>
              </a:rPr>
              <a:t> </a:t>
            </a:r>
            <a:r>
              <a:rPr lang="en-US" sz="2000" dirty="0" err="1">
                <a:latin typeface="#9Slide03 Montserrat" panose="00000500000000000000" pitchFamily="2" charset="0"/>
              </a:rPr>
              <a:t>dựng</a:t>
            </a:r>
            <a:r>
              <a:rPr lang="en-US" sz="2000" dirty="0">
                <a:latin typeface="#9Slide03 Montserrat" panose="00000500000000000000" pitchFamily="2" charset="0"/>
              </a:rPr>
              <a:t> website </a:t>
            </a:r>
            <a:r>
              <a:rPr lang="en-US" sz="2000" dirty="0" err="1">
                <a:latin typeface="#9Slide03 Montserrat" panose="00000500000000000000" pitchFamily="2" charset="0"/>
              </a:rPr>
              <a:t>bán</a:t>
            </a:r>
            <a:r>
              <a:rPr lang="en-US" sz="2000" dirty="0">
                <a:latin typeface="#9Slide03 Montserrat" panose="00000500000000000000" pitchFamily="2" charset="0"/>
              </a:rPr>
              <a:t> </a:t>
            </a:r>
            <a:r>
              <a:rPr lang="en-US" sz="2000" dirty="0" err="1">
                <a:latin typeface="#9Slide03 Montserrat" panose="00000500000000000000" pitchFamily="2" charset="0"/>
              </a:rPr>
              <a:t>mỹ</a:t>
            </a:r>
            <a:r>
              <a:rPr lang="en-US" sz="2000" dirty="0">
                <a:latin typeface="#9Slide03 Montserrat" panose="00000500000000000000" pitchFamily="2" charset="0"/>
              </a:rPr>
              <a:t> </a:t>
            </a:r>
            <a:r>
              <a:rPr lang="en-US" sz="2000" dirty="0" err="1">
                <a:latin typeface="#9Slide03 Montserrat" panose="00000500000000000000" pitchFamily="2" charset="0"/>
              </a:rPr>
              <a:t>phẩm</a:t>
            </a:r>
            <a:r>
              <a:rPr lang="en-US" sz="2000" dirty="0">
                <a:latin typeface="#9Slide03 Montserrat" panose="00000500000000000000" pitchFamily="2" charset="0"/>
              </a:rPr>
              <a:t> </a:t>
            </a:r>
            <a:r>
              <a:rPr lang="en-US" sz="2000" dirty="0" err="1">
                <a:latin typeface="#9Slide03 Montserrat" panose="00000500000000000000" pitchFamily="2" charset="0"/>
              </a:rPr>
              <a:t>đáp</a:t>
            </a:r>
            <a:r>
              <a:rPr lang="en-US" sz="2000" dirty="0">
                <a:latin typeface="#9Slide03 Montserrat" panose="00000500000000000000" pitchFamily="2" charset="0"/>
              </a:rPr>
              <a:t> </a:t>
            </a:r>
            <a:r>
              <a:rPr lang="en-US" sz="2000" dirty="0" err="1">
                <a:latin typeface="#9Slide03 Montserrat" panose="00000500000000000000" pitchFamily="2" charset="0"/>
              </a:rPr>
              <a:t>ứng</a:t>
            </a:r>
            <a:r>
              <a:rPr lang="en-US" sz="2000" dirty="0">
                <a:latin typeface="#9Slide03 Montserrat" panose="00000500000000000000" pitchFamily="2" charset="0"/>
              </a:rPr>
              <a:t> </a:t>
            </a:r>
            <a:r>
              <a:rPr lang="en-US" sz="2000" dirty="0" err="1">
                <a:latin typeface="#9Slide03 Montserrat" panose="00000500000000000000" pitchFamily="2" charset="0"/>
              </a:rPr>
              <a:t>yêu</a:t>
            </a:r>
            <a:r>
              <a:rPr lang="en-US" sz="2000" dirty="0">
                <a:latin typeface="#9Slide03 Montserrat" panose="00000500000000000000" pitchFamily="2" charset="0"/>
              </a:rPr>
              <a:t> </a:t>
            </a:r>
            <a:r>
              <a:rPr lang="en-US" sz="2000" dirty="0" err="1">
                <a:latin typeface="#9Slide03 Montserrat" panose="00000500000000000000" pitchFamily="2" charset="0"/>
              </a:rPr>
              <a:t>cầu</a:t>
            </a:r>
            <a:r>
              <a:rPr lang="en-US" sz="2000" dirty="0">
                <a:latin typeface="#9Slide03 Montserrat" panose="00000500000000000000" pitchFamily="2" charset="0"/>
              </a:rPr>
              <a:t> </a:t>
            </a:r>
            <a:r>
              <a:rPr lang="en-US" sz="2000" dirty="0" err="1">
                <a:latin typeface="#9Slide03 Montserrat" panose="00000500000000000000" pitchFamily="2" charset="0"/>
              </a:rPr>
              <a:t>mua</a:t>
            </a:r>
            <a:r>
              <a:rPr lang="en-US" sz="2000" dirty="0">
                <a:latin typeface="#9Slide03 Montserrat" panose="00000500000000000000" pitchFamily="2" charset="0"/>
              </a:rPr>
              <a:t> </a:t>
            </a:r>
            <a:r>
              <a:rPr lang="en-US" sz="2000" dirty="0" err="1">
                <a:latin typeface="#9Slide03 Montserrat" panose="00000500000000000000" pitchFamily="2" charset="0"/>
              </a:rPr>
              <a:t>sắm</a:t>
            </a:r>
            <a:r>
              <a:rPr lang="en-US" sz="2000" dirty="0">
                <a:latin typeface="#9Slide03 Montserrat" panose="00000500000000000000" pitchFamily="2" charset="0"/>
              </a:rPr>
              <a:t> </a:t>
            </a:r>
            <a:r>
              <a:rPr lang="en-US" sz="2000" dirty="0" err="1">
                <a:latin typeface="#9Slide03 Montserrat" panose="00000500000000000000" pitchFamily="2" charset="0"/>
              </a:rPr>
              <a:t>trực</a:t>
            </a:r>
            <a:r>
              <a:rPr lang="en-US" sz="2000" dirty="0">
                <a:latin typeface="#9Slide03 Montserrat" panose="00000500000000000000" pitchFamily="2" charset="0"/>
              </a:rPr>
              <a:t> </a:t>
            </a:r>
            <a:r>
              <a:rPr lang="en-US" sz="2000" dirty="0" err="1">
                <a:latin typeface="#9Slide03 Montserrat" panose="00000500000000000000" pitchFamily="2" charset="0"/>
              </a:rPr>
              <a:t>tuyến</a:t>
            </a:r>
            <a:endParaRPr lang="en-US" sz="2000" dirty="0">
              <a:latin typeface="#9Slide03 Montserrat" panose="00000500000000000000" pitchFamily="2" charset="0"/>
            </a:endParaRPr>
          </a:p>
        </p:txBody>
      </p:sp>
    </p:spTree>
    <p:extLst>
      <p:ext uri="{BB962C8B-B14F-4D97-AF65-F5344CB8AC3E}">
        <p14:creationId xmlns:p14="http://schemas.microsoft.com/office/powerpoint/2010/main" val="120405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grpId="1" nodeType="withEffect">
                                  <p:stCondLst>
                                    <p:cond delay="100"/>
                                  </p:stCondLst>
                                  <p:childTnLst>
                                    <p:animScale>
                                      <p:cBhvr>
                                        <p:cTn id="9" dur="10" fill="hold"/>
                                        <p:tgtEl>
                                          <p:spTgt spid="3"/>
                                        </p:tgtEl>
                                      </p:cBhvr>
                                      <p:by x="125000" y="125000"/>
                                    </p:animScale>
                                  </p:childTnLst>
                                </p:cTn>
                              </p:par>
                              <p:par>
                                <p:cTn id="10" presetID="6" presetClass="emph" presetSubtype="0" decel="100000" fill="hold" grpId="2" nodeType="withEffect">
                                  <p:stCondLst>
                                    <p:cond delay="100"/>
                                  </p:stCondLst>
                                  <p:childTnLst>
                                    <p:animScale>
                                      <p:cBhvr>
                                        <p:cTn id="11" dur="750" fill="hold"/>
                                        <p:tgtEl>
                                          <p:spTgt spid="3"/>
                                        </p:tgtEl>
                                      </p:cBhvr>
                                      <p:by x="80000" y="80000"/>
                                    </p:animScale>
                                  </p:childTnLst>
                                </p:cTn>
                              </p:par>
                              <p:par>
                                <p:cTn id="12" presetID="10" presetClass="entr" presetSubtype="0" fill="hold" nodeType="withEffect">
                                  <p:stCondLst>
                                    <p:cond delay="2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 presetClass="emph" presetSubtype="0" fill="hold" nodeType="withEffect">
                                  <p:stCondLst>
                                    <p:cond delay="200"/>
                                  </p:stCondLst>
                                  <p:childTnLst>
                                    <p:animScale>
                                      <p:cBhvr>
                                        <p:cTn id="16" dur="10" fill="hold"/>
                                        <p:tgtEl>
                                          <p:spTgt spid="15"/>
                                        </p:tgtEl>
                                      </p:cBhvr>
                                      <p:by x="125000" y="125000"/>
                                    </p:animScale>
                                  </p:childTnLst>
                                </p:cTn>
                              </p:par>
                              <p:par>
                                <p:cTn id="17" presetID="6" presetClass="emph" presetSubtype="0" decel="100000" fill="hold" nodeType="withEffect">
                                  <p:stCondLst>
                                    <p:cond delay="200"/>
                                  </p:stCondLst>
                                  <p:childTnLst>
                                    <p:animScale>
                                      <p:cBhvr>
                                        <p:cTn id="18" dur="750" fill="hold"/>
                                        <p:tgtEl>
                                          <p:spTgt spid="15"/>
                                        </p:tgtEl>
                                      </p:cBhvr>
                                      <p:by x="80000" y="80000"/>
                                    </p:animScale>
                                  </p:childTnLst>
                                </p:cTn>
                              </p:par>
                              <p:par>
                                <p:cTn id="19" presetID="10" presetClass="entr" presetSubtype="0" fill="hold" grpId="0" nodeType="withEffect">
                                  <p:stCondLst>
                                    <p:cond delay="3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6" presetClass="emph" presetSubtype="0" fill="hold" grpId="1" nodeType="withEffect">
                                  <p:stCondLst>
                                    <p:cond delay="300"/>
                                  </p:stCondLst>
                                  <p:childTnLst>
                                    <p:animScale>
                                      <p:cBhvr>
                                        <p:cTn id="23" dur="10" fill="hold"/>
                                        <p:tgtEl>
                                          <p:spTgt spid="17"/>
                                        </p:tgtEl>
                                      </p:cBhvr>
                                      <p:by x="125000" y="125000"/>
                                    </p:animScale>
                                  </p:childTnLst>
                                </p:cTn>
                              </p:par>
                              <p:par>
                                <p:cTn id="24" presetID="6" presetClass="emph" presetSubtype="0" decel="100000" fill="hold" grpId="2" nodeType="withEffect">
                                  <p:stCondLst>
                                    <p:cond delay="300"/>
                                  </p:stCondLst>
                                  <p:childTnLst>
                                    <p:animScale>
                                      <p:cBhvr>
                                        <p:cTn id="25" dur="750" fill="hold"/>
                                        <p:tgtEl>
                                          <p:spTgt spid="17"/>
                                        </p:tgtEl>
                                      </p:cBhvr>
                                      <p:by x="80000" y="80000"/>
                                    </p:animScale>
                                  </p:childTnLst>
                                </p:cTn>
                              </p:par>
                              <p:par>
                                <p:cTn id="26" presetID="10" presetClass="entr" presetSubtype="0" fill="hold" grpId="0" nodeType="withEffect">
                                  <p:stCondLst>
                                    <p:cond delay="5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6" presetClass="emph" presetSubtype="0" fill="hold" grpId="1" nodeType="withEffect">
                                  <p:stCondLst>
                                    <p:cond delay="500"/>
                                  </p:stCondLst>
                                  <p:childTnLst>
                                    <p:animScale>
                                      <p:cBhvr>
                                        <p:cTn id="30" dur="10" fill="hold"/>
                                        <p:tgtEl>
                                          <p:spTgt spid="22"/>
                                        </p:tgtEl>
                                      </p:cBhvr>
                                      <p:by x="125000" y="125000"/>
                                    </p:animScale>
                                  </p:childTnLst>
                                </p:cTn>
                              </p:par>
                              <p:par>
                                <p:cTn id="31" presetID="6" presetClass="emph" presetSubtype="0" decel="100000" fill="hold" grpId="2" nodeType="withEffect">
                                  <p:stCondLst>
                                    <p:cond delay="500"/>
                                  </p:stCondLst>
                                  <p:childTnLst>
                                    <p:animScale>
                                      <p:cBhvr>
                                        <p:cTn id="32" dur="750" fill="hold"/>
                                        <p:tgtEl>
                                          <p:spTgt spid="22"/>
                                        </p:tgtEl>
                                      </p:cBhvr>
                                      <p:by x="80000" y="80000"/>
                                    </p:animScale>
                                  </p:childTnLst>
                                </p:cTn>
                              </p:par>
                              <p:par>
                                <p:cTn id="33" presetID="10" presetClass="entr" presetSubtype="0" fill="hold" nodeType="withEffect">
                                  <p:stCondLst>
                                    <p:cond delay="6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6" presetClass="emph" presetSubtype="0" fill="hold" nodeType="withEffect">
                                  <p:stCondLst>
                                    <p:cond delay="600"/>
                                  </p:stCondLst>
                                  <p:childTnLst>
                                    <p:animScale>
                                      <p:cBhvr>
                                        <p:cTn id="37" dur="10" fill="hold"/>
                                        <p:tgtEl>
                                          <p:spTgt spid="4"/>
                                        </p:tgtEl>
                                      </p:cBhvr>
                                      <p:by x="125000" y="125000"/>
                                    </p:animScale>
                                  </p:childTnLst>
                                </p:cTn>
                              </p:par>
                              <p:par>
                                <p:cTn id="38" presetID="6" presetClass="emph" presetSubtype="0" decel="100000" fill="hold" nodeType="withEffect">
                                  <p:stCondLst>
                                    <p:cond delay="600"/>
                                  </p:stCondLst>
                                  <p:childTnLst>
                                    <p:animScale>
                                      <p:cBhvr>
                                        <p:cTn id="39" dur="750" fill="hold"/>
                                        <p:tgtEl>
                                          <p:spTgt spid="4"/>
                                        </p:tgtEl>
                                      </p:cBhvr>
                                      <p:by x="80000" y="80000"/>
                                    </p:animScale>
                                  </p:childTnLst>
                                </p:cTn>
                              </p:par>
                              <p:par>
                                <p:cTn id="40" presetID="10" presetClass="entr" presetSubtype="0" fill="hold" grpId="0" nodeType="withEffect">
                                  <p:stCondLst>
                                    <p:cond delay="7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6" presetClass="emph" presetSubtype="0" fill="hold" grpId="1" nodeType="withEffect">
                                  <p:stCondLst>
                                    <p:cond delay="700"/>
                                  </p:stCondLst>
                                  <p:childTnLst>
                                    <p:animScale>
                                      <p:cBhvr>
                                        <p:cTn id="44" dur="10" fill="hold"/>
                                        <p:tgtEl>
                                          <p:spTgt spid="2"/>
                                        </p:tgtEl>
                                      </p:cBhvr>
                                      <p:by x="125000" y="125000"/>
                                    </p:animScale>
                                  </p:childTnLst>
                                </p:cTn>
                              </p:par>
                              <p:par>
                                <p:cTn id="45" presetID="6" presetClass="emph" presetSubtype="0" decel="100000" fill="hold" grpId="2" nodeType="withEffect">
                                  <p:stCondLst>
                                    <p:cond delay="700"/>
                                  </p:stCondLst>
                                  <p:childTnLst>
                                    <p:animScale>
                                      <p:cBhvr>
                                        <p:cTn id="46" dur="750" fill="hold"/>
                                        <p:tgtEl>
                                          <p:spTgt spid="2"/>
                                        </p:tgtEl>
                                      </p:cBhvr>
                                      <p:by x="80000" y="80000"/>
                                    </p:animScale>
                                  </p:childTnLst>
                                </p:cTn>
                              </p:par>
                              <p:par>
                                <p:cTn id="47" presetID="10" presetClass="entr" presetSubtype="0" fill="hold" grpId="0" nodeType="withEffect">
                                  <p:stCondLst>
                                    <p:cond delay="80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6" presetClass="emph" presetSubtype="0" fill="hold" grpId="1" nodeType="withEffect">
                                  <p:stCondLst>
                                    <p:cond delay="800"/>
                                  </p:stCondLst>
                                  <p:childTnLst>
                                    <p:animScale>
                                      <p:cBhvr>
                                        <p:cTn id="51" dur="10" fill="hold"/>
                                        <p:tgtEl>
                                          <p:spTgt spid="5"/>
                                        </p:tgtEl>
                                      </p:cBhvr>
                                      <p:by x="125000" y="125000"/>
                                    </p:animScale>
                                  </p:childTnLst>
                                </p:cTn>
                              </p:par>
                              <p:par>
                                <p:cTn id="52" presetID="6" presetClass="emph" presetSubtype="0" decel="100000" fill="hold" grpId="2" nodeType="withEffect">
                                  <p:stCondLst>
                                    <p:cond delay="800"/>
                                  </p:stCondLst>
                                  <p:childTnLst>
                                    <p:animScale>
                                      <p:cBhvr>
                                        <p:cTn id="53" dur="750" fill="hold"/>
                                        <p:tgtEl>
                                          <p:spTgt spid="5"/>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17" grpId="0"/>
      <p:bldP spid="17" grpId="1"/>
      <p:bldP spid="17" grpId="2"/>
      <p:bldP spid="22" grpId="0"/>
      <p:bldP spid="22" grpId="1"/>
      <p:bldP spid="22" grpId="2"/>
      <p:bldP spid="2" grpId="0"/>
      <p:bldP spid="2" grpId="1"/>
      <p:bldP spid="2" grpId="2"/>
      <p:bldP spid="5" grpId="0"/>
      <p:bldP spid="5" grpId="1"/>
      <p:bldP spid="5"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5253E0B-E7BC-46E6-984F-9AD4A4C4F73E}"/>
              </a:ext>
            </a:extLst>
          </p:cNvPr>
          <p:cNvGrpSpPr/>
          <p:nvPr/>
        </p:nvGrpSpPr>
        <p:grpSpPr>
          <a:xfrm rot="16200000">
            <a:off x="753165" y="-153089"/>
            <a:ext cx="166896" cy="990600"/>
            <a:chOff x="304800" y="788432"/>
            <a:chExt cx="228600" cy="1356836"/>
          </a:xfrm>
        </p:grpSpPr>
        <p:sp>
          <p:nvSpPr>
            <p:cNvPr id="4" name="Rectangle: Rounded Corners 3">
              <a:extLst>
                <a:ext uri="{FF2B5EF4-FFF2-40B4-BE49-F238E27FC236}">
                  <a16:creationId xmlns:a16="http://schemas.microsoft.com/office/drawing/2014/main" id="{6AA0492C-EA69-41E1-92E2-BFE239C5E167}"/>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1B210FB-213D-494B-9FC1-128B3E9F0DE6}"/>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233EC54-0A52-4D23-9FF4-FADBC0D8D741}"/>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AA3A8E-68D3-44E5-8EEC-D3E9CBD1EA96}"/>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9A835797-1420-4CA0-B4CF-5993B0043519}"/>
              </a:ext>
            </a:extLst>
          </p:cNvPr>
          <p:cNvSpPr txBox="1"/>
          <p:nvPr/>
        </p:nvSpPr>
        <p:spPr>
          <a:xfrm>
            <a:off x="4319115" y="533400"/>
            <a:ext cx="3553858" cy="369332"/>
          </a:xfrm>
          <a:prstGeom prst="rect">
            <a:avLst/>
          </a:prstGeom>
          <a:noFill/>
        </p:spPr>
        <p:txBody>
          <a:bodyPr wrap="none" lIns="0" tIns="0" rIns="0" bIns="0" rtlCol="0">
            <a:spAutoFit/>
          </a:bodyPr>
          <a:lstStyle/>
          <a:p>
            <a:pPr algn="ctr"/>
            <a:r>
              <a:rPr lang="en-US" sz="2400" dirty="0">
                <a:gradFill flip="none" rotWithShape="1">
                  <a:gsLst>
                    <a:gs pos="0">
                      <a:srgbClr val="7F00FF"/>
                    </a:gs>
                    <a:gs pos="100000">
                      <a:srgbClr val="E100FF"/>
                    </a:gs>
                  </a:gsLst>
                  <a:lin ang="18900000" scaled="1"/>
                  <a:tileRect/>
                </a:gradFill>
                <a:latin typeface="#9Slide03 Montserrat Black" panose="00000A00000000000000" pitchFamily="2" charset="0"/>
              </a:rPr>
              <a:t>TỔNG QUAN VỀ ĐỀ TÀI</a:t>
            </a:r>
          </a:p>
        </p:txBody>
      </p:sp>
      <p:sp>
        <p:nvSpPr>
          <p:cNvPr id="13" name="TextBox 12">
            <a:extLst>
              <a:ext uri="{FF2B5EF4-FFF2-40B4-BE49-F238E27FC236}">
                <a16:creationId xmlns:a16="http://schemas.microsoft.com/office/drawing/2014/main" id="{BAA96C6D-77F7-443F-88C9-5F13262780C8}"/>
              </a:ext>
            </a:extLst>
          </p:cNvPr>
          <p:cNvSpPr txBox="1"/>
          <p:nvPr/>
        </p:nvSpPr>
        <p:spPr>
          <a:xfrm>
            <a:off x="1057345" y="1279942"/>
            <a:ext cx="2639552" cy="307777"/>
          </a:xfrm>
          <a:prstGeom prst="rect">
            <a:avLst/>
          </a:prstGeom>
          <a:noFill/>
        </p:spPr>
        <p:txBody>
          <a:bodyPr wrap="square" lIns="0" tIns="0" rIns="0" bIns="0" rtlCol="0">
            <a:spAutoFit/>
          </a:bodyPr>
          <a:lstStyle/>
          <a:p>
            <a:r>
              <a:rPr lang="en-US" sz="2000" dirty="0" err="1">
                <a:latin typeface="#9Slide03 Montserrat SemiBold" panose="00000700000000000000" pitchFamily="2" charset="0"/>
              </a:rPr>
              <a:t>Phạm</a:t>
            </a:r>
            <a:r>
              <a:rPr lang="en-US" sz="2000" dirty="0">
                <a:latin typeface="#9Slide03 Montserrat SemiBold" panose="00000700000000000000" pitchFamily="2" charset="0"/>
              </a:rPr>
              <a:t> vi </a:t>
            </a:r>
            <a:r>
              <a:rPr lang="en-US" sz="2000" dirty="0" err="1">
                <a:latin typeface="#9Slide03 Montserrat SemiBold" panose="00000700000000000000" pitchFamily="2" charset="0"/>
              </a:rPr>
              <a:t>đề</a:t>
            </a:r>
            <a:r>
              <a:rPr lang="en-US" sz="2000" dirty="0">
                <a:latin typeface="#9Slide03 Montserrat SemiBold" panose="00000700000000000000" pitchFamily="2" charset="0"/>
              </a:rPr>
              <a:t> </a:t>
            </a:r>
            <a:r>
              <a:rPr lang="en-US" sz="2000" dirty="0" err="1">
                <a:latin typeface="#9Slide03 Montserrat SemiBold" panose="00000700000000000000" pitchFamily="2" charset="0"/>
              </a:rPr>
              <a:t>tài</a:t>
            </a:r>
            <a:endParaRPr lang="en-US" sz="2000" dirty="0">
              <a:latin typeface="#9Slide03 Montserrat SemiBold" panose="00000700000000000000" pitchFamily="2" charset="0"/>
            </a:endParaRPr>
          </a:p>
        </p:txBody>
      </p:sp>
      <p:sp>
        <p:nvSpPr>
          <p:cNvPr id="14" name="TextBox 13">
            <a:extLst>
              <a:ext uri="{FF2B5EF4-FFF2-40B4-BE49-F238E27FC236}">
                <a16:creationId xmlns:a16="http://schemas.microsoft.com/office/drawing/2014/main" id="{74403FBD-EAD4-4ADC-BBE4-67B0A20E99DF}"/>
              </a:ext>
            </a:extLst>
          </p:cNvPr>
          <p:cNvSpPr txBox="1"/>
          <p:nvPr/>
        </p:nvSpPr>
        <p:spPr>
          <a:xfrm>
            <a:off x="1057344" y="2685582"/>
            <a:ext cx="4969083" cy="307777"/>
          </a:xfrm>
          <a:prstGeom prst="rect">
            <a:avLst/>
          </a:prstGeom>
          <a:noFill/>
        </p:spPr>
        <p:txBody>
          <a:bodyPr wrap="square" lIns="0" tIns="0" rIns="0" bIns="0" rtlCol="0">
            <a:spAutoFit/>
          </a:bodyPr>
          <a:lstStyle/>
          <a:p>
            <a:r>
              <a:rPr lang="en-US" sz="2000" b="1" dirty="0" err="1">
                <a:latin typeface="#9Slide03 Montserrat" panose="00000500000000000000" pitchFamily="2" charset="0"/>
              </a:rPr>
              <a:t>Các</a:t>
            </a:r>
            <a:r>
              <a:rPr lang="en-US" sz="2000" b="1" dirty="0">
                <a:latin typeface="#9Slide03 Montserrat" panose="00000500000000000000" pitchFamily="2" charset="0"/>
              </a:rPr>
              <a:t> </a:t>
            </a:r>
            <a:r>
              <a:rPr lang="en-US" sz="2000" b="1" dirty="0" err="1">
                <a:latin typeface="#9Slide03 Montserrat" panose="00000500000000000000" pitchFamily="2" charset="0"/>
              </a:rPr>
              <a:t>chức</a:t>
            </a:r>
            <a:r>
              <a:rPr lang="en-US" sz="2000" b="1" dirty="0">
                <a:latin typeface="#9Slide03 Montserrat" panose="00000500000000000000" pitchFamily="2" charset="0"/>
              </a:rPr>
              <a:t> </a:t>
            </a:r>
            <a:r>
              <a:rPr lang="en-US" sz="2000" b="1" dirty="0" err="1">
                <a:latin typeface="#9Slide03 Montserrat" panose="00000500000000000000" pitchFamily="2" charset="0"/>
              </a:rPr>
              <a:t>năng</a:t>
            </a:r>
            <a:r>
              <a:rPr lang="en-US" sz="2000" b="1" dirty="0">
                <a:latin typeface="#9Slide03 Montserrat" panose="00000500000000000000" pitchFamily="2" charset="0"/>
              </a:rPr>
              <a:t> </a:t>
            </a:r>
            <a:r>
              <a:rPr lang="en-US" sz="2000" b="1" dirty="0" err="1">
                <a:latin typeface="#9Slide03 Montserrat" panose="00000500000000000000" pitchFamily="2" charset="0"/>
              </a:rPr>
              <a:t>của</a:t>
            </a:r>
            <a:r>
              <a:rPr lang="en-US" sz="2000" b="1" dirty="0">
                <a:latin typeface="#9Slide03 Montserrat" panose="00000500000000000000" pitchFamily="2" charset="0"/>
              </a:rPr>
              <a:t> website</a:t>
            </a:r>
          </a:p>
        </p:txBody>
      </p:sp>
      <p:sp>
        <p:nvSpPr>
          <p:cNvPr id="15" name="TextBox 14">
            <a:extLst>
              <a:ext uri="{FF2B5EF4-FFF2-40B4-BE49-F238E27FC236}">
                <a16:creationId xmlns:a16="http://schemas.microsoft.com/office/drawing/2014/main" id="{68C7C21B-16E0-4AD9-99D4-665C7456157A}"/>
              </a:ext>
            </a:extLst>
          </p:cNvPr>
          <p:cNvSpPr txBox="1"/>
          <p:nvPr/>
        </p:nvSpPr>
        <p:spPr>
          <a:xfrm>
            <a:off x="1116978" y="3307852"/>
            <a:ext cx="4969083" cy="307777"/>
          </a:xfrm>
          <a:prstGeom prst="rect">
            <a:avLst/>
          </a:prstGeom>
          <a:noFill/>
        </p:spPr>
        <p:txBody>
          <a:bodyPr wrap="square" lIns="0" tIns="0" rIns="0" bIns="0" rtlCol="0">
            <a:spAutoFit/>
          </a:bodyPr>
          <a:lstStyle/>
          <a:p>
            <a:r>
              <a:rPr lang="en-US" sz="2000" dirty="0">
                <a:latin typeface="#9Slide03 Montserrat" panose="00000500000000000000" pitchFamily="2" charset="0"/>
              </a:rPr>
              <a:t>- </a:t>
            </a:r>
            <a:r>
              <a:rPr lang="en-US" sz="2000" dirty="0" err="1">
                <a:latin typeface="#9Slide03 Montserrat" panose="00000500000000000000" pitchFamily="2" charset="0"/>
              </a:rPr>
              <a:t>Đăng</a:t>
            </a:r>
            <a:r>
              <a:rPr lang="en-US" sz="2000" dirty="0">
                <a:latin typeface="#9Slide03 Montserrat" panose="00000500000000000000" pitchFamily="2" charset="0"/>
              </a:rPr>
              <a:t> </a:t>
            </a:r>
            <a:r>
              <a:rPr lang="en-US" sz="2000" dirty="0" err="1">
                <a:latin typeface="#9Slide03 Montserrat" panose="00000500000000000000" pitchFamily="2" charset="0"/>
              </a:rPr>
              <a:t>ký</a:t>
            </a:r>
            <a:r>
              <a:rPr lang="en-US" sz="2000" dirty="0">
                <a:latin typeface="#9Slide03 Montserrat" panose="00000500000000000000" pitchFamily="2" charset="0"/>
              </a:rPr>
              <a:t>, </a:t>
            </a:r>
            <a:r>
              <a:rPr lang="en-US" sz="2000" dirty="0" err="1">
                <a:latin typeface="#9Slide03 Montserrat" panose="00000500000000000000" pitchFamily="2" charset="0"/>
              </a:rPr>
              <a:t>đăng</a:t>
            </a:r>
            <a:r>
              <a:rPr lang="en-US" sz="2000" dirty="0">
                <a:latin typeface="#9Slide03 Montserrat" panose="00000500000000000000" pitchFamily="2" charset="0"/>
              </a:rPr>
              <a:t> </a:t>
            </a:r>
            <a:r>
              <a:rPr lang="en-US" sz="2000" dirty="0" err="1">
                <a:latin typeface="#9Slide03 Montserrat" panose="00000500000000000000" pitchFamily="2" charset="0"/>
              </a:rPr>
              <a:t>nhập</a:t>
            </a:r>
            <a:endParaRPr lang="en-US" sz="2000" dirty="0">
              <a:latin typeface="#9Slide03 Montserrat" panose="00000500000000000000" pitchFamily="2" charset="0"/>
            </a:endParaRPr>
          </a:p>
        </p:txBody>
      </p:sp>
      <p:sp>
        <p:nvSpPr>
          <p:cNvPr id="16" name="TextBox 15">
            <a:extLst>
              <a:ext uri="{FF2B5EF4-FFF2-40B4-BE49-F238E27FC236}">
                <a16:creationId xmlns:a16="http://schemas.microsoft.com/office/drawing/2014/main" id="{A0F6F4B2-AE3F-426A-AB88-390DC2DDC0C7}"/>
              </a:ext>
            </a:extLst>
          </p:cNvPr>
          <p:cNvSpPr txBox="1"/>
          <p:nvPr/>
        </p:nvSpPr>
        <p:spPr>
          <a:xfrm>
            <a:off x="1165017" y="3899975"/>
            <a:ext cx="4969083" cy="307777"/>
          </a:xfrm>
          <a:prstGeom prst="rect">
            <a:avLst/>
          </a:prstGeom>
          <a:noFill/>
        </p:spPr>
        <p:txBody>
          <a:bodyPr wrap="square" lIns="0" tIns="0" rIns="0" bIns="0" rtlCol="0">
            <a:spAutoFit/>
          </a:bodyPr>
          <a:lstStyle/>
          <a:p>
            <a:r>
              <a:rPr lang="en-US" sz="2000" dirty="0">
                <a:latin typeface="#9Slide03 Montserrat" panose="00000500000000000000" pitchFamily="2" charset="0"/>
              </a:rPr>
              <a:t>- </a:t>
            </a:r>
            <a:r>
              <a:rPr lang="en-US" sz="2000" dirty="0" err="1">
                <a:latin typeface="#9Slide03 Montserrat" panose="00000500000000000000" pitchFamily="2" charset="0"/>
              </a:rPr>
              <a:t>Xem</a:t>
            </a:r>
            <a:r>
              <a:rPr lang="en-US" sz="2000" dirty="0">
                <a:latin typeface="#9Slide03 Montserrat" panose="00000500000000000000" pitchFamily="2" charset="0"/>
              </a:rPr>
              <a:t> </a:t>
            </a:r>
            <a:r>
              <a:rPr lang="en-US" sz="2000" dirty="0" err="1">
                <a:latin typeface="#9Slide03 Montserrat" panose="00000500000000000000" pitchFamily="2" charset="0"/>
              </a:rPr>
              <a:t>thông</a:t>
            </a:r>
            <a:r>
              <a:rPr lang="en-US" sz="2000" dirty="0">
                <a:latin typeface="#9Slide03 Montserrat" panose="00000500000000000000" pitchFamily="2" charset="0"/>
              </a:rPr>
              <a:t> tin </a:t>
            </a:r>
            <a:r>
              <a:rPr lang="en-US" sz="2000" dirty="0" err="1">
                <a:latin typeface="#9Slide03 Montserrat" panose="00000500000000000000" pitchFamily="2" charset="0"/>
              </a:rPr>
              <a:t>sản</a:t>
            </a:r>
            <a:r>
              <a:rPr lang="en-US" sz="2000" dirty="0">
                <a:latin typeface="#9Slide03 Montserrat" panose="00000500000000000000" pitchFamily="2" charset="0"/>
              </a:rPr>
              <a:t> </a:t>
            </a:r>
            <a:r>
              <a:rPr lang="en-US" sz="2000" dirty="0" err="1">
                <a:latin typeface="#9Slide03 Montserrat" panose="00000500000000000000" pitchFamily="2" charset="0"/>
              </a:rPr>
              <a:t>phẩm</a:t>
            </a:r>
            <a:endParaRPr lang="en-US" sz="2000" dirty="0">
              <a:latin typeface="#9Slide03 Montserrat" panose="00000500000000000000" pitchFamily="2" charset="0"/>
            </a:endParaRPr>
          </a:p>
        </p:txBody>
      </p:sp>
      <p:sp>
        <p:nvSpPr>
          <p:cNvPr id="17" name="TextBox 16">
            <a:extLst>
              <a:ext uri="{FF2B5EF4-FFF2-40B4-BE49-F238E27FC236}">
                <a16:creationId xmlns:a16="http://schemas.microsoft.com/office/drawing/2014/main" id="{B493D598-48B3-4781-BEBD-D1537B77E7DF}"/>
              </a:ext>
            </a:extLst>
          </p:cNvPr>
          <p:cNvSpPr txBox="1"/>
          <p:nvPr/>
        </p:nvSpPr>
        <p:spPr>
          <a:xfrm>
            <a:off x="1171643" y="5389751"/>
            <a:ext cx="4969083" cy="615553"/>
          </a:xfrm>
          <a:prstGeom prst="rect">
            <a:avLst/>
          </a:prstGeom>
          <a:noFill/>
        </p:spPr>
        <p:txBody>
          <a:bodyPr wrap="square" lIns="0" tIns="0" rIns="0" bIns="0" rtlCol="0">
            <a:spAutoFit/>
          </a:bodyPr>
          <a:lstStyle/>
          <a:p>
            <a:r>
              <a:rPr lang="en-US" sz="2000" dirty="0">
                <a:latin typeface="#9Slide03 Montserrat" panose="00000500000000000000" pitchFamily="2" charset="0"/>
              </a:rPr>
              <a:t>- Thanh </a:t>
            </a:r>
            <a:r>
              <a:rPr lang="en-US" sz="2000" dirty="0" err="1">
                <a:latin typeface="#9Slide03 Montserrat" panose="00000500000000000000" pitchFamily="2" charset="0"/>
              </a:rPr>
              <a:t>toán</a:t>
            </a:r>
            <a:r>
              <a:rPr lang="en-US" sz="2000" dirty="0">
                <a:latin typeface="#9Slide03 Montserrat" panose="00000500000000000000" pitchFamily="2" charset="0"/>
              </a:rPr>
              <a:t> (</a:t>
            </a:r>
            <a:r>
              <a:rPr lang="en-US" sz="2000" dirty="0" err="1">
                <a:latin typeface="#9Slide03 Montserrat" panose="00000500000000000000" pitchFamily="2" charset="0"/>
              </a:rPr>
              <a:t>đang</a:t>
            </a:r>
            <a:r>
              <a:rPr lang="en-US" sz="2000" dirty="0">
                <a:latin typeface="#9Slide03 Montserrat" panose="00000500000000000000" pitchFamily="2" charset="0"/>
              </a:rPr>
              <a:t> </a:t>
            </a:r>
            <a:r>
              <a:rPr lang="en-US" sz="2000" dirty="0" err="1">
                <a:latin typeface="#9Slide03 Montserrat" panose="00000500000000000000" pitchFamily="2" charset="0"/>
              </a:rPr>
              <a:t>trong</a:t>
            </a:r>
            <a:r>
              <a:rPr lang="en-US" sz="2000" dirty="0">
                <a:latin typeface="#9Slide03 Montserrat" panose="00000500000000000000" pitchFamily="2" charset="0"/>
              </a:rPr>
              <a:t> </a:t>
            </a:r>
            <a:r>
              <a:rPr lang="en-US" sz="2000" dirty="0" err="1">
                <a:latin typeface="#9Slide03 Montserrat" panose="00000500000000000000" pitchFamily="2" charset="0"/>
              </a:rPr>
              <a:t>quá</a:t>
            </a:r>
            <a:r>
              <a:rPr lang="en-US" sz="2000" dirty="0">
                <a:latin typeface="#9Slide03 Montserrat" panose="00000500000000000000" pitchFamily="2" charset="0"/>
              </a:rPr>
              <a:t> </a:t>
            </a:r>
            <a:r>
              <a:rPr lang="en-US" sz="2000" dirty="0" err="1">
                <a:latin typeface="#9Slide03 Montserrat" panose="00000500000000000000" pitchFamily="2" charset="0"/>
              </a:rPr>
              <a:t>trình</a:t>
            </a:r>
            <a:r>
              <a:rPr lang="en-US" sz="2000" dirty="0">
                <a:latin typeface="#9Slide03 Montserrat" panose="00000500000000000000" pitchFamily="2" charset="0"/>
              </a:rPr>
              <a:t> </a:t>
            </a:r>
            <a:r>
              <a:rPr lang="en-US" sz="2000" dirty="0" err="1">
                <a:latin typeface="#9Slide03 Montserrat" panose="00000500000000000000" pitchFamily="2" charset="0"/>
              </a:rPr>
              <a:t>phát</a:t>
            </a:r>
            <a:r>
              <a:rPr lang="en-US" sz="2000" dirty="0">
                <a:latin typeface="#9Slide03 Montserrat" panose="00000500000000000000" pitchFamily="2" charset="0"/>
              </a:rPr>
              <a:t> </a:t>
            </a:r>
            <a:r>
              <a:rPr lang="en-US" sz="2000" dirty="0" err="1">
                <a:latin typeface="#9Slide03 Montserrat" panose="00000500000000000000" pitchFamily="2" charset="0"/>
              </a:rPr>
              <a:t>triển</a:t>
            </a:r>
            <a:endParaRPr lang="en-US" sz="2000" dirty="0">
              <a:latin typeface="#9Slide03 Montserrat" panose="00000500000000000000" pitchFamily="2" charset="0"/>
            </a:endParaRPr>
          </a:p>
        </p:txBody>
      </p:sp>
      <p:sp>
        <p:nvSpPr>
          <p:cNvPr id="12" name="TextBox 11">
            <a:extLst>
              <a:ext uri="{FF2B5EF4-FFF2-40B4-BE49-F238E27FC236}">
                <a16:creationId xmlns:a16="http://schemas.microsoft.com/office/drawing/2014/main" id="{B1674AB9-6864-72FC-89A0-11C9229FD244}"/>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sp>
        <p:nvSpPr>
          <p:cNvPr id="25" name="TextBox 24">
            <a:extLst>
              <a:ext uri="{FF2B5EF4-FFF2-40B4-BE49-F238E27FC236}">
                <a16:creationId xmlns:a16="http://schemas.microsoft.com/office/drawing/2014/main" id="{ACE7CDA1-A2E1-51C3-F9C7-C90CD88DBDFE}"/>
              </a:ext>
            </a:extLst>
          </p:cNvPr>
          <p:cNvSpPr txBox="1"/>
          <p:nvPr/>
        </p:nvSpPr>
        <p:spPr>
          <a:xfrm>
            <a:off x="1057345" y="1828210"/>
            <a:ext cx="4969083" cy="615553"/>
          </a:xfrm>
          <a:prstGeom prst="rect">
            <a:avLst/>
          </a:prstGeom>
          <a:noFill/>
        </p:spPr>
        <p:txBody>
          <a:bodyPr wrap="square" lIns="0" tIns="0" rIns="0" bIns="0" rtlCol="0">
            <a:spAutoFit/>
          </a:bodyPr>
          <a:lstStyle/>
          <a:p>
            <a:r>
              <a:rPr lang="en-US" sz="2000" dirty="0" err="1">
                <a:latin typeface="#9Slide03 Montserrat" panose="00000500000000000000" pitchFamily="2" charset="0"/>
              </a:rPr>
              <a:t>Xây</a:t>
            </a:r>
            <a:r>
              <a:rPr lang="en-US" sz="2000" dirty="0">
                <a:latin typeface="#9Slide03 Montserrat" panose="00000500000000000000" pitchFamily="2" charset="0"/>
              </a:rPr>
              <a:t> </a:t>
            </a:r>
            <a:r>
              <a:rPr lang="en-US" sz="2000" dirty="0" err="1">
                <a:latin typeface="#9Slide03 Montserrat" panose="00000500000000000000" pitchFamily="2" charset="0"/>
              </a:rPr>
              <a:t>dựng</a:t>
            </a:r>
            <a:r>
              <a:rPr lang="en-US" sz="2000" dirty="0">
                <a:latin typeface="#9Slide03 Montserrat" panose="00000500000000000000" pitchFamily="2" charset="0"/>
              </a:rPr>
              <a:t> </a:t>
            </a:r>
            <a:r>
              <a:rPr lang="en-US" sz="2000" dirty="0" err="1">
                <a:latin typeface="#9Slide03 Montserrat" panose="00000500000000000000" pitchFamily="2" charset="0"/>
              </a:rPr>
              <a:t>các</a:t>
            </a:r>
            <a:r>
              <a:rPr lang="en-US" sz="2000" dirty="0">
                <a:latin typeface="#9Slide03 Montserrat" panose="00000500000000000000" pitchFamily="2" charset="0"/>
              </a:rPr>
              <a:t> </a:t>
            </a:r>
            <a:r>
              <a:rPr lang="en-US" sz="2000" dirty="0" err="1">
                <a:latin typeface="#9Slide03 Montserrat" panose="00000500000000000000" pitchFamily="2" charset="0"/>
              </a:rPr>
              <a:t>chức</a:t>
            </a:r>
            <a:r>
              <a:rPr lang="en-US" sz="2000" dirty="0">
                <a:latin typeface="#9Slide03 Montserrat" panose="00000500000000000000" pitchFamily="2" charset="0"/>
              </a:rPr>
              <a:t> </a:t>
            </a:r>
            <a:r>
              <a:rPr lang="en-US" sz="2000" dirty="0" err="1">
                <a:latin typeface="#9Slide03 Montserrat" panose="00000500000000000000" pitchFamily="2" charset="0"/>
              </a:rPr>
              <a:t>năng</a:t>
            </a:r>
            <a:r>
              <a:rPr lang="en-US" sz="2000" dirty="0">
                <a:latin typeface="#9Slide03 Montserrat" panose="00000500000000000000" pitchFamily="2" charset="0"/>
              </a:rPr>
              <a:t> </a:t>
            </a:r>
            <a:r>
              <a:rPr lang="en-US" sz="2000" dirty="0" err="1">
                <a:latin typeface="#9Slide03 Montserrat" panose="00000500000000000000" pitchFamily="2" charset="0"/>
              </a:rPr>
              <a:t>đáp</a:t>
            </a:r>
            <a:r>
              <a:rPr lang="en-US" sz="2000" dirty="0">
                <a:latin typeface="#9Slide03 Montserrat" panose="00000500000000000000" pitchFamily="2" charset="0"/>
              </a:rPr>
              <a:t> </a:t>
            </a:r>
            <a:r>
              <a:rPr lang="en-US" sz="2000" dirty="0" err="1">
                <a:latin typeface="#9Slide03 Montserrat" panose="00000500000000000000" pitchFamily="2" charset="0"/>
              </a:rPr>
              <a:t>ứng</a:t>
            </a:r>
            <a:r>
              <a:rPr lang="en-US" sz="2000" dirty="0">
                <a:latin typeface="#9Slide03 Montserrat" panose="00000500000000000000" pitchFamily="2" charset="0"/>
              </a:rPr>
              <a:t> </a:t>
            </a:r>
            <a:r>
              <a:rPr lang="en-US" sz="2000" dirty="0" err="1">
                <a:latin typeface="#9Slide03 Montserrat" panose="00000500000000000000" pitchFamily="2" charset="0"/>
              </a:rPr>
              <a:t>nghiệp</a:t>
            </a:r>
            <a:r>
              <a:rPr lang="en-US" sz="2000" dirty="0">
                <a:latin typeface="#9Slide03 Montserrat" panose="00000500000000000000" pitchFamily="2" charset="0"/>
              </a:rPr>
              <a:t> </a:t>
            </a:r>
            <a:r>
              <a:rPr lang="en-US" sz="2000" dirty="0" err="1">
                <a:latin typeface="#9Slide03 Montserrat" panose="00000500000000000000" pitchFamily="2" charset="0"/>
              </a:rPr>
              <a:t>vụ</a:t>
            </a:r>
            <a:r>
              <a:rPr lang="en-US" sz="2000" dirty="0">
                <a:latin typeface="#9Slide03 Montserrat" panose="00000500000000000000" pitchFamily="2" charset="0"/>
              </a:rPr>
              <a:t> </a:t>
            </a:r>
            <a:r>
              <a:rPr lang="en-US" sz="2000" dirty="0" err="1">
                <a:latin typeface="#9Slide03 Montserrat" panose="00000500000000000000" pitchFamily="2" charset="0"/>
              </a:rPr>
              <a:t>đề</a:t>
            </a:r>
            <a:r>
              <a:rPr lang="en-US" sz="2000" dirty="0">
                <a:latin typeface="#9Slide03 Montserrat" panose="00000500000000000000" pitchFamily="2" charset="0"/>
              </a:rPr>
              <a:t> ra</a:t>
            </a:r>
          </a:p>
        </p:txBody>
      </p:sp>
      <p:sp>
        <p:nvSpPr>
          <p:cNvPr id="41" name="TextBox 40">
            <a:extLst>
              <a:ext uri="{FF2B5EF4-FFF2-40B4-BE49-F238E27FC236}">
                <a16:creationId xmlns:a16="http://schemas.microsoft.com/office/drawing/2014/main" id="{B8745D72-9733-E65B-DB06-9935B9FB7982}"/>
              </a:ext>
            </a:extLst>
          </p:cNvPr>
          <p:cNvSpPr txBox="1"/>
          <p:nvPr/>
        </p:nvSpPr>
        <p:spPr>
          <a:xfrm>
            <a:off x="1151765" y="4513000"/>
            <a:ext cx="4969083" cy="615553"/>
          </a:xfrm>
          <a:prstGeom prst="rect">
            <a:avLst/>
          </a:prstGeom>
          <a:noFill/>
        </p:spPr>
        <p:txBody>
          <a:bodyPr wrap="square" lIns="0" tIns="0" rIns="0" bIns="0" rtlCol="0">
            <a:spAutoFit/>
          </a:bodyPr>
          <a:lstStyle/>
          <a:p>
            <a:r>
              <a:rPr lang="en-US" sz="2000" dirty="0">
                <a:latin typeface="#9Slide03 Montserrat" panose="00000500000000000000" pitchFamily="2" charset="0"/>
              </a:rPr>
              <a:t>- </a:t>
            </a:r>
            <a:r>
              <a:rPr lang="en-US" sz="2000" dirty="0" err="1">
                <a:latin typeface="#9Slide03 Montserrat" panose="00000500000000000000" pitchFamily="2" charset="0"/>
              </a:rPr>
              <a:t>Giỏ</a:t>
            </a:r>
            <a:r>
              <a:rPr lang="en-US" sz="2000" dirty="0">
                <a:latin typeface="#9Slide03 Montserrat" panose="00000500000000000000" pitchFamily="2" charset="0"/>
              </a:rPr>
              <a:t> </a:t>
            </a:r>
            <a:r>
              <a:rPr lang="en-US" sz="2000" dirty="0" err="1">
                <a:latin typeface="#9Slide03 Montserrat" panose="00000500000000000000" pitchFamily="2" charset="0"/>
              </a:rPr>
              <a:t>hàng</a:t>
            </a:r>
            <a:r>
              <a:rPr lang="en-US" sz="2000" dirty="0">
                <a:latin typeface="#9Slide03 Montserrat" panose="00000500000000000000" pitchFamily="2" charset="0"/>
              </a:rPr>
              <a:t> (</a:t>
            </a:r>
            <a:r>
              <a:rPr lang="en-US" sz="2000" dirty="0" err="1">
                <a:latin typeface="#9Slide03 Montserrat" panose="00000500000000000000" pitchFamily="2" charset="0"/>
              </a:rPr>
              <a:t>đang</a:t>
            </a:r>
            <a:r>
              <a:rPr lang="en-US" sz="2000" dirty="0">
                <a:latin typeface="#9Slide03 Montserrat" panose="00000500000000000000" pitchFamily="2" charset="0"/>
              </a:rPr>
              <a:t> </a:t>
            </a:r>
            <a:r>
              <a:rPr lang="en-US" sz="2000" dirty="0" err="1">
                <a:latin typeface="#9Slide03 Montserrat" panose="00000500000000000000" pitchFamily="2" charset="0"/>
              </a:rPr>
              <a:t>trong</a:t>
            </a:r>
            <a:r>
              <a:rPr lang="en-US" sz="2000" dirty="0">
                <a:latin typeface="#9Slide03 Montserrat" panose="00000500000000000000" pitchFamily="2" charset="0"/>
              </a:rPr>
              <a:t> </a:t>
            </a:r>
            <a:r>
              <a:rPr lang="en-US" sz="2000" dirty="0" err="1">
                <a:latin typeface="#9Slide03 Montserrat" panose="00000500000000000000" pitchFamily="2" charset="0"/>
              </a:rPr>
              <a:t>quá</a:t>
            </a:r>
            <a:r>
              <a:rPr lang="en-US" sz="2000" dirty="0">
                <a:latin typeface="#9Slide03 Montserrat" panose="00000500000000000000" pitchFamily="2" charset="0"/>
              </a:rPr>
              <a:t> </a:t>
            </a:r>
            <a:r>
              <a:rPr lang="en-US" sz="2000" dirty="0" err="1">
                <a:latin typeface="#9Slide03 Montserrat" panose="00000500000000000000" pitchFamily="2" charset="0"/>
              </a:rPr>
              <a:t>trình</a:t>
            </a:r>
            <a:r>
              <a:rPr lang="en-US" sz="2000" dirty="0">
                <a:latin typeface="#9Slide03 Montserrat" panose="00000500000000000000" pitchFamily="2" charset="0"/>
              </a:rPr>
              <a:t> </a:t>
            </a:r>
            <a:r>
              <a:rPr lang="en-US" sz="2000" dirty="0" err="1">
                <a:latin typeface="#9Slide03 Montserrat" panose="00000500000000000000" pitchFamily="2" charset="0"/>
              </a:rPr>
              <a:t>phát</a:t>
            </a:r>
            <a:r>
              <a:rPr lang="en-US" sz="2000" dirty="0">
                <a:latin typeface="#9Slide03 Montserrat" panose="00000500000000000000" pitchFamily="2" charset="0"/>
              </a:rPr>
              <a:t> </a:t>
            </a:r>
            <a:r>
              <a:rPr lang="en-US" sz="2000" dirty="0" err="1">
                <a:latin typeface="#9Slide03 Montserrat" panose="00000500000000000000" pitchFamily="2" charset="0"/>
              </a:rPr>
              <a:t>triển</a:t>
            </a:r>
            <a:r>
              <a:rPr lang="en-US" sz="2000" dirty="0">
                <a:latin typeface="#9Slide03 Montserrat" panose="00000500000000000000" pitchFamily="2" charset="0"/>
              </a:rPr>
              <a:t>)</a:t>
            </a:r>
          </a:p>
        </p:txBody>
      </p:sp>
    </p:spTree>
    <p:extLst>
      <p:ext uri="{BB962C8B-B14F-4D97-AF65-F5344CB8AC3E}">
        <p14:creationId xmlns:p14="http://schemas.microsoft.com/office/powerpoint/2010/main" val="3805129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nodeType="withEffect">
                                  <p:stCondLst>
                                    <p:cond delay="100"/>
                                  </p:stCondLst>
                                  <p:childTnLst>
                                    <p:animScale>
                                      <p:cBhvr>
                                        <p:cTn id="9" dur="10" fill="hold"/>
                                        <p:tgtEl>
                                          <p:spTgt spid="3"/>
                                        </p:tgtEl>
                                      </p:cBhvr>
                                      <p:by x="125000" y="125000"/>
                                    </p:animScale>
                                  </p:childTnLst>
                                </p:cTn>
                              </p:par>
                              <p:par>
                                <p:cTn id="10" presetID="6" presetClass="emph" presetSubtype="0" decel="100000" fill="hold" nodeType="withEffect">
                                  <p:stCondLst>
                                    <p:cond delay="100"/>
                                  </p:stCondLst>
                                  <p:childTnLst>
                                    <p:animScale>
                                      <p:cBhvr>
                                        <p:cTn id="11" dur="750" fill="hold"/>
                                        <p:tgtEl>
                                          <p:spTgt spid="3"/>
                                        </p:tgtEl>
                                      </p:cBhvr>
                                      <p:by x="80000" y="80000"/>
                                    </p:animScale>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6" presetClass="emph" presetSubtype="0" fill="hold" grpId="1" nodeType="withEffect">
                                  <p:stCondLst>
                                    <p:cond delay="200"/>
                                  </p:stCondLst>
                                  <p:childTnLst>
                                    <p:animScale>
                                      <p:cBhvr>
                                        <p:cTn id="16" dur="10" fill="hold"/>
                                        <p:tgtEl>
                                          <p:spTgt spid="8"/>
                                        </p:tgtEl>
                                      </p:cBhvr>
                                      <p:by x="125000" y="125000"/>
                                    </p:animScale>
                                  </p:childTnLst>
                                </p:cTn>
                              </p:par>
                              <p:par>
                                <p:cTn id="17" presetID="6" presetClass="emph" presetSubtype="0" decel="100000" fill="hold" grpId="2" nodeType="withEffect">
                                  <p:stCondLst>
                                    <p:cond delay="200"/>
                                  </p:stCondLst>
                                  <p:childTnLst>
                                    <p:animScale>
                                      <p:cBhvr>
                                        <p:cTn id="18" dur="750" fill="hold"/>
                                        <p:tgtEl>
                                          <p:spTgt spid="8"/>
                                        </p:tgtEl>
                                      </p:cBhvr>
                                      <p:by x="80000" y="80000"/>
                                    </p:animScale>
                                  </p:childTnLst>
                                </p:cTn>
                              </p:par>
                              <p:par>
                                <p:cTn id="19" presetID="10" presetClass="entr" presetSubtype="0" fill="hold" grpId="0" nodeType="withEffect">
                                  <p:stCondLst>
                                    <p:cond delay="3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6" presetClass="emph" presetSubtype="0" fill="hold" grpId="1" nodeType="withEffect">
                                  <p:stCondLst>
                                    <p:cond delay="300"/>
                                  </p:stCondLst>
                                  <p:childTnLst>
                                    <p:animScale>
                                      <p:cBhvr>
                                        <p:cTn id="23" dur="10" fill="hold"/>
                                        <p:tgtEl>
                                          <p:spTgt spid="13"/>
                                        </p:tgtEl>
                                      </p:cBhvr>
                                      <p:by x="125000" y="125000"/>
                                    </p:animScale>
                                  </p:childTnLst>
                                </p:cTn>
                              </p:par>
                              <p:par>
                                <p:cTn id="24" presetID="6" presetClass="emph" presetSubtype="0" decel="100000" fill="hold" grpId="2" nodeType="withEffect">
                                  <p:stCondLst>
                                    <p:cond delay="300"/>
                                  </p:stCondLst>
                                  <p:childTnLst>
                                    <p:animScale>
                                      <p:cBhvr>
                                        <p:cTn id="25" dur="750" fill="hold"/>
                                        <p:tgtEl>
                                          <p:spTgt spid="13"/>
                                        </p:tgtEl>
                                      </p:cBhvr>
                                      <p:by x="80000" y="80000"/>
                                    </p:animScale>
                                  </p:childTnLst>
                                </p:cTn>
                              </p:par>
                              <p:par>
                                <p:cTn id="26" presetID="10" presetClass="entr" presetSubtype="0" fill="hold" grpId="0" nodeType="withEffect">
                                  <p:stCondLst>
                                    <p:cond delay="4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6" presetClass="emph" presetSubtype="0" fill="hold" grpId="1" nodeType="withEffect">
                                  <p:stCondLst>
                                    <p:cond delay="400"/>
                                  </p:stCondLst>
                                  <p:childTnLst>
                                    <p:animScale>
                                      <p:cBhvr>
                                        <p:cTn id="30" dur="10" fill="hold"/>
                                        <p:tgtEl>
                                          <p:spTgt spid="14"/>
                                        </p:tgtEl>
                                      </p:cBhvr>
                                      <p:by x="125000" y="125000"/>
                                    </p:animScale>
                                  </p:childTnLst>
                                </p:cTn>
                              </p:par>
                              <p:par>
                                <p:cTn id="31" presetID="6" presetClass="emph" presetSubtype="0" decel="100000" fill="hold" grpId="2" nodeType="withEffect">
                                  <p:stCondLst>
                                    <p:cond delay="400"/>
                                  </p:stCondLst>
                                  <p:childTnLst>
                                    <p:animScale>
                                      <p:cBhvr>
                                        <p:cTn id="32" dur="750" fill="hold"/>
                                        <p:tgtEl>
                                          <p:spTgt spid="14"/>
                                        </p:tgtEl>
                                      </p:cBhvr>
                                      <p:by x="80000" y="80000"/>
                                    </p:animScale>
                                  </p:childTnLst>
                                </p:cTn>
                              </p:par>
                              <p:par>
                                <p:cTn id="33" presetID="10" presetClass="entr" presetSubtype="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6" presetClass="emph" presetSubtype="0" fill="hold" grpId="1" nodeType="withEffect">
                                  <p:stCondLst>
                                    <p:cond delay="500"/>
                                  </p:stCondLst>
                                  <p:childTnLst>
                                    <p:animScale>
                                      <p:cBhvr>
                                        <p:cTn id="37" dur="10" fill="hold"/>
                                        <p:tgtEl>
                                          <p:spTgt spid="15"/>
                                        </p:tgtEl>
                                      </p:cBhvr>
                                      <p:by x="125000" y="125000"/>
                                    </p:animScale>
                                  </p:childTnLst>
                                </p:cTn>
                              </p:par>
                              <p:par>
                                <p:cTn id="38" presetID="6" presetClass="emph" presetSubtype="0" decel="100000" fill="hold" grpId="2" nodeType="withEffect">
                                  <p:stCondLst>
                                    <p:cond delay="500"/>
                                  </p:stCondLst>
                                  <p:childTnLst>
                                    <p:animScale>
                                      <p:cBhvr>
                                        <p:cTn id="39" dur="750" fill="hold"/>
                                        <p:tgtEl>
                                          <p:spTgt spid="15"/>
                                        </p:tgtEl>
                                      </p:cBhvr>
                                      <p:by x="80000" y="80000"/>
                                    </p:animScale>
                                  </p:childTnLst>
                                </p:cTn>
                              </p:par>
                              <p:par>
                                <p:cTn id="40" presetID="10" presetClass="entr" presetSubtype="0" fill="hold" grpId="0" nodeType="withEffect">
                                  <p:stCondLst>
                                    <p:cond delay="6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6" presetClass="emph" presetSubtype="0" fill="hold" grpId="1" nodeType="withEffect">
                                  <p:stCondLst>
                                    <p:cond delay="600"/>
                                  </p:stCondLst>
                                  <p:childTnLst>
                                    <p:animScale>
                                      <p:cBhvr>
                                        <p:cTn id="44" dur="10" fill="hold"/>
                                        <p:tgtEl>
                                          <p:spTgt spid="16"/>
                                        </p:tgtEl>
                                      </p:cBhvr>
                                      <p:by x="125000" y="125000"/>
                                    </p:animScale>
                                  </p:childTnLst>
                                </p:cTn>
                              </p:par>
                              <p:par>
                                <p:cTn id="45" presetID="6" presetClass="emph" presetSubtype="0" decel="100000" fill="hold" grpId="2" nodeType="withEffect">
                                  <p:stCondLst>
                                    <p:cond delay="600"/>
                                  </p:stCondLst>
                                  <p:childTnLst>
                                    <p:animScale>
                                      <p:cBhvr>
                                        <p:cTn id="46" dur="750" fill="hold"/>
                                        <p:tgtEl>
                                          <p:spTgt spid="16"/>
                                        </p:tgtEl>
                                      </p:cBhvr>
                                      <p:by x="80000" y="80000"/>
                                    </p:animScale>
                                  </p:childTnLst>
                                </p:cTn>
                              </p:par>
                              <p:par>
                                <p:cTn id="47" presetID="10" presetClass="entr" presetSubtype="0" fill="hold" grpId="0" nodeType="withEffect">
                                  <p:stCondLst>
                                    <p:cond delay="7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6" presetClass="emph" presetSubtype="0" fill="hold" grpId="1" nodeType="withEffect">
                                  <p:stCondLst>
                                    <p:cond delay="700"/>
                                  </p:stCondLst>
                                  <p:childTnLst>
                                    <p:animScale>
                                      <p:cBhvr>
                                        <p:cTn id="51" dur="10" fill="hold"/>
                                        <p:tgtEl>
                                          <p:spTgt spid="17"/>
                                        </p:tgtEl>
                                      </p:cBhvr>
                                      <p:by x="125000" y="125000"/>
                                    </p:animScale>
                                  </p:childTnLst>
                                </p:cTn>
                              </p:par>
                              <p:par>
                                <p:cTn id="52" presetID="6" presetClass="emph" presetSubtype="0" decel="100000" fill="hold" grpId="2" nodeType="withEffect">
                                  <p:stCondLst>
                                    <p:cond delay="700"/>
                                  </p:stCondLst>
                                  <p:childTnLst>
                                    <p:animScale>
                                      <p:cBhvr>
                                        <p:cTn id="53" dur="750" fill="hold"/>
                                        <p:tgtEl>
                                          <p:spTgt spid="17"/>
                                        </p:tgtEl>
                                      </p:cBhvr>
                                      <p:by x="80000" y="80000"/>
                                    </p:animScale>
                                  </p:childTnLst>
                                </p:cTn>
                              </p:par>
                              <p:par>
                                <p:cTn id="54" presetID="10" presetClass="entr" presetSubtype="0" fill="hold" grpId="0" nodeType="withEffect">
                                  <p:stCondLst>
                                    <p:cond delay="100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6" presetClass="emph" presetSubtype="0" fill="hold" grpId="1" nodeType="withEffect">
                                  <p:stCondLst>
                                    <p:cond delay="1000"/>
                                  </p:stCondLst>
                                  <p:childTnLst>
                                    <p:animScale>
                                      <p:cBhvr>
                                        <p:cTn id="58" dur="10" fill="hold"/>
                                        <p:tgtEl>
                                          <p:spTgt spid="12"/>
                                        </p:tgtEl>
                                      </p:cBhvr>
                                      <p:by x="125000" y="125000"/>
                                    </p:animScale>
                                  </p:childTnLst>
                                </p:cTn>
                              </p:par>
                              <p:par>
                                <p:cTn id="59" presetID="6" presetClass="emph" presetSubtype="0" decel="100000" fill="hold" grpId="2" nodeType="withEffect">
                                  <p:stCondLst>
                                    <p:cond delay="1000"/>
                                  </p:stCondLst>
                                  <p:childTnLst>
                                    <p:animScale>
                                      <p:cBhvr>
                                        <p:cTn id="60" dur="750" fill="hold"/>
                                        <p:tgtEl>
                                          <p:spTgt spid="12"/>
                                        </p:tgtEl>
                                      </p:cBhvr>
                                      <p:by x="80000" y="80000"/>
                                    </p:animScale>
                                  </p:childTnLst>
                                </p:cTn>
                              </p:par>
                              <p:par>
                                <p:cTn id="61" presetID="10" presetClass="entr" presetSubtype="0" fill="hold" grpId="0" nodeType="withEffect">
                                  <p:stCondLst>
                                    <p:cond delay="110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6" presetClass="emph" presetSubtype="0" fill="hold" grpId="1" nodeType="withEffect">
                                  <p:stCondLst>
                                    <p:cond delay="1100"/>
                                  </p:stCondLst>
                                  <p:childTnLst>
                                    <p:animScale>
                                      <p:cBhvr>
                                        <p:cTn id="65" dur="10" fill="hold"/>
                                        <p:tgtEl>
                                          <p:spTgt spid="25"/>
                                        </p:tgtEl>
                                      </p:cBhvr>
                                      <p:by x="125000" y="125000"/>
                                    </p:animScale>
                                  </p:childTnLst>
                                </p:cTn>
                              </p:par>
                              <p:par>
                                <p:cTn id="66" presetID="6" presetClass="emph" presetSubtype="0" decel="100000" fill="hold" grpId="2" nodeType="withEffect">
                                  <p:stCondLst>
                                    <p:cond delay="1100"/>
                                  </p:stCondLst>
                                  <p:childTnLst>
                                    <p:animScale>
                                      <p:cBhvr>
                                        <p:cTn id="67" dur="750" fill="hold"/>
                                        <p:tgtEl>
                                          <p:spTgt spid="25"/>
                                        </p:tgtEl>
                                      </p:cBhvr>
                                      <p:by x="80000" y="80000"/>
                                    </p:animScale>
                                  </p:childTnLst>
                                </p:cTn>
                              </p:par>
                              <p:par>
                                <p:cTn id="68" presetID="10" presetClass="entr" presetSubtype="0" fill="hold" grpId="0" nodeType="withEffect">
                                  <p:stCondLst>
                                    <p:cond delay="120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6" presetClass="emph" presetSubtype="0" fill="hold" grpId="1" nodeType="withEffect">
                                  <p:stCondLst>
                                    <p:cond delay="1200"/>
                                  </p:stCondLst>
                                  <p:childTnLst>
                                    <p:animScale>
                                      <p:cBhvr>
                                        <p:cTn id="72" dur="10" fill="hold"/>
                                        <p:tgtEl>
                                          <p:spTgt spid="41"/>
                                        </p:tgtEl>
                                      </p:cBhvr>
                                      <p:by x="125000" y="125000"/>
                                    </p:animScale>
                                  </p:childTnLst>
                                </p:cTn>
                              </p:par>
                              <p:par>
                                <p:cTn id="73" presetID="6" presetClass="emph" presetSubtype="0" decel="100000" fill="hold" grpId="2" nodeType="withEffect">
                                  <p:stCondLst>
                                    <p:cond delay="1200"/>
                                  </p:stCondLst>
                                  <p:childTnLst>
                                    <p:animScale>
                                      <p:cBhvr>
                                        <p:cTn id="74" dur="750" fill="hold"/>
                                        <p:tgtEl>
                                          <p:spTgt spid="41"/>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3" grpId="0"/>
      <p:bldP spid="13" grpId="1"/>
      <p:bldP spid="13" grpId="2"/>
      <p:bldP spid="14" grpId="0"/>
      <p:bldP spid="14" grpId="1"/>
      <p:bldP spid="14" grpId="2"/>
      <p:bldP spid="15" grpId="0"/>
      <p:bldP spid="15" grpId="1"/>
      <p:bldP spid="15" grpId="2"/>
      <p:bldP spid="16" grpId="0"/>
      <p:bldP spid="16" grpId="1"/>
      <p:bldP spid="16" grpId="2"/>
      <p:bldP spid="17" grpId="0"/>
      <p:bldP spid="17" grpId="1"/>
      <p:bldP spid="17" grpId="2"/>
      <p:bldP spid="12" grpId="0"/>
      <p:bldP spid="12" grpId="1"/>
      <p:bldP spid="12" grpId="2"/>
      <p:bldP spid="25" grpId="0"/>
      <p:bldP spid="25" grpId="1"/>
      <p:bldP spid="25" grpId="2"/>
      <p:bldP spid="41" grpId="0"/>
      <p:bldP spid="41" grpId="1"/>
      <p:bldP spid="41"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81A3C-656C-4662-B4BF-87C733A71F9F}"/>
              </a:ext>
            </a:extLst>
          </p:cNvPr>
          <p:cNvSpPr txBox="1"/>
          <p:nvPr/>
        </p:nvSpPr>
        <p:spPr>
          <a:xfrm>
            <a:off x="2381628" y="809098"/>
            <a:ext cx="6806351" cy="492443"/>
          </a:xfrm>
          <a:prstGeom prst="rect">
            <a:avLst/>
          </a:prstGeom>
          <a:noFill/>
        </p:spPr>
        <p:txBody>
          <a:bodyPr wrap="none" lIns="0" tIns="0" rIns="0" bIns="0" rtlCol="0">
            <a:spAutoFit/>
          </a:bodyPr>
          <a:lstStyle/>
          <a:p>
            <a:pPr algn="ctr"/>
            <a:r>
              <a:rPr lang="en-US" sz="3200" dirty="0">
                <a:gradFill flip="none" rotWithShape="1">
                  <a:gsLst>
                    <a:gs pos="0">
                      <a:srgbClr val="7F00FF"/>
                    </a:gs>
                    <a:gs pos="100000">
                      <a:srgbClr val="E100FF"/>
                    </a:gs>
                  </a:gsLst>
                  <a:lin ang="18900000" scaled="1"/>
                  <a:tileRect/>
                </a:gradFill>
                <a:latin typeface="#9Slide03 Montserrat Black" panose="00000A00000000000000" pitchFamily="2" charset="0"/>
              </a:rPr>
              <a:t>QUY TRÌNH XÂY DỰNG WEBSITE</a:t>
            </a:r>
          </a:p>
        </p:txBody>
      </p:sp>
      <p:grpSp>
        <p:nvGrpSpPr>
          <p:cNvPr id="15" name="Group 14">
            <a:extLst>
              <a:ext uri="{FF2B5EF4-FFF2-40B4-BE49-F238E27FC236}">
                <a16:creationId xmlns:a16="http://schemas.microsoft.com/office/drawing/2014/main" id="{C2FE9177-320F-4579-AFD8-65B9271CD3DA}"/>
              </a:ext>
            </a:extLst>
          </p:cNvPr>
          <p:cNvGrpSpPr/>
          <p:nvPr/>
        </p:nvGrpSpPr>
        <p:grpSpPr>
          <a:xfrm rot="16200000">
            <a:off x="753165" y="-153089"/>
            <a:ext cx="166896" cy="990600"/>
            <a:chOff x="304800" y="788432"/>
            <a:chExt cx="228600" cy="1356836"/>
          </a:xfrm>
        </p:grpSpPr>
        <p:sp>
          <p:nvSpPr>
            <p:cNvPr id="14" name="Rectangle: Rounded Corners 13">
              <a:extLst>
                <a:ext uri="{FF2B5EF4-FFF2-40B4-BE49-F238E27FC236}">
                  <a16:creationId xmlns:a16="http://schemas.microsoft.com/office/drawing/2014/main" id="{AD8E1960-E047-4DFD-8CA7-59B437B2D37D}"/>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488FF-6B1B-4DCF-9EB5-FDEEAC799CB0}"/>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E64D8A7-CE64-49CD-AB34-6E356E47485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B592A8D-8D81-45CC-B58B-57541F875700}"/>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a:extLst>
              <a:ext uri="{FF2B5EF4-FFF2-40B4-BE49-F238E27FC236}">
                <a16:creationId xmlns:a16="http://schemas.microsoft.com/office/drawing/2014/main" id="{016883B0-2EFD-4000-8E87-4E792F1CE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7405" y="3776467"/>
            <a:ext cx="457200" cy="457200"/>
          </a:xfrm>
          <a:prstGeom prst="rect">
            <a:avLst/>
          </a:prstGeom>
        </p:spPr>
      </p:pic>
      <p:sp>
        <p:nvSpPr>
          <p:cNvPr id="2" name="TextBox 1">
            <a:extLst>
              <a:ext uri="{FF2B5EF4-FFF2-40B4-BE49-F238E27FC236}">
                <a16:creationId xmlns:a16="http://schemas.microsoft.com/office/drawing/2014/main" id="{9D3CB427-A88C-D8F2-1175-373CF71355E5}"/>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pic>
        <p:nvPicPr>
          <p:cNvPr id="4" name="Picture 3">
            <a:extLst>
              <a:ext uri="{FF2B5EF4-FFF2-40B4-BE49-F238E27FC236}">
                <a16:creationId xmlns:a16="http://schemas.microsoft.com/office/drawing/2014/main" id="{5FD82F7C-8DC0-62FC-D1E5-A10B5A0B1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4716" y="293358"/>
            <a:ext cx="2125007" cy="535618"/>
          </a:xfrm>
          <a:prstGeom prst="rect">
            <a:avLst/>
          </a:prstGeom>
        </p:spPr>
      </p:pic>
      <p:sp>
        <p:nvSpPr>
          <p:cNvPr id="17" name="TextBox 16">
            <a:extLst>
              <a:ext uri="{FF2B5EF4-FFF2-40B4-BE49-F238E27FC236}">
                <a16:creationId xmlns:a16="http://schemas.microsoft.com/office/drawing/2014/main" id="{A7B93E24-77F5-4C43-9244-D76DDEB41528}"/>
              </a:ext>
            </a:extLst>
          </p:cNvPr>
          <p:cNvSpPr txBox="1"/>
          <p:nvPr/>
        </p:nvSpPr>
        <p:spPr>
          <a:xfrm>
            <a:off x="3152893" y="2189185"/>
            <a:ext cx="4955207" cy="3631763"/>
          </a:xfrm>
          <a:prstGeom prst="rect">
            <a:avLst/>
          </a:prstGeom>
          <a:noFill/>
        </p:spPr>
        <p:txBody>
          <a:bodyPr wrap="square" lIns="0" tIns="0" rIns="0" bIns="0" rtlCol="0">
            <a:spAutoFit/>
          </a:bodyPr>
          <a:lstStyle/>
          <a:p>
            <a:r>
              <a:rPr lang="en-US" sz="2400" dirty="0">
                <a:latin typeface="#9Slide03 Montserrat" panose="00000500000000000000" pitchFamily="2" charset="0"/>
              </a:rPr>
              <a:t>PHÂN TÍCH THIẾT KẾ HỆ THỐNG</a:t>
            </a:r>
          </a:p>
          <a:p>
            <a:endParaRPr lang="en-US" sz="2400" dirty="0">
              <a:latin typeface="#9Slide03 Montserrat" panose="00000500000000000000" pitchFamily="2" charset="0"/>
            </a:endParaRPr>
          </a:p>
          <a:p>
            <a:r>
              <a:rPr lang="en-US" sz="2400" dirty="0">
                <a:latin typeface="#9Slide03 Montserrat" panose="00000500000000000000" pitchFamily="2" charset="0"/>
              </a:rPr>
              <a:t>THIẾT KẾ GIAO DIỆN</a:t>
            </a:r>
          </a:p>
          <a:p>
            <a:endParaRPr lang="en-US" sz="2400" dirty="0">
              <a:latin typeface="#9Slide03 Montserrat" panose="00000500000000000000" pitchFamily="2" charset="0"/>
            </a:endParaRPr>
          </a:p>
          <a:p>
            <a:r>
              <a:rPr lang="en-US" sz="2400" dirty="0">
                <a:latin typeface="#9Slide03 Montserrat" panose="00000500000000000000" pitchFamily="2" charset="0"/>
              </a:rPr>
              <a:t>LẬP TRÌNH SỬ DỤNG CÁC NGÔN NGỮ CSS, HTML, NODEJS, MYSQL,..</a:t>
            </a:r>
          </a:p>
          <a:p>
            <a:endParaRPr lang="en-US" sz="2400" dirty="0">
              <a:latin typeface="#9Slide03 Montserrat" panose="00000500000000000000" pitchFamily="2" charset="0"/>
            </a:endParaRPr>
          </a:p>
          <a:p>
            <a:r>
              <a:rPr lang="en-US" sz="2400" dirty="0">
                <a:latin typeface="#9Slide03 Montserrat" panose="00000500000000000000" pitchFamily="2" charset="0"/>
              </a:rPr>
              <a:t>CÀI ĐẶT VÀ KIỂM THỬ WEBSITE</a:t>
            </a:r>
          </a:p>
          <a:p>
            <a:endParaRPr lang="en-US" sz="2000" dirty="0">
              <a:latin typeface="#9Slide03 Montserrat" panose="00000500000000000000" pitchFamily="2" charset="0"/>
            </a:endParaRPr>
          </a:p>
        </p:txBody>
      </p:sp>
    </p:spTree>
    <p:extLst>
      <p:ext uri="{BB962C8B-B14F-4D97-AF65-F5344CB8AC3E}">
        <p14:creationId xmlns:p14="http://schemas.microsoft.com/office/powerpoint/2010/main" val="35454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grpId="1" nodeType="withEffect">
                                  <p:stCondLst>
                                    <p:cond delay="100"/>
                                  </p:stCondLst>
                                  <p:childTnLst>
                                    <p:animScale>
                                      <p:cBhvr>
                                        <p:cTn id="9" dur="10" fill="hold"/>
                                        <p:tgtEl>
                                          <p:spTgt spid="3"/>
                                        </p:tgtEl>
                                      </p:cBhvr>
                                      <p:by x="125000" y="125000"/>
                                    </p:animScale>
                                  </p:childTnLst>
                                </p:cTn>
                              </p:par>
                              <p:par>
                                <p:cTn id="10" presetID="6" presetClass="emph" presetSubtype="0" decel="100000" fill="hold" grpId="2" nodeType="withEffect">
                                  <p:stCondLst>
                                    <p:cond delay="100"/>
                                  </p:stCondLst>
                                  <p:childTnLst>
                                    <p:animScale>
                                      <p:cBhvr>
                                        <p:cTn id="11" dur="750" fill="hold"/>
                                        <p:tgtEl>
                                          <p:spTgt spid="3"/>
                                        </p:tgtEl>
                                      </p:cBhvr>
                                      <p:by x="80000" y="80000"/>
                                    </p:animScale>
                                  </p:childTnLst>
                                </p:cTn>
                              </p:par>
                              <p:par>
                                <p:cTn id="12" presetID="10" presetClass="entr" presetSubtype="0" fill="hold" nodeType="withEffect">
                                  <p:stCondLst>
                                    <p:cond delay="2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 presetClass="emph" presetSubtype="0" fill="hold" nodeType="withEffect">
                                  <p:stCondLst>
                                    <p:cond delay="200"/>
                                  </p:stCondLst>
                                  <p:childTnLst>
                                    <p:animScale>
                                      <p:cBhvr>
                                        <p:cTn id="16" dur="10" fill="hold"/>
                                        <p:tgtEl>
                                          <p:spTgt spid="15"/>
                                        </p:tgtEl>
                                      </p:cBhvr>
                                      <p:by x="125000" y="125000"/>
                                    </p:animScale>
                                  </p:childTnLst>
                                </p:cTn>
                              </p:par>
                              <p:par>
                                <p:cTn id="17" presetID="6" presetClass="emph" presetSubtype="0" decel="100000" fill="hold" nodeType="withEffect">
                                  <p:stCondLst>
                                    <p:cond delay="200"/>
                                  </p:stCondLst>
                                  <p:childTnLst>
                                    <p:animScale>
                                      <p:cBhvr>
                                        <p:cTn id="18" dur="750" fill="hold"/>
                                        <p:tgtEl>
                                          <p:spTgt spid="15"/>
                                        </p:tgtEl>
                                      </p:cBhvr>
                                      <p:by x="80000" y="80000"/>
                                    </p:animScale>
                                  </p:childTnLst>
                                </p:cTn>
                              </p:par>
                              <p:par>
                                <p:cTn id="19" presetID="10" presetClass="entr" presetSubtype="0" fill="hold" nodeType="withEffect">
                                  <p:stCondLst>
                                    <p:cond delay="4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6" presetClass="emph" presetSubtype="0" fill="hold" nodeType="withEffect">
                                  <p:stCondLst>
                                    <p:cond delay="400"/>
                                  </p:stCondLst>
                                  <p:childTnLst>
                                    <p:animScale>
                                      <p:cBhvr>
                                        <p:cTn id="23" dur="10" fill="hold"/>
                                        <p:tgtEl>
                                          <p:spTgt spid="5"/>
                                        </p:tgtEl>
                                      </p:cBhvr>
                                      <p:by x="125000" y="125000"/>
                                    </p:animScale>
                                  </p:childTnLst>
                                </p:cTn>
                              </p:par>
                              <p:par>
                                <p:cTn id="24" presetID="6" presetClass="emph" presetSubtype="0" decel="100000" fill="hold" nodeType="withEffect">
                                  <p:stCondLst>
                                    <p:cond delay="400"/>
                                  </p:stCondLst>
                                  <p:childTnLst>
                                    <p:animScale>
                                      <p:cBhvr>
                                        <p:cTn id="25" dur="750" fill="hold"/>
                                        <p:tgtEl>
                                          <p:spTgt spid="5"/>
                                        </p:tgtEl>
                                      </p:cBhvr>
                                      <p:by x="80000" y="80000"/>
                                    </p:animScale>
                                  </p:childTnLst>
                                </p:cTn>
                              </p:par>
                              <p:par>
                                <p:cTn id="26" presetID="10"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6" presetClass="emph" presetSubtype="0" fill="hold" grpId="1" nodeType="withEffect">
                                  <p:stCondLst>
                                    <p:cond delay="500"/>
                                  </p:stCondLst>
                                  <p:childTnLst>
                                    <p:animScale>
                                      <p:cBhvr>
                                        <p:cTn id="30" dur="10" fill="hold"/>
                                        <p:tgtEl>
                                          <p:spTgt spid="2"/>
                                        </p:tgtEl>
                                      </p:cBhvr>
                                      <p:by x="125000" y="125000"/>
                                    </p:animScale>
                                  </p:childTnLst>
                                </p:cTn>
                              </p:par>
                              <p:par>
                                <p:cTn id="31" presetID="6" presetClass="emph" presetSubtype="0" decel="100000" fill="hold" grpId="2" nodeType="withEffect">
                                  <p:stCondLst>
                                    <p:cond delay="500"/>
                                  </p:stCondLst>
                                  <p:childTnLst>
                                    <p:animScale>
                                      <p:cBhvr>
                                        <p:cTn id="32" dur="750" fill="hold"/>
                                        <p:tgtEl>
                                          <p:spTgt spid="2"/>
                                        </p:tgtEl>
                                      </p:cBhvr>
                                      <p:by x="80000" y="80000"/>
                                    </p:animScale>
                                  </p:childTnLst>
                                </p:cTn>
                              </p:par>
                              <p:par>
                                <p:cTn id="33" presetID="10" presetClass="entr" presetSubtype="0" fill="hold" nodeType="withEffect">
                                  <p:stCondLst>
                                    <p:cond delay="6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6" presetClass="emph" presetSubtype="0" fill="hold" nodeType="withEffect">
                                  <p:stCondLst>
                                    <p:cond delay="600"/>
                                  </p:stCondLst>
                                  <p:childTnLst>
                                    <p:animScale>
                                      <p:cBhvr>
                                        <p:cTn id="37" dur="10" fill="hold"/>
                                        <p:tgtEl>
                                          <p:spTgt spid="4"/>
                                        </p:tgtEl>
                                      </p:cBhvr>
                                      <p:by x="125000" y="125000"/>
                                    </p:animScale>
                                  </p:childTnLst>
                                </p:cTn>
                              </p:par>
                              <p:par>
                                <p:cTn id="38" presetID="6" presetClass="emph" presetSubtype="0" decel="100000" fill="hold" nodeType="withEffect">
                                  <p:stCondLst>
                                    <p:cond delay="600"/>
                                  </p:stCondLst>
                                  <p:childTnLst>
                                    <p:animScale>
                                      <p:cBhvr>
                                        <p:cTn id="39" dur="750" fill="hold"/>
                                        <p:tgtEl>
                                          <p:spTgt spid="4"/>
                                        </p:tgtEl>
                                      </p:cBhvr>
                                      <p:by x="80000" y="80000"/>
                                    </p:animScale>
                                  </p:childTnLst>
                                </p:cTn>
                              </p:par>
                              <p:par>
                                <p:cTn id="40" presetID="10" presetClass="entr" presetSubtype="0" fill="hold" grpId="0" nodeType="withEffect">
                                  <p:stCondLst>
                                    <p:cond delay="50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6" presetClass="emph" presetSubtype="0" fill="hold" grpId="1" nodeType="withEffect">
                                  <p:stCondLst>
                                    <p:cond delay="500"/>
                                  </p:stCondLst>
                                  <p:childTnLst>
                                    <p:animScale>
                                      <p:cBhvr>
                                        <p:cTn id="44" dur="10" fill="hold"/>
                                        <p:tgtEl>
                                          <p:spTgt spid="17"/>
                                        </p:tgtEl>
                                      </p:cBhvr>
                                      <p:by x="125000" y="125000"/>
                                    </p:animScale>
                                  </p:childTnLst>
                                </p:cTn>
                              </p:par>
                              <p:par>
                                <p:cTn id="45" presetID="6" presetClass="emph" presetSubtype="0" decel="100000" fill="hold" grpId="2" nodeType="withEffect">
                                  <p:stCondLst>
                                    <p:cond delay="500"/>
                                  </p:stCondLst>
                                  <p:childTnLst>
                                    <p:animScale>
                                      <p:cBhvr>
                                        <p:cTn id="46" dur="750" fill="hold"/>
                                        <p:tgtEl>
                                          <p:spTgt spid="17"/>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2" grpId="0"/>
      <p:bldP spid="2" grpId="1"/>
      <p:bldP spid="2" grpId="2"/>
      <p:bldP spid="17" grpId="0"/>
      <p:bldP spid="17" grpId="1"/>
      <p:bldP spid="17"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5253E0B-E7BC-46E6-984F-9AD4A4C4F73E}"/>
              </a:ext>
            </a:extLst>
          </p:cNvPr>
          <p:cNvGrpSpPr/>
          <p:nvPr/>
        </p:nvGrpSpPr>
        <p:grpSpPr>
          <a:xfrm rot="16200000">
            <a:off x="753165" y="-153089"/>
            <a:ext cx="166896" cy="990600"/>
            <a:chOff x="304800" y="788432"/>
            <a:chExt cx="228600" cy="1356836"/>
          </a:xfrm>
        </p:grpSpPr>
        <p:sp>
          <p:nvSpPr>
            <p:cNvPr id="4" name="Rectangle: Rounded Corners 3">
              <a:extLst>
                <a:ext uri="{FF2B5EF4-FFF2-40B4-BE49-F238E27FC236}">
                  <a16:creationId xmlns:a16="http://schemas.microsoft.com/office/drawing/2014/main" id="{6AA0492C-EA69-41E1-92E2-BFE239C5E167}"/>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1B210FB-213D-494B-9FC1-128B3E9F0DE6}"/>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233EC54-0A52-4D23-9FF4-FADBC0D8D741}"/>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AA3A8E-68D3-44E5-8EEC-D3E9CBD1EA96}"/>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9A835797-1420-4CA0-B4CF-5993B0043519}"/>
              </a:ext>
            </a:extLst>
          </p:cNvPr>
          <p:cNvSpPr txBox="1"/>
          <p:nvPr/>
        </p:nvSpPr>
        <p:spPr>
          <a:xfrm>
            <a:off x="3597750" y="533400"/>
            <a:ext cx="4996561" cy="369332"/>
          </a:xfrm>
          <a:prstGeom prst="rect">
            <a:avLst/>
          </a:prstGeom>
          <a:noFill/>
        </p:spPr>
        <p:txBody>
          <a:bodyPr wrap="none" lIns="0" tIns="0" rIns="0" bIns="0" rtlCol="0">
            <a:spAutoFit/>
          </a:bodyPr>
          <a:lstStyle/>
          <a:p>
            <a:pPr algn="ctr"/>
            <a:r>
              <a:rPr lang="en-US" sz="2400" dirty="0">
                <a:latin typeface="#9Slide03 Montserrat Black" panose="00000A00000000000000" pitchFamily="2" charset="0"/>
              </a:rPr>
              <a:t>PHÂN TÍCH THIẾT KẾ HỆ THỐNG</a:t>
            </a:r>
          </a:p>
        </p:txBody>
      </p:sp>
      <p:sp>
        <p:nvSpPr>
          <p:cNvPr id="11" name="TextBox 10">
            <a:extLst>
              <a:ext uri="{FF2B5EF4-FFF2-40B4-BE49-F238E27FC236}">
                <a16:creationId xmlns:a16="http://schemas.microsoft.com/office/drawing/2014/main" id="{5166852D-CF52-238C-18DA-F8D3945A0CAB}"/>
              </a:ext>
            </a:extLst>
          </p:cNvPr>
          <p:cNvSpPr txBox="1"/>
          <p:nvPr/>
        </p:nvSpPr>
        <p:spPr>
          <a:xfrm>
            <a:off x="212986" y="6574280"/>
            <a:ext cx="2592056" cy="184666"/>
          </a:xfrm>
          <a:prstGeom prst="rect">
            <a:avLst/>
          </a:prstGeom>
          <a:noFill/>
        </p:spPr>
        <p:txBody>
          <a:bodyPr wrap="non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pic>
        <p:nvPicPr>
          <p:cNvPr id="15" name="Picture 14">
            <a:extLst>
              <a:ext uri="{FF2B5EF4-FFF2-40B4-BE49-F238E27FC236}">
                <a16:creationId xmlns:a16="http://schemas.microsoft.com/office/drawing/2014/main" id="{F2D6A598-E85D-4F7F-B157-B5BDDE1119B8}"/>
              </a:ext>
            </a:extLst>
          </p:cNvPr>
          <p:cNvPicPr>
            <a:picLocks noChangeAspect="1"/>
          </p:cNvPicPr>
          <p:nvPr/>
        </p:nvPicPr>
        <p:blipFill>
          <a:blip r:embed="rId2"/>
          <a:stretch>
            <a:fillRect/>
          </a:stretch>
        </p:blipFill>
        <p:spPr>
          <a:xfrm>
            <a:off x="2209800" y="1295400"/>
            <a:ext cx="7625813" cy="4724400"/>
          </a:xfrm>
          <a:prstGeom prst="rect">
            <a:avLst/>
          </a:prstGeom>
        </p:spPr>
      </p:pic>
    </p:spTree>
    <p:extLst>
      <p:ext uri="{BB962C8B-B14F-4D97-AF65-F5344CB8AC3E}">
        <p14:creationId xmlns:p14="http://schemas.microsoft.com/office/powerpoint/2010/main" val="282702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nodeType="withEffect">
                                  <p:stCondLst>
                                    <p:cond delay="100"/>
                                  </p:stCondLst>
                                  <p:childTnLst>
                                    <p:animScale>
                                      <p:cBhvr>
                                        <p:cTn id="9" dur="10" fill="hold"/>
                                        <p:tgtEl>
                                          <p:spTgt spid="3"/>
                                        </p:tgtEl>
                                      </p:cBhvr>
                                      <p:by x="125000" y="125000"/>
                                    </p:animScale>
                                  </p:childTnLst>
                                </p:cTn>
                              </p:par>
                              <p:par>
                                <p:cTn id="10" presetID="6" presetClass="emph" presetSubtype="0" decel="100000" fill="hold" nodeType="withEffect">
                                  <p:stCondLst>
                                    <p:cond delay="100"/>
                                  </p:stCondLst>
                                  <p:childTnLst>
                                    <p:animScale>
                                      <p:cBhvr>
                                        <p:cTn id="11" dur="750" fill="hold"/>
                                        <p:tgtEl>
                                          <p:spTgt spid="3"/>
                                        </p:tgtEl>
                                      </p:cBhvr>
                                      <p:by x="80000" y="80000"/>
                                    </p:animScale>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6" presetClass="emph" presetSubtype="0" fill="hold" grpId="1" nodeType="withEffect">
                                  <p:stCondLst>
                                    <p:cond delay="200"/>
                                  </p:stCondLst>
                                  <p:childTnLst>
                                    <p:animScale>
                                      <p:cBhvr>
                                        <p:cTn id="16" dur="10" fill="hold"/>
                                        <p:tgtEl>
                                          <p:spTgt spid="8"/>
                                        </p:tgtEl>
                                      </p:cBhvr>
                                      <p:by x="125000" y="125000"/>
                                    </p:animScale>
                                  </p:childTnLst>
                                </p:cTn>
                              </p:par>
                              <p:par>
                                <p:cTn id="17" presetID="6" presetClass="emph" presetSubtype="0" decel="100000" fill="hold" grpId="2" nodeType="withEffect">
                                  <p:stCondLst>
                                    <p:cond delay="200"/>
                                  </p:stCondLst>
                                  <p:childTnLst>
                                    <p:animScale>
                                      <p:cBhvr>
                                        <p:cTn id="18" dur="750" fill="hold"/>
                                        <p:tgtEl>
                                          <p:spTgt spid="8"/>
                                        </p:tgtEl>
                                      </p:cBhvr>
                                      <p:by x="80000" y="80000"/>
                                    </p:animScale>
                                  </p:childTnLst>
                                </p:cTn>
                              </p:par>
                              <p:par>
                                <p:cTn id="19" presetID="10" presetClass="entr" presetSubtype="0" fill="hold" grpId="0" nodeType="withEffect">
                                  <p:stCondLst>
                                    <p:cond delay="4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6" presetClass="emph" presetSubtype="0" fill="hold" grpId="1" nodeType="withEffect">
                                  <p:stCondLst>
                                    <p:cond delay="400"/>
                                  </p:stCondLst>
                                  <p:childTnLst>
                                    <p:animScale>
                                      <p:cBhvr>
                                        <p:cTn id="23" dur="10" fill="hold"/>
                                        <p:tgtEl>
                                          <p:spTgt spid="11"/>
                                        </p:tgtEl>
                                      </p:cBhvr>
                                      <p:by x="125000" y="125000"/>
                                    </p:animScale>
                                  </p:childTnLst>
                                </p:cTn>
                              </p:par>
                              <p:par>
                                <p:cTn id="24" presetID="6" presetClass="emph" presetSubtype="0" decel="100000" fill="hold" grpId="2" nodeType="withEffect">
                                  <p:stCondLst>
                                    <p:cond delay="400"/>
                                  </p:stCondLst>
                                  <p:childTnLst>
                                    <p:animScale>
                                      <p:cBhvr>
                                        <p:cTn id="25" dur="750" fill="hold"/>
                                        <p:tgtEl>
                                          <p:spTgt spid="11"/>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1" grpId="0"/>
      <p:bldP spid="11" grpId="1"/>
      <p:bldP spid="11"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55D6EE-B417-4497-BEE1-0FDF349224B9}"/>
              </a:ext>
            </a:extLst>
          </p:cNvPr>
          <p:cNvGrpSpPr/>
          <p:nvPr/>
        </p:nvGrpSpPr>
        <p:grpSpPr>
          <a:xfrm rot="16200000">
            <a:off x="753165" y="-153089"/>
            <a:ext cx="166896" cy="990600"/>
            <a:chOff x="304800" y="788432"/>
            <a:chExt cx="228600" cy="1356836"/>
          </a:xfrm>
        </p:grpSpPr>
        <p:sp>
          <p:nvSpPr>
            <p:cNvPr id="8" name="Rectangle: Rounded Corners 7">
              <a:extLst>
                <a:ext uri="{FF2B5EF4-FFF2-40B4-BE49-F238E27FC236}">
                  <a16:creationId xmlns:a16="http://schemas.microsoft.com/office/drawing/2014/main" id="{9254CFD5-AD7F-46B0-85E4-F59CF4EF410C}"/>
                </a:ext>
              </a:extLst>
            </p:cNvPr>
            <p:cNvSpPr/>
            <p:nvPr/>
          </p:nvSpPr>
          <p:spPr>
            <a:xfrm>
              <a:off x="304800" y="1164511"/>
              <a:ext cx="228600" cy="228600"/>
            </a:xfrm>
            <a:prstGeom prst="round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4C1787B-37F8-4660-A15A-592A48665B1A}"/>
                </a:ext>
              </a:extLst>
            </p:cNvPr>
            <p:cNvSpPr/>
            <p:nvPr/>
          </p:nvSpPr>
          <p:spPr>
            <a:xfrm>
              <a:off x="304800" y="1540590"/>
              <a:ext cx="228600" cy="228599"/>
            </a:xfrm>
            <a:prstGeom prst="roundRect">
              <a:avLst/>
            </a:prstGeom>
            <a:solidFill>
              <a:srgbClr val="E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687D3FB-C7CD-4DA9-8418-C9CD5F30ECFB}"/>
                </a:ext>
              </a:extLst>
            </p:cNvPr>
            <p:cNvSpPr/>
            <p:nvPr/>
          </p:nvSpPr>
          <p:spPr>
            <a:xfrm>
              <a:off x="304800" y="1916668"/>
              <a:ext cx="228600" cy="228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1BE05F1-88C2-41CA-9387-50E070089335}"/>
                </a:ext>
              </a:extLst>
            </p:cNvPr>
            <p:cNvSpPr/>
            <p:nvPr/>
          </p:nvSpPr>
          <p:spPr>
            <a:xfrm>
              <a:off x="304800" y="788432"/>
              <a:ext cx="228600" cy="2286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A8302D1C-6778-4D3B-BDEF-50EE51FBA34C}"/>
              </a:ext>
            </a:extLst>
          </p:cNvPr>
          <p:cNvSpPr txBox="1"/>
          <p:nvPr/>
        </p:nvSpPr>
        <p:spPr>
          <a:xfrm>
            <a:off x="4292660" y="533400"/>
            <a:ext cx="3606758" cy="369332"/>
          </a:xfrm>
          <a:prstGeom prst="rect">
            <a:avLst/>
          </a:prstGeom>
          <a:noFill/>
        </p:spPr>
        <p:txBody>
          <a:bodyPr wrap="none" lIns="0" tIns="0" rIns="0" bIns="0" rtlCol="0">
            <a:spAutoFit/>
          </a:bodyPr>
          <a:lstStyle/>
          <a:p>
            <a:pPr algn="ctr"/>
            <a:r>
              <a:rPr lang="en-US" sz="2400" dirty="0">
                <a:latin typeface="#9Slide03 Montserrat Black" panose="00000A00000000000000" pitchFamily="2" charset="0"/>
              </a:rPr>
              <a:t>GIAO DIỆN TRANG CHỦ</a:t>
            </a:r>
          </a:p>
        </p:txBody>
      </p:sp>
      <p:sp>
        <p:nvSpPr>
          <p:cNvPr id="2" name="TextBox 1">
            <a:extLst>
              <a:ext uri="{FF2B5EF4-FFF2-40B4-BE49-F238E27FC236}">
                <a16:creationId xmlns:a16="http://schemas.microsoft.com/office/drawing/2014/main" id="{BE9981A7-33DB-9150-0B65-2B4DBEFBF4B7}"/>
              </a:ext>
            </a:extLst>
          </p:cNvPr>
          <p:cNvSpPr txBox="1"/>
          <p:nvPr/>
        </p:nvSpPr>
        <p:spPr>
          <a:xfrm>
            <a:off x="212986" y="6599236"/>
            <a:ext cx="3063614" cy="184666"/>
          </a:xfrm>
          <a:prstGeom prst="rect">
            <a:avLst/>
          </a:prstGeom>
          <a:noFill/>
        </p:spPr>
        <p:txBody>
          <a:bodyPr wrap="square" lIns="0" tIns="0" rIns="0" bIns="0" rtlCol="0">
            <a:spAutoFit/>
          </a:bodyPr>
          <a:lstStyle/>
          <a:p>
            <a:r>
              <a:rPr lang="en-US" sz="1200" dirty="0">
                <a:latin typeface="#9Slide03 Montserrat Light" panose="00000400000000000000" pitchFamily="2" charset="0"/>
              </a:rPr>
              <a:t>|  </a:t>
            </a:r>
            <a:r>
              <a:rPr lang="en-US" sz="1200" dirty="0" err="1">
                <a:latin typeface="#9Slide03 Montserrat Light" panose="00000400000000000000" pitchFamily="2" charset="0"/>
              </a:rPr>
              <a:t>Xây</a:t>
            </a:r>
            <a:r>
              <a:rPr lang="en-US" sz="1200" dirty="0">
                <a:latin typeface="#9Slide03 Montserrat Light" panose="00000400000000000000" pitchFamily="2" charset="0"/>
              </a:rPr>
              <a:t> </a:t>
            </a:r>
            <a:r>
              <a:rPr lang="en-US" sz="1200" dirty="0" err="1">
                <a:latin typeface="#9Slide03 Montserrat Light" panose="00000400000000000000" pitchFamily="2" charset="0"/>
              </a:rPr>
              <a:t>dựng</a:t>
            </a:r>
            <a:r>
              <a:rPr lang="en-US" sz="1200" dirty="0">
                <a:latin typeface="#9Slide03 Montserrat Light" panose="00000400000000000000" pitchFamily="2" charset="0"/>
              </a:rPr>
              <a:t> Website </a:t>
            </a:r>
            <a:r>
              <a:rPr lang="en-US" sz="1200" dirty="0" err="1">
                <a:latin typeface="#9Slide03 Montserrat Light" panose="00000400000000000000" pitchFamily="2" charset="0"/>
              </a:rPr>
              <a:t>bán</a:t>
            </a:r>
            <a:r>
              <a:rPr lang="en-US" sz="1200" dirty="0">
                <a:latin typeface="#9Slide03 Montserrat Light" panose="00000400000000000000" pitchFamily="2" charset="0"/>
              </a:rPr>
              <a:t> </a:t>
            </a:r>
            <a:r>
              <a:rPr lang="en-US" sz="1200" dirty="0" err="1">
                <a:latin typeface="#9Slide03 Montserrat Light" panose="00000400000000000000" pitchFamily="2" charset="0"/>
              </a:rPr>
              <a:t>mỹ</a:t>
            </a:r>
            <a:r>
              <a:rPr lang="en-US" sz="1200" dirty="0">
                <a:latin typeface="#9Slide03 Montserrat Light" panose="00000400000000000000" pitchFamily="2" charset="0"/>
              </a:rPr>
              <a:t> </a:t>
            </a:r>
            <a:r>
              <a:rPr lang="en-US" sz="1200" dirty="0" err="1">
                <a:latin typeface="#9Slide03 Montserrat Light" panose="00000400000000000000" pitchFamily="2" charset="0"/>
              </a:rPr>
              <a:t>phẩm</a:t>
            </a:r>
            <a:endParaRPr lang="en-US" sz="1200" dirty="0">
              <a:latin typeface="#9Slide03 Montserrat Light" panose="00000400000000000000" pitchFamily="2" charset="0"/>
            </a:endParaRPr>
          </a:p>
        </p:txBody>
      </p:sp>
      <p:pic>
        <p:nvPicPr>
          <p:cNvPr id="4" name="Picture 3">
            <a:extLst>
              <a:ext uri="{FF2B5EF4-FFF2-40B4-BE49-F238E27FC236}">
                <a16:creationId xmlns:a16="http://schemas.microsoft.com/office/drawing/2014/main" id="{1B8B6E1B-6925-4DF2-8FB0-4876A6FFF9B7}"/>
              </a:ext>
            </a:extLst>
          </p:cNvPr>
          <p:cNvPicPr>
            <a:picLocks noChangeAspect="1"/>
          </p:cNvPicPr>
          <p:nvPr/>
        </p:nvPicPr>
        <p:blipFill>
          <a:blip r:embed="rId2"/>
          <a:stretch>
            <a:fillRect/>
          </a:stretch>
        </p:blipFill>
        <p:spPr>
          <a:xfrm>
            <a:off x="2057400" y="1295400"/>
            <a:ext cx="7828153" cy="4865860"/>
          </a:xfrm>
          <a:prstGeom prst="rect">
            <a:avLst/>
          </a:prstGeom>
        </p:spPr>
      </p:pic>
    </p:spTree>
    <p:extLst>
      <p:ext uri="{BB962C8B-B14F-4D97-AF65-F5344CB8AC3E}">
        <p14:creationId xmlns:p14="http://schemas.microsoft.com/office/powerpoint/2010/main" val="116380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 presetClass="emph" presetSubtype="0" fill="hold" nodeType="withEffect">
                                  <p:stCondLst>
                                    <p:cond delay="200"/>
                                  </p:stCondLst>
                                  <p:childTnLst>
                                    <p:animScale>
                                      <p:cBhvr>
                                        <p:cTn id="9" dur="10" fill="hold"/>
                                        <p:tgtEl>
                                          <p:spTgt spid="7"/>
                                        </p:tgtEl>
                                      </p:cBhvr>
                                      <p:by x="125000" y="125000"/>
                                    </p:animScale>
                                  </p:childTnLst>
                                </p:cTn>
                              </p:par>
                              <p:par>
                                <p:cTn id="10" presetID="6" presetClass="emph" presetSubtype="0" decel="100000" fill="hold" nodeType="withEffect">
                                  <p:stCondLst>
                                    <p:cond delay="200"/>
                                  </p:stCondLst>
                                  <p:childTnLst>
                                    <p:animScale>
                                      <p:cBhvr>
                                        <p:cTn id="11" dur="750" fill="hold"/>
                                        <p:tgtEl>
                                          <p:spTgt spid="7"/>
                                        </p:tgtEl>
                                      </p:cBhvr>
                                      <p:by x="80000" y="80000"/>
                                    </p:animScale>
                                  </p:childTnLst>
                                </p:cTn>
                              </p:par>
                              <p:par>
                                <p:cTn id="12" presetID="10" presetClass="entr" presetSubtype="0" fill="hold" grpId="0" nodeType="withEffect">
                                  <p:stCondLst>
                                    <p:cond delay="3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6" presetClass="emph" presetSubtype="0" fill="hold" grpId="1" nodeType="withEffect">
                                  <p:stCondLst>
                                    <p:cond delay="300"/>
                                  </p:stCondLst>
                                  <p:childTnLst>
                                    <p:animScale>
                                      <p:cBhvr>
                                        <p:cTn id="16" dur="10" fill="hold"/>
                                        <p:tgtEl>
                                          <p:spTgt spid="12"/>
                                        </p:tgtEl>
                                      </p:cBhvr>
                                      <p:by x="125000" y="125000"/>
                                    </p:animScale>
                                  </p:childTnLst>
                                </p:cTn>
                              </p:par>
                              <p:par>
                                <p:cTn id="17" presetID="6" presetClass="emph" presetSubtype="0" decel="100000" fill="hold" grpId="2" nodeType="withEffect">
                                  <p:stCondLst>
                                    <p:cond delay="300"/>
                                  </p:stCondLst>
                                  <p:childTnLst>
                                    <p:animScale>
                                      <p:cBhvr>
                                        <p:cTn id="18" dur="750" fill="hold"/>
                                        <p:tgtEl>
                                          <p:spTgt spid="12"/>
                                        </p:tgtEl>
                                      </p:cBhvr>
                                      <p:by x="80000" y="80000"/>
                                    </p:animScale>
                                  </p:childTnLst>
                                </p:cTn>
                              </p:par>
                              <p:par>
                                <p:cTn id="19" presetID="10" presetClass="entr" presetSubtype="0" fill="hold" grpId="0" nodeType="withEffect">
                                  <p:stCondLst>
                                    <p:cond delay="4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6" presetClass="emph" presetSubtype="0" fill="hold" grpId="1" nodeType="withEffect">
                                  <p:stCondLst>
                                    <p:cond delay="400"/>
                                  </p:stCondLst>
                                  <p:childTnLst>
                                    <p:animScale>
                                      <p:cBhvr>
                                        <p:cTn id="23" dur="10" fill="hold"/>
                                        <p:tgtEl>
                                          <p:spTgt spid="2"/>
                                        </p:tgtEl>
                                      </p:cBhvr>
                                      <p:by x="125000" y="125000"/>
                                    </p:animScale>
                                  </p:childTnLst>
                                </p:cTn>
                              </p:par>
                              <p:par>
                                <p:cTn id="24" presetID="6" presetClass="emph" presetSubtype="0" decel="100000" fill="hold" grpId="2" nodeType="withEffect">
                                  <p:stCondLst>
                                    <p:cond delay="400"/>
                                  </p:stCondLst>
                                  <p:childTnLst>
                                    <p:animScale>
                                      <p:cBhvr>
                                        <p:cTn id="25" dur="750" fill="hold"/>
                                        <p:tgtEl>
                                          <p:spTgt spid="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2" grpId="0"/>
      <p:bldP spid="2" grpId="1"/>
      <p:bldP spid="2" grpId="2"/>
    </p:bld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Office Theme">
  <a:themeElements>
    <a:clrScheme name="9Slide - 2021">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BD45"/>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4C410E64-73D4-4894-A16A-B0A564A2C1B3}" vid="{BD11DD77-7AB8-40E7-98B4-F754939C4E0E}"/>
    </a:ext>
  </a:extLst>
</a:theme>
</file>

<file path=docProps/app.xml><?xml version="1.0" encoding="utf-8"?>
<Properties xmlns="http://schemas.openxmlformats.org/officeDocument/2006/extended-properties" xmlns:vt="http://schemas.openxmlformats.org/officeDocument/2006/docPropsVTypes">
  <Template>9Slide.vn</Template>
  <TotalTime>843</TotalTime>
  <Words>1285</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#9Slide03 Montserrat Black</vt:lpstr>
      <vt:lpstr>#9Slide03 Montserrat</vt:lpstr>
      <vt:lpstr>#9Slide03 Montserrat Medium</vt:lpstr>
      <vt:lpstr>#9Slide02 Tieu de dai</vt:lpstr>
      <vt:lpstr>Times New Roman</vt:lpstr>
      <vt:lpstr>#9Slide03 Montserrat Bold</vt:lpstr>
      <vt:lpstr>#9Slide03 Montserrat Light</vt:lpstr>
      <vt:lpstr>#9Slide03 Montserrat SemiBold</vt:lpstr>
      <vt:lpstr>Arial</vt:lpstr>
      <vt:lpstr>#9Slide02 Noi dung dai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QUAN VỀ CÁC NGÔN NGỮ ĐƯỢC SỬ DỤNG TRONG DỰ ÁN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LN</dc:creator>
  <cp:keywords>9Slide</cp:keywords>
  <dc:description>9Slide.vn</dc:description>
  <cp:lastModifiedBy>Vinh Trần</cp:lastModifiedBy>
  <cp:revision>302</cp:revision>
  <dcterms:created xsi:type="dcterms:W3CDTF">2023-02-05T11:17:49Z</dcterms:created>
  <dcterms:modified xsi:type="dcterms:W3CDTF">2024-01-16T04:55:32Z</dcterms:modified>
  <cp:category>9Slide.vn</cp:category>
  <cp:contentStatus>9Slide</cp:contentStatus>
</cp:coreProperties>
</file>