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59" r:id="rId6"/>
    <p:sldId id="272" r:id="rId7"/>
    <p:sldId id="290" r:id="rId8"/>
    <p:sldId id="268" r:id="rId9"/>
    <p:sldId id="270" r:id="rId10"/>
    <p:sldId id="280" r:id="rId11"/>
    <p:sldId id="281" r:id="rId12"/>
    <p:sldId id="267" r:id="rId13"/>
    <p:sldId id="258" r:id="rId14"/>
  </p:sldIdLst>
  <p:sldSz cx="12192000" cy="6858000"/>
  <p:notesSz cx="6858000" cy="9144000"/>
  <p:embeddedFontLst>
    <p:embeddedFont>
      <p:font typeface="#9Slide02 Noi dung dai" panose="020B0604020202020204" charset="0"/>
      <p:regular r:id="rId15"/>
    </p:embeddedFont>
    <p:embeddedFont>
      <p:font typeface="#9Slide02 Tieu de dai" panose="020B0604020202020204" charset="0"/>
      <p:bold r:id="rId16"/>
    </p:embeddedFont>
    <p:embeddedFont>
      <p:font typeface="#9Slide03 Montserrat" panose="020B0604020202020204" charset="0"/>
      <p:regular r:id="rId17"/>
    </p:embeddedFont>
    <p:embeddedFont>
      <p:font typeface="#9Slide03 Montserrat Black" panose="020B0604020202020204" charset="0"/>
      <p:bold r:id="rId18"/>
    </p:embeddedFont>
    <p:embeddedFont>
      <p:font typeface="#9Slide03 Montserrat Bold" panose="020B0604020202020204" charset="0"/>
      <p:bold r:id="rId19"/>
    </p:embeddedFont>
    <p:embeddedFont>
      <p:font typeface="#9Slide03 Montserrat Light" panose="020B0604020202020204" charset="0"/>
      <p:regular r:id="rId20"/>
    </p:embeddedFont>
    <p:embeddedFont>
      <p:font typeface="#9Slide03 Montserrat Medium" panose="020B0604020202020204" charset="0"/>
      <p:regular r:id="rId21"/>
    </p:embeddedFont>
    <p:embeddedFont>
      <p:font typeface="#9Slide03 Montserrat SemiBold" panose="020B0604020202020204" charset="0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FF"/>
    <a:srgbClr val="E100FF"/>
    <a:srgbClr val="6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4" autoAdjust="0"/>
    <p:restoredTop sz="90927" autoAdjust="0"/>
  </p:normalViewPr>
  <p:slideViewPr>
    <p:cSldViewPr showGuides="1">
      <p:cViewPr varScale="1">
        <p:scale>
          <a:sx n="64" d="100"/>
          <a:sy n="64" d="100"/>
        </p:scale>
        <p:origin x="916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9Slide.vn - 2019">
            <a:extLst>
              <a:ext uri="{FF2B5EF4-FFF2-40B4-BE49-F238E27FC236}">
                <a16:creationId xmlns:a16="http://schemas.microsoft.com/office/drawing/2014/main" id="{2CEE328E-E68F-D289-B02D-14E6D4B32ABF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9BC851-5132-B6D7-32EF-72D299746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2" b="11589"/>
          <a:stretch/>
        </p:blipFill>
        <p:spPr>
          <a:xfrm>
            <a:off x="0" y="-1"/>
            <a:ext cx="12217400" cy="68580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C594F-9D6A-4790-99DF-D66F945BBB36}"/>
              </a:ext>
            </a:extLst>
          </p:cNvPr>
          <p:cNvSpPr txBox="1"/>
          <p:nvPr/>
        </p:nvSpPr>
        <p:spPr>
          <a:xfrm>
            <a:off x="4041938" y="1196646"/>
            <a:ext cx="38616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latin typeface="#9Slide03 Montserrat Bold" panose="00000800000000000000" pitchFamily="2" charset="0"/>
              </a:rPr>
              <a:t>  THỰC TẬP ĐỒ ÁN CƠ SỞ NGÀNH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530E8-9F73-4C7F-A204-01FCD49BE892}"/>
              </a:ext>
            </a:extLst>
          </p:cNvPr>
          <p:cNvSpPr txBox="1"/>
          <p:nvPr/>
        </p:nvSpPr>
        <p:spPr>
          <a:xfrm>
            <a:off x="7751259" y="4349428"/>
            <a:ext cx="331788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>
                <a:latin typeface="#9Slide03 Montserrat" panose="00000500000000000000" pitchFamily="2" charset="0"/>
              </a:rPr>
              <a:t>Lý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Mỹ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Duyên</a:t>
            </a:r>
            <a:r>
              <a:rPr lang="en-US" sz="2000" dirty="0">
                <a:latin typeface="#9Slide03 Montserrat" panose="00000500000000000000" pitchFamily="2" charset="0"/>
              </a:rPr>
              <a:t>   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#9Slide03 Montserrat" panose="00000500000000000000" pitchFamily="2" charset="0"/>
              </a:rPr>
              <a:t>MSSV: 110121256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981F-AD6F-4C5E-A98E-33F2303797C1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A248E7C-6B0F-41DC-B631-BC64AAEF62EF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9B5D38C-E44D-4E09-8C7C-3FFD26B0F356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305CFF-B3E1-4E17-9486-DDD9B683CBF0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C168879-540B-4DE1-95D8-7D662A9147E4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51ACC6-C7FE-4C36-B270-91E0F2827870}"/>
              </a:ext>
            </a:extLst>
          </p:cNvPr>
          <p:cNvSpPr txBox="1"/>
          <p:nvPr/>
        </p:nvSpPr>
        <p:spPr>
          <a:xfrm>
            <a:off x="212986" y="6574280"/>
            <a:ext cx="25920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  <a:p>
            <a:endParaRPr lang="en-US" sz="1200" dirty="0">
              <a:latin typeface="#9Slide03 Montserrat Light" panose="000004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583E1A-B287-4C75-ACD1-CB606AF3A394}"/>
              </a:ext>
            </a:extLst>
          </p:cNvPr>
          <p:cNvGrpSpPr/>
          <p:nvPr/>
        </p:nvGrpSpPr>
        <p:grpSpPr>
          <a:xfrm>
            <a:off x="833016" y="1905000"/>
            <a:ext cx="10909456" cy="2020150"/>
            <a:chOff x="833016" y="1752600"/>
            <a:chExt cx="10909456" cy="20201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FD58E9-A134-4831-B185-FD32323EFCB3}"/>
                </a:ext>
              </a:extLst>
            </p:cNvPr>
            <p:cNvSpPr txBox="1"/>
            <p:nvPr/>
          </p:nvSpPr>
          <p:spPr>
            <a:xfrm>
              <a:off x="2028389" y="2683220"/>
              <a:ext cx="8135240" cy="492443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dirty="0">
                  <a:gradFill>
                    <a:gsLst>
                      <a:gs pos="0">
                        <a:srgbClr val="7F00FF"/>
                      </a:gs>
                      <a:gs pos="100000">
                        <a:srgbClr val="E100FF"/>
                      </a:gs>
                    </a:gsLst>
                    <a:lin ang="18900000" scaled="1"/>
                  </a:gradFill>
                  <a:latin typeface="#9Slide03 Montserrat Black" panose="00000A00000000000000" pitchFamily="2" charset="0"/>
                </a:rPr>
                <a:t>       XÂY DỰNG WEBSITE BÁN MỸ PHẨM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CB58C-1BF2-4D60-A1A2-C2C50EC03AB2}"/>
                </a:ext>
              </a:extLst>
            </p:cNvPr>
            <p:cNvSpPr txBox="1"/>
            <p:nvPr/>
          </p:nvSpPr>
          <p:spPr>
            <a:xfrm>
              <a:off x="5490866" y="2137576"/>
              <a:ext cx="121026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800">
                  <a:latin typeface="#9Slide03 Montserrat Bold" panose="00000800000000000000" pitchFamily="2" charset="0"/>
                </a:rPr>
                <a:t>ĐỀ TÀI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A2B7140-ED7F-4EC4-91D2-E48CBCE43866}"/>
                </a:ext>
              </a:extLst>
            </p:cNvPr>
            <p:cNvGrpSpPr/>
            <p:nvPr/>
          </p:nvGrpSpPr>
          <p:grpSpPr>
            <a:xfrm>
              <a:off x="833016" y="1752600"/>
              <a:ext cx="10909456" cy="2020150"/>
              <a:chOff x="833016" y="1672424"/>
              <a:chExt cx="10909456" cy="20201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142C94D-D12C-4BC7-BFDE-0293BB6A695B}"/>
                  </a:ext>
                </a:extLst>
              </p:cNvPr>
              <p:cNvGrpSpPr/>
              <p:nvPr/>
            </p:nvGrpSpPr>
            <p:grpSpPr>
              <a:xfrm>
                <a:off x="833016" y="1672424"/>
                <a:ext cx="10525969" cy="1631726"/>
                <a:chOff x="1125311" y="1779007"/>
                <a:chExt cx="10525969" cy="1631726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0539EC7-5B57-4EA4-A19C-B94ADC763EA2}"/>
                    </a:ext>
                  </a:extLst>
                </p:cNvPr>
                <p:cNvSpPr/>
                <p:nvPr/>
              </p:nvSpPr>
              <p:spPr>
                <a:xfrm>
                  <a:off x="1189006" y="1842703"/>
                  <a:ext cx="10380694" cy="1510097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B363CC2-CFB4-4C27-B742-42FE625037D6}"/>
                    </a:ext>
                  </a:extLst>
                </p:cNvPr>
                <p:cNvSpPr/>
                <p:nvPr/>
              </p:nvSpPr>
              <p:spPr>
                <a:xfrm>
                  <a:off x="1125311" y="1779007"/>
                  <a:ext cx="127391" cy="1273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666A4D2-2CD4-4EE9-8C70-90707A072C7D}"/>
                    </a:ext>
                  </a:extLst>
                </p:cNvPr>
                <p:cNvSpPr/>
                <p:nvPr/>
              </p:nvSpPr>
              <p:spPr>
                <a:xfrm>
                  <a:off x="1125311" y="3283342"/>
                  <a:ext cx="127391" cy="1273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19B396E-6A40-4FD4-B627-A0CD1A5190D5}"/>
                    </a:ext>
                  </a:extLst>
                </p:cNvPr>
                <p:cNvSpPr/>
                <p:nvPr/>
              </p:nvSpPr>
              <p:spPr>
                <a:xfrm>
                  <a:off x="11523889" y="3283342"/>
                  <a:ext cx="127391" cy="1273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5D9A76-DA69-4B1C-846C-6761CFCFE88F}"/>
                    </a:ext>
                  </a:extLst>
                </p:cNvPr>
                <p:cNvSpPr/>
                <p:nvPr/>
              </p:nvSpPr>
              <p:spPr>
                <a:xfrm>
                  <a:off x="11523889" y="1779007"/>
                  <a:ext cx="127391" cy="1273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D3F32FF4-A198-420C-9372-9D438720DD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85272" y="3235374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4CE52CE-5973-67B8-223D-3E73AA456A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59" r="32873" b="-1160"/>
          <a:stretch/>
        </p:blipFill>
        <p:spPr>
          <a:xfrm>
            <a:off x="5251005" y="275584"/>
            <a:ext cx="1443503" cy="576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35CF33-C4FF-1EE2-6A2E-88748BBE33F9}"/>
              </a:ext>
            </a:extLst>
          </p:cNvPr>
          <p:cNvSpPr txBox="1"/>
          <p:nvPr/>
        </p:nvSpPr>
        <p:spPr>
          <a:xfrm>
            <a:off x="7721442" y="5025143"/>
            <a:ext cx="18203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#9Slide03 Montserrat" panose="00000500000000000000" pitchFamily="2" charset="0"/>
              </a:rPr>
              <a:t>LỚP: DA21TTA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7F18F2-B8BF-49D0-9F87-7AF53862B38C}"/>
              </a:ext>
            </a:extLst>
          </p:cNvPr>
          <p:cNvSpPr txBox="1"/>
          <p:nvPr/>
        </p:nvSpPr>
        <p:spPr>
          <a:xfrm>
            <a:off x="1530508" y="4302224"/>
            <a:ext cx="246502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#9Slide03 Montserrat" panose="00000500000000000000" pitchFamily="2" charset="0"/>
              </a:rPr>
              <a:t>GVHD: </a:t>
            </a:r>
            <a:r>
              <a:rPr lang="en-US" sz="2000" dirty="0" err="1">
                <a:latin typeface="#9Slide03 Montserrat" panose="00000500000000000000" pitchFamily="2" charset="0"/>
              </a:rPr>
              <a:t>Võ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Thành</a:t>
            </a:r>
            <a:r>
              <a:rPr lang="en-US" sz="2000" dirty="0">
                <a:latin typeface="#9Slide03 Montserrat" panose="00000500000000000000" pitchFamily="2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1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2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4" dur="10" fill="hold"/>
                                        <p:tgtEl>
                                          <p:spTgt spid="1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1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3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8" dur="10" fill="hold"/>
                                        <p:tgtEl>
                                          <p:spTgt spid="3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0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/>
      <p:bldP spid="7" grpId="1"/>
      <p:bldP spid="7" grpId="2"/>
      <p:bldP spid="19" grpId="0"/>
      <p:bldP spid="19" grpId="1"/>
      <p:bldP spid="19" grpId="2"/>
      <p:bldP spid="4" grpId="0"/>
      <p:bldP spid="4" grpId="1"/>
      <p:bldP spid="4" grpId="2"/>
      <p:bldP spid="30" grpId="0"/>
      <p:bldP spid="30" grpId="1"/>
      <p:bldP spid="30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55D6EE-B417-4497-BEE1-0FDF349224B9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54CFD5-AD7F-46B0-85E4-F59CF4EF410C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C1787B-37F8-4660-A15A-592A48665B1A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87D3FB-C7CD-4DA9-8418-C9CD5F30ECFB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1BE05F1-88C2-41CA-9387-50E070089335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302D1C-6778-4D3B-BDEF-50EE51FBA34C}"/>
              </a:ext>
            </a:extLst>
          </p:cNvPr>
          <p:cNvSpPr txBox="1"/>
          <p:nvPr/>
        </p:nvSpPr>
        <p:spPr>
          <a:xfrm>
            <a:off x="4109919" y="457200"/>
            <a:ext cx="39722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latin typeface="#9Slide03 Montserrat Black" panose="00000A00000000000000" pitchFamily="2" charset="0"/>
              </a:rPr>
              <a:t>MỘT SỐ GIAO DIỆN KHÁC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AC382-314D-4384-9914-7062E71FD2BF}"/>
              </a:ext>
            </a:extLst>
          </p:cNvPr>
          <p:cNvSpPr txBox="1"/>
          <p:nvPr/>
        </p:nvSpPr>
        <p:spPr>
          <a:xfrm>
            <a:off x="6858000" y="1115224"/>
            <a:ext cx="3429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#9Slide03 Montserrat" panose="00000500000000000000" pitchFamily="2" charset="0"/>
              </a:rPr>
              <a:t>Đăng</a:t>
            </a:r>
            <a:r>
              <a:rPr lang="en-US" sz="1400" dirty="0">
                <a:latin typeface="#9Slide03 Montserrat" panose="00000500000000000000" pitchFamily="2" charset="0"/>
              </a:rPr>
              <a:t> </a:t>
            </a:r>
            <a:r>
              <a:rPr lang="en-US" sz="1400" dirty="0" err="1">
                <a:latin typeface="#9Slide03 Montserrat" panose="00000500000000000000" pitchFamily="2" charset="0"/>
              </a:rPr>
              <a:t>nhập</a:t>
            </a:r>
            <a:endParaRPr lang="en-US" sz="1400" dirty="0">
              <a:latin typeface="#9Slide03 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98205-E2D6-4C5D-9F86-58BC4EBCFB21}"/>
              </a:ext>
            </a:extLst>
          </p:cNvPr>
          <p:cNvSpPr txBox="1"/>
          <p:nvPr/>
        </p:nvSpPr>
        <p:spPr>
          <a:xfrm>
            <a:off x="1811180" y="877208"/>
            <a:ext cx="17642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#9Slide03 Montserrat" panose="00000500000000000000" pitchFamily="2" charset="0"/>
              </a:rPr>
              <a:t>      </a:t>
            </a:r>
            <a:r>
              <a:rPr lang="en-US" sz="1400" dirty="0" err="1">
                <a:latin typeface="#9Slide03 Montserrat" panose="00000500000000000000" pitchFamily="2" charset="0"/>
              </a:rPr>
              <a:t>Sản</a:t>
            </a:r>
            <a:r>
              <a:rPr lang="en-US" sz="1400" dirty="0">
                <a:latin typeface="#9Slide03 Montserrat" panose="00000500000000000000" pitchFamily="2" charset="0"/>
              </a:rPr>
              <a:t> </a:t>
            </a:r>
            <a:r>
              <a:rPr lang="en-US" sz="1400" dirty="0" err="1">
                <a:latin typeface="#9Slide03 Montserrat" panose="00000500000000000000" pitchFamily="2" charset="0"/>
              </a:rPr>
              <a:t>phẩm</a:t>
            </a:r>
            <a:endParaRPr lang="en-US" sz="1400" dirty="0">
              <a:latin typeface="#9Slide03 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1CF55-4EB8-4932-B6CF-411F8D382B9E}"/>
              </a:ext>
            </a:extLst>
          </p:cNvPr>
          <p:cNvSpPr txBox="1"/>
          <p:nvPr/>
        </p:nvSpPr>
        <p:spPr>
          <a:xfrm>
            <a:off x="1388663" y="6296477"/>
            <a:ext cx="17642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#9Slide03 Montserrat" panose="00000500000000000000" pitchFamily="2" charset="0"/>
              </a:rPr>
              <a:t>Giỏ</a:t>
            </a:r>
            <a:r>
              <a:rPr lang="en-US" sz="1400" dirty="0">
                <a:latin typeface="#9Slide03 Montserrat" panose="00000500000000000000" pitchFamily="2" charset="0"/>
              </a:rPr>
              <a:t> </a:t>
            </a:r>
            <a:r>
              <a:rPr lang="en-US" sz="1400" dirty="0" err="1">
                <a:latin typeface="#9Slide03 Montserrat" panose="00000500000000000000" pitchFamily="2" charset="0"/>
              </a:rPr>
              <a:t>hàng</a:t>
            </a:r>
            <a:endParaRPr lang="en-US" sz="1400" dirty="0">
              <a:latin typeface="#9Slide03 Montserrat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74AB9-CCC3-44D2-8952-8EC82A01F1C5}"/>
              </a:ext>
            </a:extLst>
          </p:cNvPr>
          <p:cNvSpPr txBox="1"/>
          <p:nvPr/>
        </p:nvSpPr>
        <p:spPr>
          <a:xfrm>
            <a:off x="6400800" y="6273236"/>
            <a:ext cx="17642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#9Slide03 Montserrat" panose="00000500000000000000" pitchFamily="2" charset="0"/>
              </a:rPr>
              <a:t>Thanh </a:t>
            </a:r>
            <a:r>
              <a:rPr lang="en-US" sz="1400" dirty="0" err="1">
                <a:latin typeface="#9Slide03 Montserrat" panose="00000500000000000000" pitchFamily="2" charset="0"/>
              </a:rPr>
              <a:t>toán</a:t>
            </a:r>
            <a:endParaRPr lang="en-US" sz="1400" dirty="0">
              <a:latin typeface="#9Slide03 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3D7F9-409A-71F4-2C46-BCD02D09AD93}"/>
              </a:ext>
            </a:extLst>
          </p:cNvPr>
          <p:cNvSpPr txBox="1"/>
          <p:nvPr/>
        </p:nvSpPr>
        <p:spPr>
          <a:xfrm>
            <a:off x="212986" y="6574280"/>
            <a:ext cx="25920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ECFDA-FACC-4D35-AD4F-01E96862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401089"/>
            <a:ext cx="3731131" cy="2179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A10B5B-8833-441C-B813-ADCEBB39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1108598"/>
            <a:ext cx="3581400" cy="2216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1EF91E-6E67-44FC-B34E-5B2F14325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429000"/>
            <a:ext cx="4465083" cy="27639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B0CDD3-B947-493D-BF07-3791157BD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70" y="3680938"/>
            <a:ext cx="4079730" cy="25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1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1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2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4" dur="10" fill="hold"/>
                                        <p:tgtEl>
                                          <p:spTgt spid="2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51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53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" grpId="0"/>
      <p:bldP spid="2" grpId="1"/>
      <p:bldP spid="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81A3C-656C-4662-B4BF-87C733A71F9F}"/>
              </a:ext>
            </a:extLst>
          </p:cNvPr>
          <p:cNvSpPr txBox="1"/>
          <p:nvPr/>
        </p:nvSpPr>
        <p:spPr>
          <a:xfrm>
            <a:off x="1986328" y="209713"/>
            <a:ext cx="722152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dirty="0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KẾT LUẬN VÀ HƯỚNG PHÁT TRIỂN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E9177-320F-4579-AFD8-65B9271CD3DA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8E1960-E047-4DFD-8CA7-59B437B2D37D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D3488FF-6B1B-4DCF-9EB5-FDEEAC799CB0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E64D8A7-CE64-49CD-AB34-6E356E47485B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592A8D-8D81-45CC-B58B-57541F875700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6883B0-2EFD-4000-8E87-4E792F1CE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405" y="3776467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3CB427-A88C-D8F2-1175-373CF71355E5}"/>
              </a:ext>
            </a:extLst>
          </p:cNvPr>
          <p:cNvSpPr txBox="1"/>
          <p:nvPr/>
        </p:nvSpPr>
        <p:spPr>
          <a:xfrm>
            <a:off x="212986" y="6574280"/>
            <a:ext cx="25920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63874-72C5-7136-783D-A52FD8918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16" y="293358"/>
            <a:ext cx="2125007" cy="535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049671-EC72-4800-872A-E6DE93DFF834}"/>
              </a:ext>
            </a:extLst>
          </p:cNvPr>
          <p:cNvSpPr txBox="1"/>
          <p:nvPr/>
        </p:nvSpPr>
        <p:spPr>
          <a:xfrm>
            <a:off x="1959824" y="828976"/>
            <a:ext cx="62484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Tx/>
              <a:buChar char="-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0703B-FBE2-43C4-B621-7793DD099E4A}"/>
              </a:ext>
            </a:extLst>
          </p:cNvPr>
          <p:cNvSpPr txBox="1"/>
          <p:nvPr/>
        </p:nvSpPr>
        <p:spPr>
          <a:xfrm>
            <a:off x="1828800" y="1903607"/>
            <a:ext cx="829917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Hướng phát triển </a:t>
            </a:r>
            <a:endParaRPr lang="vi-VN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vi-VN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Tối Ưu Hóa Trải Nghiệm Người Dùng: tăng cường phát triển,mở rộng </a:t>
            </a:r>
          </a:p>
          <a:p>
            <a:r>
              <a:rPr lang="vi-VN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thêm các chức năng mới để tạo ra trải nghiệm mua sắm trực tuyến trơn tru và thuận </a:t>
            </a:r>
            <a:endParaRPr lang="en-US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Mở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Rộng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Danh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Mục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Sản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Phẩm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Thêm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vào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danh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mục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sản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phẩm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những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loại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mới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và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đa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dạng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để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đáp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ứng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nhu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cầu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của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khách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hàng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Cải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thiện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những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hạn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chế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của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website: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Tìm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hiểu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và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cải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thiện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những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khuyết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điểm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trên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của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website. </a:t>
            </a:r>
          </a:p>
          <a:p>
            <a:r>
              <a:rPr lang="vi-VN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Học hỏi và tìm hiểu: tăng cường sự hiểu biết của bản thân từ việc học thêm </a:t>
            </a:r>
          </a:p>
          <a:p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những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kiến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thức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cần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thiết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trong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việc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xây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dựng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và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phát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triển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website.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18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2" grpId="0"/>
      <p:bldP spid="2" grpId="1"/>
      <p:bldP spid="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253E0B-E7BC-46E6-984F-9AD4A4C4F73E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AA0492C-EA69-41E1-92E2-BFE239C5E167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1B210FB-213D-494B-9FC1-128B3E9F0DE6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233EC54-0A52-4D23-9FF4-FADBC0D8D741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8AA3A8E-68D3-44E5-8EEC-D3E9CBD1EA96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835797-1420-4CA0-B4CF-5993B0043519}"/>
              </a:ext>
            </a:extLst>
          </p:cNvPr>
          <p:cNvSpPr txBox="1"/>
          <p:nvPr/>
        </p:nvSpPr>
        <p:spPr>
          <a:xfrm>
            <a:off x="4392830" y="533400"/>
            <a:ext cx="34063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LƯU TRỮ VÀ QUẢN LÝ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FD4BC1-A4DE-4ECF-BE5D-51192E50CF1A}"/>
              </a:ext>
            </a:extLst>
          </p:cNvPr>
          <p:cNvGrpSpPr/>
          <p:nvPr/>
        </p:nvGrpSpPr>
        <p:grpSpPr>
          <a:xfrm>
            <a:off x="5119424" y="3459804"/>
            <a:ext cx="1953152" cy="1640482"/>
            <a:chOff x="5119424" y="2489200"/>
            <a:chExt cx="1953152" cy="1640482"/>
          </a:xfrm>
        </p:grpSpPr>
        <p:pic>
          <p:nvPicPr>
            <p:cNvPr id="15" name="Picture 14" descr="github icon, flat icon, black icon, white icon, website icon">
              <a:extLst>
                <a:ext uri="{FF2B5EF4-FFF2-40B4-BE49-F238E27FC236}">
                  <a16:creationId xmlns:a16="http://schemas.microsoft.com/office/drawing/2014/main" id="{1156A8BA-3A37-426D-B945-A8BE85F93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541" y="2874763"/>
              <a:ext cx="1254919" cy="1254919"/>
            </a:xfrm>
            <a:custGeom>
              <a:avLst/>
              <a:gdLst>
                <a:gd name="connsiteX0" fmla="*/ 383727 w 2143125"/>
                <a:gd name="connsiteY0" fmla="*/ 0 h 2143125"/>
                <a:gd name="connsiteX1" fmla="*/ 1759398 w 2143125"/>
                <a:gd name="connsiteY1" fmla="*/ 0 h 2143125"/>
                <a:gd name="connsiteX2" fmla="*/ 2143125 w 2143125"/>
                <a:gd name="connsiteY2" fmla="*/ 383727 h 2143125"/>
                <a:gd name="connsiteX3" fmla="*/ 2143125 w 2143125"/>
                <a:gd name="connsiteY3" fmla="*/ 1759398 h 2143125"/>
                <a:gd name="connsiteX4" fmla="*/ 1759398 w 2143125"/>
                <a:gd name="connsiteY4" fmla="*/ 2143125 h 2143125"/>
                <a:gd name="connsiteX5" fmla="*/ 383727 w 2143125"/>
                <a:gd name="connsiteY5" fmla="*/ 2143125 h 2143125"/>
                <a:gd name="connsiteX6" fmla="*/ 0 w 2143125"/>
                <a:gd name="connsiteY6" fmla="*/ 1759398 h 2143125"/>
                <a:gd name="connsiteX7" fmla="*/ 0 w 2143125"/>
                <a:gd name="connsiteY7" fmla="*/ 383727 h 2143125"/>
                <a:gd name="connsiteX8" fmla="*/ 383727 w 2143125"/>
                <a:gd name="connsiteY8" fmla="*/ 0 h 214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5" h="2143125">
                  <a:moveTo>
                    <a:pt x="383727" y="0"/>
                  </a:moveTo>
                  <a:lnTo>
                    <a:pt x="1759398" y="0"/>
                  </a:lnTo>
                  <a:cubicBezTo>
                    <a:pt x="1971325" y="0"/>
                    <a:pt x="2143125" y="171800"/>
                    <a:pt x="2143125" y="383727"/>
                  </a:cubicBezTo>
                  <a:lnTo>
                    <a:pt x="2143125" y="1759398"/>
                  </a:lnTo>
                  <a:cubicBezTo>
                    <a:pt x="2143125" y="1971325"/>
                    <a:pt x="1971325" y="2143125"/>
                    <a:pt x="1759398" y="2143125"/>
                  </a:cubicBezTo>
                  <a:lnTo>
                    <a:pt x="383727" y="2143125"/>
                  </a:lnTo>
                  <a:cubicBezTo>
                    <a:pt x="171800" y="2143125"/>
                    <a:pt x="0" y="1971325"/>
                    <a:pt x="0" y="1759398"/>
                  </a:cubicBezTo>
                  <a:lnTo>
                    <a:pt x="0" y="383727"/>
                  </a:lnTo>
                  <a:cubicBezTo>
                    <a:pt x="0" y="171800"/>
                    <a:pt x="171800" y="0"/>
                    <a:pt x="383727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A182EB-0D91-440D-AB4F-5D25D32A68A4}"/>
                </a:ext>
              </a:extLst>
            </p:cNvPr>
            <p:cNvSpPr txBox="1"/>
            <p:nvPr/>
          </p:nvSpPr>
          <p:spPr>
            <a:xfrm>
              <a:off x="5119424" y="2489200"/>
              <a:ext cx="19531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latin typeface="#9Slide03 Montserrat Bold" panose="00000800000000000000" pitchFamily="2" charset="0"/>
                </a:rPr>
                <a:t>Github</a:t>
              </a:r>
              <a:endParaRPr lang="en-US" sz="2000">
                <a:latin typeface="#9Slide03 Montserrat" panose="00000500000000000000" pitchFamily="2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53D0DC-C9F8-4628-B9D1-985F6E3AFC07}"/>
              </a:ext>
            </a:extLst>
          </p:cNvPr>
          <p:cNvSpPr txBox="1"/>
          <p:nvPr/>
        </p:nvSpPr>
        <p:spPr>
          <a:xfrm>
            <a:off x="3429001" y="2088178"/>
            <a:ext cx="533399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>
                <a:latin typeface="#9Slide03 Montserrat" panose="00000500000000000000" pitchFamily="2" charset="0"/>
              </a:rPr>
              <a:t>Toàn bộ mã nguồn của dự án được lưu trữ và quản lý trên Github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A1FB38-A9A9-4AF8-AFB2-696FFE359E7C}"/>
              </a:ext>
            </a:extLst>
          </p:cNvPr>
          <p:cNvGrpSpPr/>
          <p:nvPr/>
        </p:nvGrpSpPr>
        <p:grpSpPr>
          <a:xfrm>
            <a:off x="3657600" y="5410200"/>
            <a:ext cx="5547026" cy="526450"/>
            <a:chOff x="3962400" y="5493350"/>
            <a:chExt cx="3778852" cy="8518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38E964-3D1A-4C2D-A8CD-29BBEE8C8882}"/>
                </a:ext>
              </a:extLst>
            </p:cNvPr>
            <p:cNvSpPr txBox="1"/>
            <p:nvPr/>
          </p:nvSpPr>
          <p:spPr>
            <a:xfrm>
              <a:off x="4343400" y="5514201"/>
              <a:ext cx="3397852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7F00FF"/>
                  </a:solidFill>
                  <a:latin typeface="#9Slide03 Montserrat" panose="00000500000000000000" pitchFamily="2" charset="0"/>
                </a:rPr>
                <a:t>https://github.com/Mint234556/csn-da21tta-lymyduyen-webbanhang-nodejs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278971EA-5DCD-4001-982C-5B557F90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2400" y="5493350"/>
              <a:ext cx="297850" cy="29785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905FB3-6FA7-04DE-E982-8BCC31479431}"/>
              </a:ext>
            </a:extLst>
          </p:cNvPr>
          <p:cNvSpPr txBox="1"/>
          <p:nvPr/>
        </p:nvSpPr>
        <p:spPr>
          <a:xfrm>
            <a:off x="212986" y="6574280"/>
            <a:ext cx="25920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1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4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9" grpId="0"/>
      <p:bldP spid="19" grpId="1"/>
      <p:bldP spid="19" grpId="2"/>
      <p:bldP spid="2" grpId="0"/>
      <p:bldP spid="2" grpId="1"/>
      <p:bldP spid="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C4E9D4-BC6D-48C9-B087-744265D6BBB5}"/>
              </a:ext>
            </a:extLst>
          </p:cNvPr>
          <p:cNvSpPr txBox="1"/>
          <p:nvPr/>
        </p:nvSpPr>
        <p:spPr>
          <a:xfrm>
            <a:off x="5335376" y="2159913"/>
            <a:ext cx="152125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CẢM ƠN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728C2-6C6B-43DA-931C-195BBBA22003}"/>
              </a:ext>
            </a:extLst>
          </p:cNvPr>
          <p:cNvSpPr txBox="1"/>
          <p:nvPr/>
        </p:nvSpPr>
        <p:spPr>
          <a:xfrm>
            <a:off x="3783098" y="2756018"/>
            <a:ext cx="501900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>
                <a:latin typeface="#9Slide03 Montserrat Medium" panose="00000600000000000000" pitchFamily="2" charset="0"/>
              </a:rPr>
              <a:t>QUÝ THẦY CÔ ĐÃ THEO DÕI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AB8893-B184-4CAF-8347-9620CDCBAD2E}"/>
              </a:ext>
            </a:extLst>
          </p:cNvPr>
          <p:cNvGrpSpPr/>
          <p:nvPr/>
        </p:nvGrpSpPr>
        <p:grpSpPr>
          <a:xfrm>
            <a:off x="5106087" y="3962400"/>
            <a:ext cx="1979826" cy="468760"/>
            <a:chOff x="5029200" y="3754334"/>
            <a:chExt cx="1979826" cy="46876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A8F7C0C-47E4-4331-9C8B-C994E9FEBBB9}"/>
                </a:ext>
              </a:extLst>
            </p:cNvPr>
            <p:cNvSpPr/>
            <p:nvPr/>
          </p:nvSpPr>
          <p:spPr>
            <a:xfrm>
              <a:off x="5029200" y="3754334"/>
              <a:ext cx="1979826" cy="4687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7F00FF"/>
                </a:gs>
                <a:gs pos="100000">
                  <a:srgbClr val="E100FF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782A70-84AD-4DA3-B9B9-4578EB20A2B0}"/>
                </a:ext>
              </a:extLst>
            </p:cNvPr>
            <p:cNvGrpSpPr/>
            <p:nvPr/>
          </p:nvGrpSpPr>
          <p:grpSpPr>
            <a:xfrm>
              <a:off x="5516804" y="3866274"/>
              <a:ext cx="1020494" cy="276998"/>
              <a:chOff x="3647510" y="4697329"/>
              <a:chExt cx="1137195" cy="308675"/>
            </a:xfrm>
          </p:grpSpPr>
          <p:sp>
            <p:nvSpPr>
              <p:cNvPr id="2" name="Graphic 18">
                <a:extLst>
                  <a:ext uri="{FF2B5EF4-FFF2-40B4-BE49-F238E27FC236}">
                    <a16:creationId xmlns:a16="http://schemas.microsoft.com/office/drawing/2014/main" id="{D147D4E6-92B5-462D-A004-4CE3C4B34419}"/>
                  </a:ext>
                </a:extLst>
              </p:cNvPr>
              <p:cNvSpPr/>
              <p:nvPr/>
            </p:nvSpPr>
            <p:spPr>
              <a:xfrm>
                <a:off x="4634880" y="4771467"/>
                <a:ext cx="149825" cy="138301"/>
              </a:xfrm>
              <a:custGeom>
                <a:avLst/>
                <a:gdLst>
                  <a:gd name="connsiteX0" fmla="*/ 186829 w 346968"/>
                  <a:gd name="connsiteY0" fmla="*/ 0 h 320278"/>
                  <a:gd name="connsiteX1" fmla="*/ 346968 w 346968"/>
                  <a:gd name="connsiteY1" fmla="*/ 160139 h 320278"/>
                  <a:gd name="connsiteX2" fmla="*/ 186829 w 346968"/>
                  <a:gd name="connsiteY2" fmla="*/ 320279 h 320278"/>
                  <a:gd name="connsiteX3" fmla="*/ 324727 w 346968"/>
                  <a:gd name="connsiteY3" fmla="*/ 160139 h 320278"/>
                  <a:gd name="connsiteX4" fmla="*/ 0 w 346968"/>
                  <a:gd name="connsiteY4" fmla="*/ 160139 h 320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68" h="320278">
                    <a:moveTo>
                      <a:pt x="186829" y="0"/>
                    </a:moveTo>
                    <a:lnTo>
                      <a:pt x="346968" y="160139"/>
                    </a:lnTo>
                    <a:lnTo>
                      <a:pt x="186829" y="320279"/>
                    </a:lnTo>
                    <a:moveTo>
                      <a:pt x="324727" y="160139"/>
                    </a:moveTo>
                    <a:lnTo>
                      <a:pt x="0" y="160139"/>
                    </a:lnTo>
                  </a:path>
                </a:pathLst>
              </a:custGeom>
              <a:noFill/>
              <a:ln w="254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983B18-0A7B-49C0-AFCE-0BD510C1242C}"/>
                  </a:ext>
                </a:extLst>
              </p:cNvPr>
              <p:cNvSpPr txBox="1"/>
              <p:nvPr/>
            </p:nvSpPr>
            <p:spPr>
              <a:xfrm>
                <a:off x="3647510" y="4697329"/>
                <a:ext cx="778834" cy="308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  <a:latin typeface="#9Slide03 Montserrat Medium" panose="00000600000000000000" pitchFamily="2" charset="0"/>
                  </a:rPr>
                  <a:t>Demo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7C96A7-225E-4660-B29E-D293BE5D17A1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309BF9A-D2AC-4EE5-A150-CCC4D02DE0EA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3A51523-B28C-4F0D-A080-5E1B546A76C9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DBFEDDC-04E4-405D-9B0C-DE3F4BF62F16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C11F465-B8F7-4D4E-9149-3EFAF3FEE957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54A576-1CC8-7EBE-3628-2154F2A93B63}"/>
              </a:ext>
            </a:extLst>
          </p:cNvPr>
          <p:cNvSpPr txBox="1"/>
          <p:nvPr/>
        </p:nvSpPr>
        <p:spPr>
          <a:xfrm>
            <a:off x="212986" y="6574280"/>
            <a:ext cx="25920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C363D-4816-DB7A-DC16-446558281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041" b="-1722"/>
          <a:stretch/>
        </p:blipFill>
        <p:spPr>
          <a:xfrm>
            <a:off x="10325849" y="272014"/>
            <a:ext cx="1402267" cy="5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2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4" dur="1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5" grpId="0"/>
      <p:bldP spid="15" grpId="1"/>
      <p:bldP spid="15" grpId="2"/>
      <p:bldP spid="3" grpId="0"/>
      <p:bldP spid="3" grpId="1"/>
      <p:bldP spid="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81A3C-656C-4662-B4BF-87C733A71F9F}"/>
              </a:ext>
            </a:extLst>
          </p:cNvPr>
          <p:cNvSpPr txBox="1"/>
          <p:nvPr/>
        </p:nvSpPr>
        <p:spPr>
          <a:xfrm>
            <a:off x="3165593" y="2936558"/>
            <a:ext cx="55079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algn="ctr"/>
            <a:r>
              <a:rPr lang="en-US" sz="3200" dirty="0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NỘI DUNG CHÍNH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E9177-320F-4579-AFD8-65B9271CD3DA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8E1960-E047-4DFD-8CA7-59B437B2D37D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D3488FF-6B1B-4DCF-9EB5-FDEEAC799CB0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E64D8A7-CE64-49CD-AB34-6E356E47485B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592A8D-8D81-45CC-B58B-57541F875700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FEB6C59-73EA-7EBA-BD56-2F21BCF52524}"/>
              </a:ext>
            </a:extLst>
          </p:cNvPr>
          <p:cNvGrpSpPr/>
          <p:nvPr/>
        </p:nvGrpSpPr>
        <p:grpSpPr>
          <a:xfrm>
            <a:off x="2959003" y="2622647"/>
            <a:ext cx="6273993" cy="1612705"/>
            <a:chOff x="2959004" y="2622647"/>
            <a:chExt cx="6273993" cy="16127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ECB843-D82B-4482-9290-545851DFD671}"/>
                </a:ext>
              </a:extLst>
            </p:cNvPr>
            <p:cNvSpPr/>
            <p:nvPr/>
          </p:nvSpPr>
          <p:spPr>
            <a:xfrm>
              <a:off x="3022698" y="2686343"/>
              <a:ext cx="6146604" cy="14853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81CE36-1B5F-47CF-AFAE-D5923858C835}"/>
                </a:ext>
              </a:extLst>
            </p:cNvPr>
            <p:cNvSpPr/>
            <p:nvPr/>
          </p:nvSpPr>
          <p:spPr>
            <a:xfrm>
              <a:off x="2959004" y="2622647"/>
              <a:ext cx="127391" cy="127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6DACBB-71B2-42B5-916D-E38473AC1C2C}"/>
                </a:ext>
              </a:extLst>
            </p:cNvPr>
            <p:cNvSpPr/>
            <p:nvPr/>
          </p:nvSpPr>
          <p:spPr>
            <a:xfrm>
              <a:off x="2959004" y="4107960"/>
              <a:ext cx="127391" cy="127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4C45C2-E564-44D6-A541-2024D8B6902D}"/>
                </a:ext>
              </a:extLst>
            </p:cNvPr>
            <p:cNvSpPr/>
            <p:nvPr/>
          </p:nvSpPr>
          <p:spPr>
            <a:xfrm>
              <a:off x="9105606" y="4107961"/>
              <a:ext cx="127391" cy="127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06BF81-6CFB-4DDF-87A6-62FB8767FE8B}"/>
                </a:ext>
              </a:extLst>
            </p:cNvPr>
            <p:cNvSpPr/>
            <p:nvPr/>
          </p:nvSpPr>
          <p:spPr>
            <a:xfrm>
              <a:off x="9105605" y="2622648"/>
              <a:ext cx="127391" cy="127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6883B0-2EFD-4000-8E87-4E792F1CE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116" y="4146156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3CB427-A88C-D8F2-1175-373CF71355E5}"/>
              </a:ext>
            </a:extLst>
          </p:cNvPr>
          <p:cNvSpPr txBox="1"/>
          <p:nvPr/>
        </p:nvSpPr>
        <p:spPr>
          <a:xfrm>
            <a:off x="212986" y="6574280"/>
            <a:ext cx="293990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>
                <a:latin typeface="#9Slide03 Montserrat Light" panose="00000400000000000000" pitchFamily="2" charset="0"/>
              </a:rPr>
              <a:t>|  Xây dựng Website bán sách với React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1EBA3-2F19-3520-846E-EE62F44D4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16" y="293358"/>
            <a:ext cx="2125007" cy="5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4" dur="1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2" grpId="0"/>
      <p:bldP spid="2" grpId="1"/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E9177-320F-4579-AFD8-65B9271CD3DA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8E1960-E047-4DFD-8CA7-59B437B2D37D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D3488FF-6B1B-4DCF-9EB5-FDEEAC799CB0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E64D8A7-CE64-49CD-AB34-6E356E47485B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592A8D-8D81-45CC-B58B-57541F875700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3CB427-A88C-D8F2-1175-373CF71355E5}"/>
              </a:ext>
            </a:extLst>
          </p:cNvPr>
          <p:cNvSpPr txBox="1"/>
          <p:nvPr/>
        </p:nvSpPr>
        <p:spPr>
          <a:xfrm>
            <a:off x="212986" y="6574280"/>
            <a:ext cx="25920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5D4D32-AE2D-7F3C-810B-B8A4E429C653}"/>
              </a:ext>
            </a:extLst>
          </p:cNvPr>
          <p:cNvGrpSpPr/>
          <p:nvPr/>
        </p:nvGrpSpPr>
        <p:grpSpPr>
          <a:xfrm>
            <a:off x="5233765" y="1223336"/>
            <a:ext cx="2895600" cy="462432"/>
            <a:chOff x="4648200" y="609600"/>
            <a:chExt cx="2895600" cy="4624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9FF3D2-FB9E-89CC-8B0B-1FF9115CCA40}"/>
                </a:ext>
              </a:extLst>
            </p:cNvPr>
            <p:cNvSpPr/>
            <p:nvPr/>
          </p:nvSpPr>
          <p:spPr>
            <a:xfrm>
              <a:off x="4648200" y="609600"/>
              <a:ext cx="2895600" cy="4624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>
                <a:solidFill>
                  <a:sysClr val="windowText" lastClr="000000"/>
                </a:solidFill>
                <a:latin typeface="#9Slide03 Montserrat Medium" panose="000006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0E4A54-B02B-1B6B-2C92-C5409EC5CDAC}"/>
                </a:ext>
              </a:extLst>
            </p:cNvPr>
            <p:cNvSpPr txBox="1"/>
            <p:nvPr/>
          </p:nvSpPr>
          <p:spPr>
            <a:xfrm>
              <a:off x="4857280" y="745067"/>
              <a:ext cx="24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Đưa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ra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vấn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đề</a:t>
              </a:r>
              <a:endParaRPr lang="en-US" sz="1600" dirty="0">
                <a:solidFill>
                  <a:sysClr val="windowText" lastClr="000000"/>
                </a:solidFill>
                <a:latin typeface="#9Slide03 Montserrat Medium" panose="00000600000000000000" pitchFamily="2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41FB7C-B596-7298-4170-8EF67D914FCD}"/>
              </a:ext>
            </a:extLst>
          </p:cNvPr>
          <p:cNvGrpSpPr/>
          <p:nvPr/>
        </p:nvGrpSpPr>
        <p:grpSpPr>
          <a:xfrm>
            <a:off x="5233765" y="2228130"/>
            <a:ext cx="2895600" cy="462432"/>
            <a:chOff x="4648200" y="609600"/>
            <a:chExt cx="2895600" cy="46243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9B65D8F-2297-F772-7799-A569F0553117}"/>
                </a:ext>
              </a:extLst>
            </p:cNvPr>
            <p:cNvSpPr/>
            <p:nvPr/>
          </p:nvSpPr>
          <p:spPr>
            <a:xfrm>
              <a:off x="4648200" y="609600"/>
              <a:ext cx="2895600" cy="4624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>
                <a:solidFill>
                  <a:sysClr val="windowText" lastClr="000000"/>
                </a:solidFill>
                <a:latin typeface="#9Slide03 Montserrat Medium" panose="000006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A187A2-7A4C-C596-570B-F10780026771}"/>
                </a:ext>
              </a:extLst>
            </p:cNvPr>
            <p:cNvSpPr txBox="1"/>
            <p:nvPr/>
          </p:nvSpPr>
          <p:spPr>
            <a:xfrm>
              <a:off x="4857280" y="745067"/>
              <a:ext cx="24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Mục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đích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của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đề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tài</a:t>
              </a:r>
              <a:endParaRPr lang="en-US" sz="1600" dirty="0">
                <a:solidFill>
                  <a:sysClr val="windowText" lastClr="000000"/>
                </a:solidFill>
                <a:latin typeface="#9Slide03 Montserrat Medium" panose="000006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D98E01-9308-0A39-2635-A26F607E76AB}"/>
              </a:ext>
            </a:extLst>
          </p:cNvPr>
          <p:cNvGrpSpPr/>
          <p:nvPr/>
        </p:nvGrpSpPr>
        <p:grpSpPr>
          <a:xfrm>
            <a:off x="5233765" y="3232924"/>
            <a:ext cx="3505200" cy="462432"/>
            <a:chOff x="4648200" y="609600"/>
            <a:chExt cx="2895600" cy="4624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2795B51-1EB4-E981-A226-61BBECFC7974}"/>
                </a:ext>
              </a:extLst>
            </p:cNvPr>
            <p:cNvSpPr/>
            <p:nvPr/>
          </p:nvSpPr>
          <p:spPr>
            <a:xfrm>
              <a:off x="4648200" y="609600"/>
              <a:ext cx="2895600" cy="4624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>
                <a:solidFill>
                  <a:sysClr val="windowText" lastClr="000000"/>
                </a:solidFill>
                <a:latin typeface="#9Slide03 Montserrat Medium" panose="000006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E8B928-22BC-873F-9B22-E5C345DAE260}"/>
                </a:ext>
              </a:extLst>
            </p:cNvPr>
            <p:cNvSpPr txBox="1"/>
            <p:nvPr/>
          </p:nvSpPr>
          <p:spPr>
            <a:xfrm>
              <a:off x="4857280" y="745067"/>
              <a:ext cx="24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Tổng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quan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về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đề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tài</a:t>
              </a:r>
              <a:endParaRPr lang="en-US" sz="1600" dirty="0">
                <a:solidFill>
                  <a:sysClr val="windowText" lastClr="000000"/>
                </a:solidFill>
                <a:latin typeface="#9Slide03 Montserrat Medium" panose="00000600000000000000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309D17-4D81-F1EE-F8D3-04A555A31859}"/>
              </a:ext>
            </a:extLst>
          </p:cNvPr>
          <p:cNvGrpSpPr/>
          <p:nvPr/>
        </p:nvGrpSpPr>
        <p:grpSpPr>
          <a:xfrm>
            <a:off x="5233765" y="4237718"/>
            <a:ext cx="3352800" cy="627910"/>
            <a:chOff x="4648200" y="609600"/>
            <a:chExt cx="2895600" cy="62791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0CE90BB-80DB-EBAC-6520-F783BB13E42D}"/>
                </a:ext>
              </a:extLst>
            </p:cNvPr>
            <p:cNvSpPr/>
            <p:nvPr/>
          </p:nvSpPr>
          <p:spPr>
            <a:xfrm>
              <a:off x="4648200" y="609600"/>
              <a:ext cx="2895600" cy="4624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>
                <a:solidFill>
                  <a:sysClr val="windowText" lastClr="000000"/>
                </a:solidFill>
                <a:latin typeface="#9Slide03 Montserrat Medium" panose="000006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7AD3C5-797B-D83D-D93E-7A0937CA59F0}"/>
                </a:ext>
              </a:extLst>
            </p:cNvPr>
            <p:cNvSpPr txBox="1"/>
            <p:nvPr/>
          </p:nvSpPr>
          <p:spPr>
            <a:xfrm>
              <a:off x="4857280" y="745067"/>
              <a:ext cx="247744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Quy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trình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xây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dựng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website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B75496-E771-3008-25C8-6595A55CD359}"/>
              </a:ext>
            </a:extLst>
          </p:cNvPr>
          <p:cNvGrpSpPr/>
          <p:nvPr/>
        </p:nvGrpSpPr>
        <p:grpSpPr>
          <a:xfrm>
            <a:off x="5233765" y="5242512"/>
            <a:ext cx="3505200" cy="627910"/>
            <a:chOff x="4648200" y="609600"/>
            <a:chExt cx="2895600" cy="62791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8A9AA12-22FB-E4C4-AA1D-7F8DC5C26C88}"/>
                </a:ext>
              </a:extLst>
            </p:cNvPr>
            <p:cNvSpPr/>
            <p:nvPr/>
          </p:nvSpPr>
          <p:spPr>
            <a:xfrm>
              <a:off x="4648200" y="609600"/>
              <a:ext cx="2895600" cy="4624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>
                <a:solidFill>
                  <a:sysClr val="windowText" lastClr="000000"/>
                </a:solidFill>
                <a:latin typeface="#9Slide03 Montserrat Medium" panose="000006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B6442E-E952-8C67-98B2-51FB339FC796}"/>
                </a:ext>
              </a:extLst>
            </p:cNvPr>
            <p:cNvSpPr txBox="1"/>
            <p:nvPr/>
          </p:nvSpPr>
          <p:spPr>
            <a:xfrm>
              <a:off x="4857280" y="745067"/>
              <a:ext cx="247744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Kết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luận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và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hướng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phát</a:t>
              </a:r>
              <a:r>
                <a:rPr lang="en-US" sz="1600" dirty="0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#9Slide03 Montserrat Medium" panose="00000600000000000000" pitchFamily="2" charset="0"/>
                </a:rPr>
                <a:t>triển</a:t>
              </a:r>
              <a:endParaRPr lang="en-US" sz="1600" dirty="0">
                <a:solidFill>
                  <a:sysClr val="windowText" lastClr="000000"/>
                </a:solidFill>
                <a:latin typeface="#9Slide03 Montserrat Medium" panose="00000600000000000000" pitchFamily="2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FF1102-58F3-D5A2-DEBC-D7AD3A987BA4}"/>
              </a:ext>
            </a:extLst>
          </p:cNvPr>
          <p:cNvSpPr/>
          <p:nvPr/>
        </p:nvSpPr>
        <p:spPr>
          <a:xfrm>
            <a:off x="4090763" y="2990130"/>
            <a:ext cx="5257801" cy="2086901"/>
          </a:xfrm>
          <a:prstGeom prst="roundRect">
            <a:avLst>
              <a:gd name="adj" fmla="val 833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71A6D4-B475-7B70-4305-6D966E4C9D1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681565" y="1685768"/>
            <a:ext cx="0" cy="542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BE0994-4FF2-FBF9-76BB-A7B15E262990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6681565" y="2690562"/>
            <a:ext cx="304800" cy="542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180605-E262-9C21-26C8-44360F73D367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6910165" y="3695356"/>
            <a:ext cx="76200" cy="542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680988-F7AA-A68C-D23D-A1B60CBE62AD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6910165" y="4700150"/>
            <a:ext cx="76200" cy="542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9027C23-2FA5-9C63-4FA5-B36426572A5E}"/>
              </a:ext>
            </a:extLst>
          </p:cNvPr>
          <p:cNvSpPr/>
          <p:nvPr/>
        </p:nvSpPr>
        <p:spPr>
          <a:xfrm>
            <a:off x="4191000" y="914400"/>
            <a:ext cx="5334000" cy="1028762"/>
          </a:xfrm>
          <a:prstGeom prst="roundRect">
            <a:avLst>
              <a:gd name="adj" fmla="val 13272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2111DE-1B20-35C8-3BCF-0F313033983C}"/>
              </a:ext>
            </a:extLst>
          </p:cNvPr>
          <p:cNvGrpSpPr/>
          <p:nvPr/>
        </p:nvGrpSpPr>
        <p:grpSpPr>
          <a:xfrm>
            <a:off x="3633565" y="1414587"/>
            <a:ext cx="1904996" cy="2551949"/>
            <a:chOff x="3810002" y="953251"/>
            <a:chExt cx="1904996" cy="255194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DC61B5-3AD9-DAC1-8BE1-996ABCA8CCDE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3810002" y="1428781"/>
              <a:ext cx="3809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EB8692-932B-AAF1-8BF2-8006E6FC8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000" y="3505200"/>
              <a:ext cx="3809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3F77A8-5FCF-8A42-ED2B-4FD0D4A4DCDD}"/>
                </a:ext>
              </a:extLst>
            </p:cNvPr>
            <p:cNvCxnSpPr/>
            <p:nvPr/>
          </p:nvCxnSpPr>
          <p:spPr>
            <a:xfrm>
              <a:off x="5334000" y="953251"/>
              <a:ext cx="0" cy="2551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D0E66DA-7A6D-7F1D-C7B6-ADF635A02BFA}"/>
              </a:ext>
            </a:extLst>
          </p:cNvPr>
          <p:cNvSpPr txBox="1"/>
          <p:nvPr/>
        </p:nvSpPr>
        <p:spPr>
          <a:xfrm>
            <a:off x="758914" y="2689777"/>
            <a:ext cx="1848049" cy="71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Phạm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 vi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trong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bài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báo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cáo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#9Slide03 Montserrat Medium" panose="00000600000000000000" pitchFamily="2" charset="0"/>
              </a:rPr>
              <a:t>này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#9Slide03 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1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1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4" dur="1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1" dur="10" fill="hold"/>
                                        <p:tgtEl>
                                          <p:spTgt spid="2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8" dur="10" fill="hold"/>
                                        <p:tgtEl>
                                          <p:spTgt spid="3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0" dur="75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5" dur="10" fill="hold"/>
                                        <p:tgtEl>
                                          <p:spTgt spid="3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7" dur="750" fill="hold"/>
                                        <p:tgtEl>
                                          <p:spTgt spid="3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2" dur="10" fill="hold"/>
                                        <p:tgtEl>
                                          <p:spTgt spid="3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4" dur="750" fill="hold"/>
                                        <p:tgtEl>
                                          <p:spTgt spid="3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79" dur="10" fill="hold"/>
                                        <p:tgtEl>
                                          <p:spTgt spid="4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6" dur="10" fill="hold"/>
                                        <p:tgtEl>
                                          <p:spTgt spid="4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3" dur="10" fill="hold"/>
                                        <p:tgtEl>
                                          <p:spTgt spid="5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5" dur="750" fill="hold"/>
                                        <p:tgtEl>
                                          <p:spTgt spid="5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00" dur="10" fill="hold"/>
                                        <p:tgtEl>
                                          <p:spTgt spid="5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02" dur="750" fill="hold"/>
                                        <p:tgtEl>
                                          <p:spTgt spid="5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07" dur="10" fill="hold"/>
                                        <p:tgtEl>
                                          <p:spTgt spid="6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decel="10000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09" dur="750" fill="hold"/>
                                        <p:tgtEl>
                                          <p:spTgt spid="6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1" grpId="0" animBg="1"/>
      <p:bldP spid="31" grpId="1" animBg="1"/>
      <p:bldP spid="31" grpId="2" animBg="1"/>
      <p:bldP spid="51" grpId="0" animBg="1"/>
      <p:bldP spid="51" grpId="1" animBg="1"/>
      <p:bldP spid="51" grpId="2" animBg="1"/>
      <p:bldP spid="60" grpId="0"/>
      <p:bldP spid="60" grpId="1"/>
      <p:bldP spid="6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E9177-320F-4579-AFD8-65B9271CD3DA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8E1960-E047-4DFD-8CA7-59B437B2D37D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D3488FF-6B1B-4DCF-9EB5-FDEEAC799CB0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E64D8A7-CE64-49CD-AB34-6E356E47485B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592A8D-8D81-45CC-B58B-57541F875700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6883B0-2EFD-4000-8E87-4E792F1CE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000" y="5486400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3CB427-A88C-D8F2-1175-373CF71355E5}"/>
              </a:ext>
            </a:extLst>
          </p:cNvPr>
          <p:cNvSpPr txBox="1"/>
          <p:nvPr/>
        </p:nvSpPr>
        <p:spPr>
          <a:xfrm>
            <a:off x="212986" y="6574280"/>
            <a:ext cx="25920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ED384-C216-B5DE-FDE2-A69FE41144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1" b="8061"/>
          <a:stretch/>
        </p:blipFill>
        <p:spPr>
          <a:xfrm>
            <a:off x="10173852" y="292859"/>
            <a:ext cx="1402267" cy="4924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0ED559-CB53-4A5C-959F-67C84DD5ABDB}"/>
              </a:ext>
            </a:extLst>
          </p:cNvPr>
          <p:cNvSpPr txBox="1"/>
          <p:nvPr/>
        </p:nvSpPr>
        <p:spPr>
          <a:xfrm>
            <a:off x="2703985" y="744322"/>
            <a:ext cx="550791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algn="ctr"/>
            <a:r>
              <a:rPr lang="en-US" sz="4000" dirty="0" err="1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Đưa</a:t>
            </a:r>
            <a:r>
              <a:rPr lang="en-US" sz="4000" dirty="0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 ra </a:t>
            </a:r>
            <a:r>
              <a:rPr lang="en-US" sz="4000" dirty="0" err="1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vấn</a:t>
            </a:r>
            <a:r>
              <a:rPr lang="en-US" sz="4000" dirty="0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 </a:t>
            </a:r>
            <a:r>
              <a:rPr lang="en-US" sz="4000" dirty="0" err="1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đề</a:t>
            </a:r>
            <a:endParaRPr lang="en-US" sz="4000" dirty="0">
              <a:gradFill flip="none" rotWithShape="1">
                <a:gsLst>
                  <a:gs pos="0">
                    <a:srgbClr val="7F00FF"/>
                  </a:gs>
                  <a:gs pos="100000">
                    <a:srgbClr val="E100FF"/>
                  </a:gs>
                </a:gsLst>
                <a:lin ang="18900000" scaled="1"/>
                <a:tileRect/>
              </a:gradFill>
              <a:latin typeface="#9Slide03 Montserrat Black" panose="00000A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7CD01-A3F1-445D-9AF1-522946347742}"/>
              </a:ext>
            </a:extLst>
          </p:cNvPr>
          <p:cNvSpPr txBox="1"/>
          <p:nvPr/>
        </p:nvSpPr>
        <p:spPr>
          <a:xfrm>
            <a:off x="-1236647" y="1831012"/>
            <a:ext cx="13389183" cy="59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>
              <a:lnSpc>
                <a:spcPct val="130000"/>
              </a:lnSpc>
              <a:buFontTx/>
              <a:buChar char="-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D2077-0A89-4326-B5C8-0DD6ECDBA983}"/>
              </a:ext>
            </a:extLst>
          </p:cNvPr>
          <p:cNvSpPr txBox="1"/>
          <p:nvPr/>
        </p:nvSpPr>
        <p:spPr>
          <a:xfrm>
            <a:off x="371130" y="2953280"/>
            <a:ext cx="1180459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4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17" grpId="0"/>
      <p:bldP spid="17" grpId="1"/>
      <p:bldP spid="17" grpId="2"/>
      <p:bldP spid="18" grpId="0"/>
      <p:bldP spid="18" grpId="1"/>
      <p:bldP spid="1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81A3C-656C-4662-B4BF-87C733A71F9F}"/>
              </a:ext>
            </a:extLst>
          </p:cNvPr>
          <p:cNvSpPr txBox="1"/>
          <p:nvPr/>
        </p:nvSpPr>
        <p:spPr>
          <a:xfrm>
            <a:off x="4378382" y="218631"/>
            <a:ext cx="34352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MỤC ĐÍCH CỦA ĐỀ TÀI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E9177-320F-4579-AFD8-65B9271CD3DA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8E1960-E047-4DFD-8CA7-59B437B2D37D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D3488FF-6B1B-4DCF-9EB5-FDEEAC799CB0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E64D8A7-CE64-49CD-AB34-6E356E47485B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592A8D-8D81-45CC-B58B-57541F875700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CC7CBC5-8277-4F97-AE7C-1ED5BCB5E671}"/>
              </a:ext>
            </a:extLst>
          </p:cNvPr>
          <p:cNvSpPr txBox="1"/>
          <p:nvPr/>
        </p:nvSpPr>
        <p:spPr>
          <a:xfrm>
            <a:off x="1032865" y="4221311"/>
            <a:ext cx="476408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#9Slide03 Montserrat" panose="00000500000000000000" pitchFamily="2" charset="0"/>
              </a:rPr>
              <a:t>- </a:t>
            </a:r>
            <a:r>
              <a:rPr lang="en-US" sz="2000" dirty="0" err="1">
                <a:latin typeface="#9Slide03 Montserrat" panose="00000500000000000000" pitchFamily="2" charset="0"/>
              </a:rPr>
              <a:t>Áp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dụng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các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kiến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thức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đã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học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đưa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vào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thực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tiễn</a:t>
            </a:r>
            <a:endParaRPr lang="en-US" sz="2000" dirty="0">
              <a:latin typeface="#9Slide03 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D3B13-6FBE-4AB1-9F88-3F98DE8D5D18}"/>
              </a:ext>
            </a:extLst>
          </p:cNvPr>
          <p:cNvSpPr txBox="1"/>
          <p:nvPr/>
        </p:nvSpPr>
        <p:spPr>
          <a:xfrm>
            <a:off x="1032865" y="3255144"/>
            <a:ext cx="453548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#9Slide03 Montserrat" panose="00000500000000000000" pitchFamily="2" charset="0"/>
              </a:rPr>
              <a:t>- </a:t>
            </a:r>
            <a:r>
              <a:rPr lang="en-US" sz="2000" dirty="0" err="1">
                <a:latin typeface="#9Slide03 Montserrat" panose="00000500000000000000" pitchFamily="2" charset="0"/>
              </a:rPr>
              <a:t>Tìm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hiểu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về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nhu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cầu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mua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sắm</a:t>
            </a:r>
            <a:r>
              <a:rPr lang="en-US" sz="2000" dirty="0">
                <a:latin typeface="#9Slide03 Montserrat" panose="00000500000000000000" pitchFamily="2" charset="0"/>
              </a:rPr>
              <a:t>, </a:t>
            </a:r>
            <a:r>
              <a:rPr lang="en-US" sz="2000" dirty="0" err="1">
                <a:latin typeface="#9Slide03 Montserrat" panose="00000500000000000000" pitchFamily="2" charset="0"/>
              </a:rPr>
              <a:t>các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sở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thích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của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người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tiêu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dùng</a:t>
            </a:r>
            <a:endParaRPr lang="en-US" sz="2000" dirty="0">
              <a:latin typeface="#9Slide03 Montserrat" panose="000005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6A2073-FF96-4F64-ADEF-559D5A9EA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2059945"/>
            <a:ext cx="5146200" cy="3195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B51C4-6403-C2F5-A1B1-15AAC8D70B91}"/>
              </a:ext>
            </a:extLst>
          </p:cNvPr>
          <p:cNvSpPr txBox="1"/>
          <p:nvPr/>
        </p:nvSpPr>
        <p:spPr>
          <a:xfrm>
            <a:off x="212986" y="6574280"/>
            <a:ext cx="25920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36EF5-260F-62B1-F540-49F27062A1F5}"/>
              </a:ext>
            </a:extLst>
          </p:cNvPr>
          <p:cNvSpPr txBox="1"/>
          <p:nvPr/>
        </p:nvSpPr>
        <p:spPr>
          <a:xfrm>
            <a:off x="1103315" y="1981200"/>
            <a:ext cx="453548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#9Slide03 Montserrat" panose="00000500000000000000" pitchFamily="2" charset="0"/>
              </a:rPr>
              <a:t>- </a:t>
            </a:r>
            <a:r>
              <a:rPr lang="en-US" sz="2000" dirty="0" err="1">
                <a:latin typeface="#9Slide03 Montserrat" panose="00000500000000000000" pitchFamily="2" charset="0"/>
              </a:rPr>
              <a:t>Xây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dựng</a:t>
            </a:r>
            <a:r>
              <a:rPr lang="en-US" sz="2000" dirty="0">
                <a:latin typeface="#9Slide03 Montserrat" panose="00000500000000000000" pitchFamily="2" charset="0"/>
              </a:rPr>
              <a:t> website </a:t>
            </a:r>
            <a:r>
              <a:rPr lang="en-US" sz="2000" dirty="0" err="1">
                <a:latin typeface="#9Slide03 Montserrat" panose="00000500000000000000" pitchFamily="2" charset="0"/>
              </a:rPr>
              <a:t>bán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mỹ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phẩm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đáp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ứng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yêu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cầu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mua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sắm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trực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tuyến</a:t>
            </a:r>
            <a:endParaRPr lang="en-US" sz="2000" dirty="0">
              <a:latin typeface="#9Slide03 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4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1" dur="1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3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17" grpId="0"/>
      <p:bldP spid="17" grpId="1"/>
      <p:bldP spid="17" grpId="2"/>
      <p:bldP spid="22" grpId="0"/>
      <p:bldP spid="22" grpId="1"/>
      <p:bldP spid="22" grpId="2"/>
      <p:bldP spid="2" grpId="0"/>
      <p:bldP spid="2" grpId="1"/>
      <p:bldP spid="2" grpId="2"/>
      <p:bldP spid="5" grpId="0"/>
      <p:bldP spid="5" grpId="1"/>
      <p:bldP spid="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253E0B-E7BC-46E6-984F-9AD4A4C4F73E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AA0492C-EA69-41E1-92E2-BFE239C5E167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1B210FB-213D-494B-9FC1-128B3E9F0DE6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233EC54-0A52-4D23-9FF4-FADBC0D8D741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8AA3A8E-68D3-44E5-8EEC-D3E9CBD1EA96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835797-1420-4CA0-B4CF-5993B0043519}"/>
              </a:ext>
            </a:extLst>
          </p:cNvPr>
          <p:cNvSpPr txBox="1"/>
          <p:nvPr/>
        </p:nvSpPr>
        <p:spPr>
          <a:xfrm>
            <a:off x="4319115" y="533400"/>
            <a:ext cx="35538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TỔNG QUAN VỀ ĐỀ TÀI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96C6D-77F7-443F-88C9-5F13262780C8}"/>
              </a:ext>
            </a:extLst>
          </p:cNvPr>
          <p:cNvSpPr txBox="1"/>
          <p:nvPr/>
        </p:nvSpPr>
        <p:spPr>
          <a:xfrm>
            <a:off x="1057345" y="1279942"/>
            <a:ext cx="26395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err="1">
                <a:latin typeface="#9Slide03 Montserrat SemiBold" panose="00000700000000000000" pitchFamily="2" charset="0"/>
              </a:rPr>
              <a:t>Phạm</a:t>
            </a:r>
            <a:r>
              <a:rPr lang="en-US" sz="2000" dirty="0">
                <a:latin typeface="#9Slide03 Montserrat SemiBold" panose="00000700000000000000" pitchFamily="2" charset="0"/>
              </a:rPr>
              <a:t> vi </a:t>
            </a:r>
            <a:r>
              <a:rPr lang="en-US" sz="2000" dirty="0" err="1">
                <a:latin typeface="#9Slide03 Montserrat SemiBold" panose="00000700000000000000" pitchFamily="2" charset="0"/>
              </a:rPr>
              <a:t>đề</a:t>
            </a:r>
            <a:r>
              <a:rPr lang="en-US" sz="2000" dirty="0">
                <a:latin typeface="#9Slide03 Montserrat SemiBold" panose="00000700000000000000" pitchFamily="2" charset="0"/>
              </a:rPr>
              <a:t> </a:t>
            </a:r>
            <a:r>
              <a:rPr lang="en-US" sz="2000" dirty="0" err="1">
                <a:latin typeface="#9Slide03 Montserrat SemiBold" panose="00000700000000000000" pitchFamily="2" charset="0"/>
              </a:rPr>
              <a:t>tài</a:t>
            </a:r>
            <a:endParaRPr lang="en-US" sz="2000" dirty="0">
              <a:latin typeface="#9Slide03 Montserrat SemiBold" panose="000007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03FBD-EAD4-4ADC-BBE4-67B0A20E99DF}"/>
              </a:ext>
            </a:extLst>
          </p:cNvPr>
          <p:cNvSpPr txBox="1"/>
          <p:nvPr/>
        </p:nvSpPr>
        <p:spPr>
          <a:xfrm>
            <a:off x="1057344" y="2685582"/>
            <a:ext cx="49690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err="1">
                <a:latin typeface="#9Slide03 Montserrat" panose="00000500000000000000" pitchFamily="2" charset="0"/>
              </a:rPr>
              <a:t>Các</a:t>
            </a:r>
            <a:r>
              <a:rPr lang="en-US" sz="2000" b="1" dirty="0">
                <a:latin typeface="#9Slide03 Montserrat" panose="00000500000000000000" pitchFamily="2" charset="0"/>
              </a:rPr>
              <a:t> </a:t>
            </a:r>
            <a:r>
              <a:rPr lang="en-US" sz="2000" b="1" dirty="0" err="1">
                <a:latin typeface="#9Slide03 Montserrat" panose="00000500000000000000" pitchFamily="2" charset="0"/>
              </a:rPr>
              <a:t>chức</a:t>
            </a:r>
            <a:r>
              <a:rPr lang="en-US" sz="2000" b="1" dirty="0">
                <a:latin typeface="#9Slide03 Montserrat" panose="00000500000000000000" pitchFamily="2" charset="0"/>
              </a:rPr>
              <a:t> </a:t>
            </a:r>
            <a:r>
              <a:rPr lang="en-US" sz="2000" b="1" dirty="0" err="1">
                <a:latin typeface="#9Slide03 Montserrat" panose="00000500000000000000" pitchFamily="2" charset="0"/>
              </a:rPr>
              <a:t>năng</a:t>
            </a:r>
            <a:r>
              <a:rPr lang="en-US" sz="2000" b="1" dirty="0">
                <a:latin typeface="#9Slide03 Montserrat" panose="00000500000000000000" pitchFamily="2" charset="0"/>
              </a:rPr>
              <a:t> </a:t>
            </a:r>
            <a:r>
              <a:rPr lang="en-US" sz="2000" b="1" dirty="0" err="1">
                <a:latin typeface="#9Slide03 Montserrat" panose="00000500000000000000" pitchFamily="2" charset="0"/>
              </a:rPr>
              <a:t>của</a:t>
            </a:r>
            <a:r>
              <a:rPr lang="en-US" sz="2000" b="1" dirty="0">
                <a:latin typeface="#9Slide03 Montserrat" panose="00000500000000000000" pitchFamily="2" charset="0"/>
              </a:rPr>
              <a:t>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7C21B-16E0-4AD9-99D4-665C7456157A}"/>
              </a:ext>
            </a:extLst>
          </p:cNvPr>
          <p:cNvSpPr txBox="1"/>
          <p:nvPr/>
        </p:nvSpPr>
        <p:spPr>
          <a:xfrm>
            <a:off x="1116978" y="3307852"/>
            <a:ext cx="49690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#9Slide03 Montserrat" panose="00000500000000000000" pitchFamily="2" charset="0"/>
              </a:rPr>
              <a:t>- </a:t>
            </a:r>
            <a:r>
              <a:rPr lang="en-US" sz="2000" dirty="0" err="1">
                <a:latin typeface="#9Slide03 Montserrat" panose="00000500000000000000" pitchFamily="2" charset="0"/>
              </a:rPr>
              <a:t>Đăng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ký</a:t>
            </a:r>
            <a:r>
              <a:rPr lang="en-US" sz="2000" dirty="0">
                <a:latin typeface="#9Slide03 Montserrat" panose="00000500000000000000" pitchFamily="2" charset="0"/>
              </a:rPr>
              <a:t>, </a:t>
            </a:r>
            <a:r>
              <a:rPr lang="en-US" sz="2000" dirty="0" err="1">
                <a:latin typeface="#9Slide03 Montserrat" panose="00000500000000000000" pitchFamily="2" charset="0"/>
              </a:rPr>
              <a:t>đăng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nhập</a:t>
            </a:r>
            <a:endParaRPr lang="en-US" sz="2000" dirty="0">
              <a:latin typeface="#9Slide03 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6F4B2-AE3F-426A-AB88-390DC2DDC0C7}"/>
              </a:ext>
            </a:extLst>
          </p:cNvPr>
          <p:cNvSpPr txBox="1"/>
          <p:nvPr/>
        </p:nvSpPr>
        <p:spPr>
          <a:xfrm>
            <a:off x="1165017" y="3899975"/>
            <a:ext cx="49690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#9Slide03 Montserrat" panose="00000500000000000000" pitchFamily="2" charset="0"/>
              </a:rPr>
              <a:t>- </a:t>
            </a:r>
            <a:r>
              <a:rPr lang="en-US" sz="2000" dirty="0" err="1">
                <a:latin typeface="#9Slide03 Montserrat" panose="00000500000000000000" pitchFamily="2" charset="0"/>
              </a:rPr>
              <a:t>Xem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thông</a:t>
            </a:r>
            <a:r>
              <a:rPr lang="en-US" sz="2000" dirty="0">
                <a:latin typeface="#9Slide03 Montserrat" panose="00000500000000000000" pitchFamily="2" charset="0"/>
              </a:rPr>
              <a:t> tin </a:t>
            </a:r>
            <a:r>
              <a:rPr lang="en-US" sz="2000" dirty="0" err="1">
                <a:latin typeface="#9Slide03 Montserrat" panose="00000500000000000000" pitchFamily="2" charset="0"/>
              </a:rPr>
              <a:t>sản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phẩm</a:t>
            </a:r>
            <a:endParaRPr lang="en-US" sz="2000" dirty="0">
              <a:latin typeface="#9Slide03 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3D598-48B3-4781-BEBD-D1537B77E7DF}"/>
              </a:ext>
            </a:extLst>
          </p:cNvPr>
          <p:cNvSpPr txBox="1"/>
          <p:nvPr/>
        </p:nvSpPr>
        <p:spPr>
          <a:xfrm>
            <a:off x="1171643" y="5389751"/>
            <a:ext cx="496908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#9Slide03 Montserrat" panose="00000500000000000000" pitchFamily="2" charset="0"/>
              </a:rPr>
              <a:t>- Thanh </a:t>
            </a:r>
            <a:r>
              <a:rPr lang="en-US" sz="2000" dirty="0" err="1">
                <a:latin typeface="#9Slide03 Montserrat" panose="00000500000000000000" pitchFamily="2" charset="0"/>
              </a:rPr>
              <a:t>toán</a:t>
            </a:r>
            <a:r>
              <a:rPr lang="en-US" sz="2000" dirty="0">
                <a:latin typeface="#9Slide03 Montserrat" panose="00000500000000000000" pitchFamily="2" charset="0"/>
              </a:rPr>
              <a:t> (</a:t>
            </a:r>
            <a:r>
              <a:rPr lang="en-US" sz="2000" dirty="0" err="1">
                <a:latin typeface="#9Slide03 Montserrat" panose="00000500000000000000" pitchFamily="2" charset="0"/>
              </a:rPr>
              <a:t>đang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trong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quá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trình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phát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triển</a:t>
            </a:r>
            <a:endParaRPr lang="en-US" sz="2000" dirty="0">
              <a:latin typeface="#9Slide03 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74AB9-6864-72FC-89A0-11C9229FD244}"/>
              </a:ext>
            </a:extLst>
          </p:cNvPr>
          <p:cNvSpPr txBox="1"/>
          <p:nvPr/>
        </p:nvSpPr>
        <p:spPr>
          <a:xfrm>
            <a:off x="212986" y="6574280"/>
            <a:ext cx="25920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7CDA1-A2E1-51C3-F9C7-C90CD88DBDFE}"/>
              </a:ext>
            </a:extLst>
          </p:cNvPr>
          <p:cNvSpPr txBox="1"/>
          <p:nvPr/>
        </p:nvSpPr>
        <p:spPr>
          <a:xfrm>
            <a:off x="1057345" y="1828210"/>
            <a:ext cx="496908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err="1">
                <a:latin typeface="#9Slide03 Montserrat" panose="00000500000000000000" pitchFamily="2" charset="0"/>
              </a:rPr>
              <a:t>Xây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dựng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các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chức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năng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đáp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ứng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nghiệp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vụ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đề</a:t>
            </a:r>
            <a:r>
              <a:rPr lang="en-US" sz="2000" dirty="0">
                <a:latin typeface="#9Slide03 Montserrat" panose="00000500000000000000" pitchFamily="2" charset="0"/>
              </a:rPr>
              <a:t> 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745D72-9733-E65B-DB06-9935B9FB7982}"/>
              </a:ext>
            </a:extLst>
          </p:cNvPr>
          <p:cNvSpPr txBox="1"/>
          <p:nvPr/>
        </p:nvSpPr>
        <p:spPr>
          <a:xfrm>
            <a:off x="1151765" y="4513000"/>
            <a:ext cx="496908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#9Slide03 Montserrat" panose="00000500000000000000" pitchFamily="2" charset="0"/>
              </a:rPr>
              <a:t>- </a:t>
            </a:r>
            <a:r>
              <a:rPr lang="en-US" sz="2000" dirty="0" err="1">
                <a:latin typeface="#9Slide03 Montserrat" panose="00000500000000000000" pitchFamily="2" charset="0"/>
              </a:rPr>
              <a:t>Giỏ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hàng</a:t>
            </a:r>
            <a:r>
              <a:rPr lang="en-US" sz="2000" dirty="0">
                <a:latin typeface="#9Slide03 Montserrat" panose="00000500000000000000" pitchFamily="2" charset="0"/>
              </a:rPr>
              <a:t> (</a:t>
            </a:r>
            <a:r>
              <a:rPr lang="en-US" sz="2000" dirty="0" err="1">
                <a:latin typeface="#9Slide03 Montserrat" panose="00000500000000000000" pitchFamily="2" charset="0"/>
              </a:rPr>
              <a:t>đang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trong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quá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trình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phát</a:t>
            </a:r>
            <a:r>
              <a:rPr lang="en-US" sz="2000" dirty="0">
                <a:latin typeface="#9Slide03 Montserrat" panose="00000500000000000000" pitchFamily="2" charset="0"/>
              </a:rPr>
              <a:t> </a:t>
            </a:r>
            <a:r>
              <a:rPr lang="en-US" sz="2000" dirty="0" err="1">
                <a:latin typeface="#9Slide03 Montserrat" panose="00000500000000000000" pitchFamily="2" charset="0"/>
              </a:rPr>
              <a:t>triển</a:t>
            </a:r>
            <a:r>
              <a:rPr lang="en-US" sz="2000" dirty="0">
                <a:latin typeface="#9Slide03 Montserrat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12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4" dur="10" fill="hold"/>
                                        <p:tgtEl>
                                          <p:spTgt spid="1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1" dur="1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" fill="hold"/>
                                        <p:tgtEl>
                                          <p:spTgt spid="1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65" dur="10" fill="hold"/>
                                        <p:tgtEl>
                                          <p:spTgt spid="2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67" dur="75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72" dur="10" fill="hold"/>
                                        <p:tgtEl>
                                          <p:spTgt spid="4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74" dur="750" fill="hold"/>
                                        <p:tgtEl>
                                          <p:spTgt spid="4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2" grpId="0"/>
      <p:bldP spid="12" grpId="1"/>
      <p:bldP spid="12" grpId="2"/>
      <p:bldP spid="25" grpId="0"/>
      <p:bldP spid="25" grpId="1"/>
      <p:bldP spid="25" grpId="2"/>
      <p:bldP spid="41" grpId="0"/>
      <p:bldP spid="41" grpId="1"/>
      <p:bldP spid="4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81A3C-656C-4662-B4BF-87C733A71F9F}"/>
              </a:ext>
            </a:extLst>
          </p:cNvPr>
          <p:cNvSpPr txBox="1"/>
          <p:nvPr/>
        </p:nvSpPr>
        <p:spPr>
          <a:xfrm>
            <a:off x="2381628" y="809098"/>
            <a:ext cx="680635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dirty="0">
                <a:gradFill flip="none" rotWithShape="1">
                  <a:gsLst>
                    <a:gs pos="0">
                      <a:srgbClr val="7F00FF"/>
                    </a:gs>
                    <a:gs pos="100000">
                      <a:srgbClr val="E100FF"/>
                    </a:gs>
                  </a:gsLst>
                  <a:lin ang="18900000" scaled="1"/>
                  <a:tileRect/>
                </a:gradFill>
                <a:latin typeface="#9Slide03 Montserrat Black" panose="00000A00000000000000" pitchFamily="2" charset="0"/>
              </a:rPr>
              <a:t>QUY TRÌNH XÂY DỰNG WEBSITE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E9177-320F-4579-AFD8-65B9271CD3DA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8E1960-E047-4DFD-8CA7-59B437B2D37D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D3488FF-6B1B-4DCF-9EB5-FDEEAC799CB0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E64D8A7-CE64-49CD-AB34-6E356E47485B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592A8D-8D81-45CC-B58B-57541F875700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6883B0-2EFD-4000-8E87-4E792F1CE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405" y="3776467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3CB427-A88C-D8F2-1175-373CF71355E5}"/>
              </a:ext>
            </a:extLst>
          </p:cNvPr>
          <p:cNvSpPr txBox="1"/>
          <p:nvPr/>
        </p:nvSpPr>
        <p:spPr>
          <a:xfrm>
            <a:off x="212986" y="6574280"/>
            <a:ext cx="25920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82F7C-8DC0-62FC-D1E5-A10B5A0B1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16" y="293358"/>
            <a:ext cx="2125007" cy="5356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B93E24-77F5-4C43-9244-D76DDEB41528}"/>
              </a:ext>
            </a:extLst>
          </p:cNvPr>
          <p:cNvSpPr txBox="1"/>
          <p:nvPr/>
        </p:nvSpPr>
        <p:spPr>
          <a:xfrm>
            <a:off x="3152893" y="2189185"/>
            <a:ext cx="4955207" cy="3631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#9Slide03 Montserrat" panose="00000500000000000000" pitchFamily="2" charset="0"/>
              </a:rPr>
              <a:t>PHÂN TÍCH THIẾT KẾ HỆ THỐNG</a:t>
            </a:r>
          </a:p>
          <a:p>
            <a:endParaRPr lang="en-US" sz="2400" dirty="0">
              <a:latin typeface="#9Slide03 Montserrat" panose="00000500000000000000" pitchFamily="2" charset="0"/>
            </a:endParaRPr>
          </a:p>
          <a:p>
            <a:r>
              <a:rPr lang="en-US" sz="2400" dirty="0">
                <a:latin typeface="#9Slide03 Montserrat" panose="00000500000000000000" pitchFamily="2" charset="0"/>
              </a:rPr>
              <a:t>THIẾT KẾ GIAO DIỆN</a:t>
            </a:r>
          </a:p>
          <a:p>
            <a:endParaRPr lang="en-US" sz="2400" dirty="0">
              <a:latin typeface="#9Slide03 Montserrat" panose="00000500000000000000" pitchFamily="2" charset="0"/>
            </a:endParaRPr>
          </a:p>
          <a:p>
            <a:r>
              <a:rPr lang="en-US" sz="2400" dirty="0">
                <a:latin typeface="#9Slide03 Montserrat" panose="00000500000000000000" pitchFamily="2" charset="0"/>
              </a:rPr>
              <a:t>LẬP TRÌNH SỬ DỤNG CÁC NGÔN NGỮ CSS, HTML, NODEJS, MYSQL,..</a:t>
            </a:r>
          </a:p>
          <a:p>
            <a:endParaRPr lang="en-US" sz="2400" dirty="0">
              <a:latin typeface="#9Slide03 Montserrat" panose="00000500000000000000" pitchFamily="2" charset="0"/>
            </a:endParaRPr>
          </a:p>
          <a:p>
            <a:r>
              <a:rPr lang="en-US" sz="2400" dirty="0">
                <a:latin typeface="#9Slide03 Montserrat" panose="00000500000000000000" pitchFamily="2" charset="0"/>
              </a:rPr>
              <a:t>CÀI ĐẶT VÀ KIỂM THỬ WEBSITE</a:t>
            </a:r>
          </a:p>
          <a:p>
            <a:endParaRPr lang="en-US" sz="2000" dirty="0">
              <a:latin typeface="#9Slide03 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7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4" dur="1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2" grpId="0"/>
      <p:bldP spid="2" grpId="1"/>
      <p:bldP spid="2" grpId="2"/>
      <p:bldP spid="17" grpId="0"/>
      <p:bldP spid="17" grpId="1"/>
      <p:bldP spid="1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253E0B-E7BC-46E6-984F-9AD4A4C4F73E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AA0492C-EA69-41E1-92E2-BFE239C5E167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1B210FB-213D-494B-9FC1-128B3E9F0DE6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233EC54-0A52-4D23-9FF4-FADBC0D8D741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8AA3A8E-68D3-44E5-8EEC-D3E9CBD1EA96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835797-1420-4CA0-B4CF-5993B0043519}"/>
              </a:ext>
            </a:extLst>
          </p:cNvPr>
          <p:cNvSpPr txBox="1"/>
          <p:nvPr/>
        </p:nvSpPr>
        <p:spPr>
          <a:xfrm>
            <a:off x="3597750" y="533400"/>
            <a:ext cx="49965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latin typeface="#9Slide03 Montserrat Black" panose="00000A00000000000000" pitchFamily="2" charset="0"/>
              </a:rPr>
              <a:t>PHÂN TÍCH THIẾT KẾ HỆ THỐNG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6852D-CF52-238C-18DA-F8D3945A0CAB}"/>
              </a:ext>
            </a:extLst>
          </p:cNvPr>
          <p:cNvSpPr txBox="1"/>
          <p:nvPr/>
        </p:nvSpPr>
        <p:spPr>
          <a:xfrm>
            <a:off x="212986" y="6574280"/>
            <a:ext cx="25920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D6A598-E85D-4F7F-B157-B5BDDE11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5400"/>
            <a:ext cx="762581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1" grpId="0"/>
      <p:bldP spid="11" grpId="1"/>
      <p:bldP spid="1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55D6EE-B417-4497-BEE1-0FDF349224B9}"/>
              </a:ext>
            </a:extLst>
          </p:cNvPr>
          <p:cNvGrpSpPr/>
          <p:nvPr/>
        </p:nvGrpSpPr>
        <p:grpSpPr>
          <a:xfrm rot="16200000">
            <a:off x="753165" y="-153089"/>
            <a:ext cx="166896" cy="990600"/>
            <a:chOff x="304800" y="788432"/>
            <a:chExt cx="228600" cy="13568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54CFD5-AD7F-46B0-85E4-F59CF4EF410C}"/>
                </a:ext>
              </a:extLst>
            </p:cNvPr>
            <p:cNvSpPr/>
            <p:nvPr/>
          </p:nvSpPr>
          <p:spPr>
            <a:xfrm>
              <a:off x="304800" y="1164511"/>
              <a:ext cx="228600" cy="228600"/>
            </a:xfrm>
            <a:prstGeom prst="roundRect">
              <a:avLst/>
            </a:prstGeom>
            <a:solidFill>
              <a:srgbClr val="7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C1787B-37F8-4660-A15A-592A48665B1A}"/>
                </a:ext>
              </a:extLst>
            </p:cNvPr>
            <p:cNvSpPr/>
            <p:nvPr/>
          </p:nvSpPr>
          <p:spPr>
            <a:xfrm>
              <a:off x="304800" y="1540590"/>
              <a:ext cx="228600" cy="228599"/>
            </a:xfrm>
            <a:prstGeom prst="roundRect">
              <a:avLst/>
            </a:prstGeom>
            <a:solidFill>
              <a:srgbClr val="E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87D3FB-C7CD-4DA9-8418-C9CD5F30ECFB}"/>
                </a:ext>
              </a:extLst>
            </p:cNvPr>
            <p:cNvSpPr/>
            <p:nvPr/>
          </p:nvSpPr>
          <p:spPr>
            <a:xfrm>
              <a:off x="304800" y="1916668"/>
              <a:ext cx="228600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1BE05F1-88C2-41CA-9387-50E070089335}"/>
                </a:ext>
              </a:extLst>
            </p:cNvPr>
            <p:cNvSpPr/>
            <p:nvPr/>
          </p:nvSpPr>
          <p:spPr>
            <a:xfrm>
              <a:off x="304800" y="788432"/>
              <a:ext cx="228600" cy="228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302D1C-6778-4D3B-BDEF-50EE51FBA34C}"/>
              </a:ext>
            </a:extLst>
          </p:cNvPr>
          <p:cNvSpPr txBox="1"/>
          <p:nvPr/>
        </p:nvSpPr>
        <p:spPr>
          <a:xfrm>
            <a:off x="4292660" y="533400"/>
            <a:ext cx="36067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latin typeface="#9Slide03 Montserrat Black" panose="00000A00000000000000" pitchFamily="2" charset="0"/>
              </a:rPr>
              <a:t>GIAO DIỆN TRANG CHỦ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981A7-33DB-9150-0B65-2B4DBEFBF4B7}"/>
              </a:ext>
            </a:extLst>
          </p:cNvPr>
          <p:cNvSpPr txBox="1"/>
          <p:nvPr/>
        </p:nvSpPr>
        <p:spPr>
          <a:xfrm>
            <a:off x="212986" y="6599236"/>
            <a:ext cx="30636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#9Slide03 Montserrat Light" panose="00000400000000000000" pitchFamily="2" charset="0"/>
              </a:rPr>
              <a:t>|  </a:t>
            </a:r>
            <a:r>
              <a:rPr lang="en-US" sz="1200" dirty="0" err="1">
                <a:latin typeface="#9Slide03 Montserrat Light" panose="00000400000000000000" pitchFamily="2" charset="0"/>
              </a:rPr>
              <a:t>Xây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dựng</a:t>
            </a:r>
            <a:r>
              <a:rPr lang="en-US" sz="1200" dirty="0">
                <a:latin typeface="#9Slide03 Montserrat Light" panose="00000400000000000000" pitchFamily="2" charset="0"/>
              </a:rPr>
              <a:t> Website </a:t>
            </a:r>
            <a:r>
              <a:rPr lang="en-US" sz="1200" dirty="0" err="1">
                <a:latin typeface="#9Slide03 Montserrat Light" panose="00000400000000000000" pitchFamily="2" charset="0"/>
              </a:rPr>
              <a:t>bán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mỹ</a:t>
            </a:r>
            <a:r>
              <a:rPr lang="en-US" sz="1200" dirty="0">
                <a:latin typeface="#9Slide03 Montserrat Light" panose="00000400000000000000" pitchFamily="2" charset="0"/>
              </a:rPr>
              <a:t> </a:t>
            </a:r>
            <a:r>
              <a:rPr lang="en-US" sz="1200" dirty="0" err="1">
                <a:latin typeface="#9Slide03 Montserrat Light" panose="00000400000000000000" pitchFamily="2" charset="0"/>
              </a:rPr>
              <a:t>phẩm</a:t>
            </a:r>
            <a:endParaRPr lang="en-US" sz="1200" dirty="0">
              <a:latin typeface="#9Slide03 Montserrat Light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B6E1B-6925-4DF2-8FB0-4876A6FF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95400"/>
            <a:ext cx="7828153" cy="48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1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2" grpId="0"/>
      <p:bldP spid="2" grpId="1"/>
      <p:bldP spid="2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818</TotalTime>
  <Words>576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#9Slide03 Montserrat SemiBold</vt:lpstr>
      <vt:lpstr>#9Slide02 Noi dung dai</vt:lpstr>
      <vt:lpstr>Arial</vt:lpstr>
      <vt:lpstr>#9Slide03 Montserrat Black</vt:lpstr>
      <vt:lpstr>#9Slide03 Montserrat</vt:lpstr>
      <vt:lpstr>#9Slide03 Montserrat Medium</vt:lpstr>
      <vt:lpstr>#9Slide02 Tieu de dai</vt:lpstr>
      <vt:lpstr>#9Slide03 Montserrat Bold</vt:lpstr>
      <vt:lpstr>Times New Roman</vt:lpstr>
      <vt:lpstr>#9Slide03 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LN</dc:creator>
  <cp:keywords>9Slide</cp:keywords>
  <dc:description>9Slide.vn</dc:description>
  <cp:lastModifiedBy>Vinh Trần</cp:lastModifiedBy>
  <cp:revision>299</cp:revision>
  <dcterms:created xsi:type="dcterms:W3CDTF">2023-02-05T11:17:49Z</dcterms:created>
  <dcterms:modified xsi:type="dcterms:W3CDTF">2024-01-15T11:52:32Z</dcterms:modified>
  <cp:category>9Slide.vn</cp:category>
  <cp:contentStatus>9Slide</cp:contentStatus>
</cp:coreProperties>
</file>