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5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591" autoAdjust="0"/>
  </p:normalViewPr>
  <p:slideViewPr>
    <p:cSldViewPr snapToGrid="0">
      <p:cViewPr varScale="1">
        <p:scale>
          <a:sx n="22" d="100"/>
          <a:sy n="22" d="100"/>
        </p:scale>
        <p:origin x="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77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C751-1D6C-4331-BE3A-B584DF58C91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AAF73-6E5E-4184-9995-7B490C71E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5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2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5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6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6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4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1816-CC00-BB86-AB30-2C3F90A7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6570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en-US" dirty="0"/>
              <a:t>Yandex Tracker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155A14-8EA8-DA87-1F4F-21B218E5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235" y="5101897"/>
            <a:ext cx="3847365" cy="1024942"/>
          </a:xfrm>
        </p:spPr>
        <p:txBody>
          <a:bodyPr anchor="b">
            <a:normAutofit/>
          </a:bodyPr>
          <a:lstStyle/>
          <a:p>
            <a:r>
              <a:rPr lang="en-US" dirty="0"/>
              <a:t>Solo Leveling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C1B54-03C5-6953-6A14-91675A4F5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4" r="15257" b="2"/>
          <a:stretch/>
        </p:blipFill>
        <p:spPr>
          <a:xfrm>
            <a:off x="954989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0491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1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9F0C05-E75E-E530-A875-118EF5C7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417443"/>
            <a:ext cx="10427841" cy="5551839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effectLst/>
                <a:latin typeface="YS Text"/>
              </a:rPr>
              <a:t>Tracker поможет вам фиксировать прогресс выполнения задачи и быть на связи с коллегами. Работая над задачей, вы можете: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Создавать чеклист задачи</a:t>
            </a:r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Перечислите шаги, которые необходимо пройти для решения задачи, и отмечайте их выполнение.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Редактировать параметры задачи</a:t>
            </a:r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Если условия задачи изменились, вы можете отредактировать ее.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Комментировать задачу</a:t>
            </a:r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Оставляйте комментарии к задачам, делайте заметки и призывайте коллег к обсуждению.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Вести учет затраченного времени</a:t>
            </a:r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Регистрируйте время, затраченное на выполнение задачи.</a:t>
            </a:r>
          </a:p>
          <a:p>
            <a:r>
              <a:rPr lang="ru-RU" dirty="0"/>
              <a:t>Когда вы закончите работать над задачей, переведите ее в финальный статус (обычно это статус Закрыт) и выберите резолюцию — причину, по которой работа над задачей окончена. Список доступных резолюций зависит от настроек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77535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CAE104-5498-AC2A-F9B2-B9676DA4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Конец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9835C-DA30-F587-13F6-29275CE6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D0311-41D7-A952-C98C-A2587AF4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 Tracker</a:t>
            </a:r>
          </a:p>
          <a:p>
            <a:r>
              <a:rPr lang="ru-RU" dirty="0"/>
              <a:t>Возможности</a:t>
            </a:r>
            <a:endParaRPr lang="en-US" dirty="0"/>
          </a:p>
          <a:p>
            <a:r>
              <a:rPr lang="ru-RU" dirty="0"/>
              <a:t>Настройка</a:t>
            </a:r>
          </a:p>
          <a:p>
            <a:pPr lvl="1"/>
            <a:r>
              <a:rPr lang="ru-RU" dirty="0"/>
              <a:t>Создание очереди</a:t>
            </a:r>
          </a:p>
          <a:p>
            <a:pPr lvl="1"/>
            <a:r>
              <a:rPr lang="ru-RU" dirty="0"/>
              <a:t>Настройка доски задач</a:t>
            </a:r>
          </a:p>
          <a:p>
            <a:pPr lvl="1"/>
            <a:r>
              <a:rPr lang="ru-RU" dirty="0"/>
              <a:t>Создание задач</a:t>
            </a:r>
          </a:p>
          <a:p>
            <a:r>
              <a:rPr lang="ru-RU" dirty="0"/>
              <a:t>Работа с </a:t>
            </a:r>
            <a:r>
              <a:rPr lang="en-US" dirty="0"/>
              <a:t>Yandex Tracker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5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83E0D-29E9-D6AD-3145-AE116F7C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354800"/>
            <a:ext cx="10427840" cy="1067836"/>
          </a:xfrm>
        </p:spPr>
        <p:txBody>
          <a:bodyPr/>
          <a:lstStyle/>
          <a:p>
            <a:r>
              <a:rPr lang="en-US" dirty="0"/>
              <a:t>Yandex Tracker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8874D-4BA2-B1BF-C2A8-61013B8D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422636"/>
            <a:ext cx="10427841" cy="4898651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Yandex Tracker </a:t>
            </a:r>
            <a:r>
              <a:rPr lang="ru-RU" b="0" i="0" dirty="0">
                <a:effectLst/>
                <a:latin typeface="YS Text"/>
              </a:rPr>
              <a:t>— это сервис для управления проектами и процессами.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В Tracker можно организовать любую работу — разработку приложения, проведение рекламной кампании, прием обращений от пользователей, согласование договоров и так далее.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Руководителям Tracker помогает распределять работу между сотрудниками и отслеживать ее выполнение.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Сотрудникам Tracker помогает легко найти список своих задач, следить за сроками и приоритетами.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4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F1167-30B6-E58B-A935-A8D46DAF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345690"/>
            <a:ext cx="10427840" cy="1086056"/>
          </a:xfrm>
        </p:spPr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17A4B-2579-18A3-3AFF-6AA0DA56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477350"/>
            <a:ext cx="10427841" cy="4466249"/>
          </a:xfrm>
        </p:spPr>
        <p:txBody>
          <a:bodyPr>
            <a:normAutofit/>
          </a:bodyPr>
          <a:lstStyle/>
          <a:p>
            <a:pPr algn="l"/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Agile-инструменты</a:t>
            </a:r>
            <a:endParaRPr lang="ru-RU" b="0" i="0" dirty="0">
              <a:solidFill>
                <a:schemeClr val="accent3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Используйте в ваших проектах гибкую методологию разработки. В Tracker можно группировать задачи в спринты и отслеживать на Agile-досках</a:t>
            </a:r>
          </a:p>
          <a:p>
            <a:pPr algn="l"/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Автоматизация и шаблоны</a:t>
            </a:r>
            <a:endParaRPr lang="ru-RU" b="0" i="0" dirty="0">
              <a:solidFill>
                <a:schemeClr val="accent3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Чтобы автоматизировать работу с задачами, используйте триггеры и </a:t>
            </a:r>
            <a:r>
              <a:rPr lang="ru-RU" b="0" i="0" dirty="0" err="1">
                <a:effectLst/>
                <a:latin typeface="YS Text"/>
              </a:rPr>
              <a:t>автодействия</a:t>
            </a:r>
            <a:r>
              <a:rPr lang="ru-RU" b="0" i="0" dirty="0">
                <a:effectLst/>
                <a:latin typeface="YS Text"/>
              </a:rPr>
              <a:t>. Для однотипных задач или комментариев используйте шаблоны</a:t>
            </a:r>
          </a:p>
          <a:p>
            <a:pPr algn="l"/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Поиск задач</a:t>
            </a:r>
            <a:endParaRPr lang="ru-RU" b="0" i="0" dirty="0">
              <a:solidFill>
                <a:schemeClr val="accent3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Ищите задачи по любым комбинациям параметров с помощью фильтров. Фильтры можно создавать с помощью конструктора или языка запросов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FAEC80-457F-6F76-DA7C-D735B8DF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655983"/>
            <a:ext cx="10427841" cy="5313299"/>
          </a:xfrm>
        </p:spPr>
        <p:txBody>
          <a:bodyPr>
            <a:normAutofit/>
          </a:bodyPr>
          <a:lstStyle/>
          <a:p>
            <a:pPr algn="l"/>
            <a:r>
              <a:rPr lang="ru-RU" b="0" i="0" u="none" strike="noStrike" dirty="0">
                <a:solidFill>
                  <a:schemeClr val="accent3"/>
                </a:solidFill>
                <a:effectLst/>
                <a:latin typeface="YS Text"/>
              </a:rPr>
              <a:t>Контроль над задачами</a:t>
            </a:r>
            <a:endParaRPr lang="ru-RU" b="0" i="0" dirty="0">
              <a:solidFill>
                <a:schemeClr val="accent3"/>
              </a:solidFill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Соберите на дашборде всю информацию о важных задачах: добавьте списки задач, статистику, таблицы или заметки. Следите за выполнением задач вашей команды на доске задач</a:t>
            </a:r>
          </a:p>
          <a:p>
            <a:pPr algn="l"/>
            <a:r>
              <a:rPr lang="ru-RU" b="0" i="0" dirty="0">
                <a:solidFill>
                  <a:schemeClr val="accent3"/>
                </a:solidFill>
                <a:effectLst/>
                <a:latin typeface="YS Text"/>
              </a:rPr>
              <a:t>Yandex Tracker API позволяет: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искать, создавать и редактировать задачи;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создавать и редактировать доски задач;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просматривать настройки очереди;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добавлять и редактировать поля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0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931AF-B7D4-CEF8-9171-A1A801B9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345690"/>
            <a:ext cx="10427840" cy="1086056"/>
          </a:xfrm>
        </p:spPr>
        <p:txBody>
          <a:bodyPr/>
          <a:lstStyle/>
          <a:p>
            <a:r>
              <a:rPr lang="ru-RU" dirty="0"/>
              <a:t>Настройка: Создание очереди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66EFD-CACF-B2A8-75A1-3F7A7444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477351"/>
            <a:ext cx="10427841" cy="470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На верхней панели Tracker выберите </a:t>
            </a:r>
            <a:r>
              <a:rPr lang="ru-RU" b="1" i="0" dirty="0">
                <a:effectLst/>
                <a:latin typeface="YS Text"/>
              </a:rPr>
              <a:t>Очереди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1" i="0" dirty="0">
                <a:effectLst/>
                <a:latin typeface="YS Text"/>
              </a:rPr>
              <a:t>+ Создать очередь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Выберите шаблон очереди. Чтобы вам было проще начать, мы подготовили несколько шаблонов очередей. Шаблоны содержат все необходимое для работы с самыми разными задачами</a:t>
            </a:r>
          </a:p>
          <a:p>
            <a:pPr marL="0" indent="0">
              <a:buNone/>
            </a:pPr>
            <a:r>
              <a:rPr lang="ru-RU" dirty="0"/>
              <a:t>Придумайте название очереди. Из названия должно быть понятно, какие задачи относятся к этой очереди. </a:t>
            </a:r>
          </a:p>
          <a:p>
            <a:pPr marL="0" indent="0">
              <a:buNone/>
            </a:pPr>
            <a:r>
              <a:rPr lang="ru-RU" dirty="0"/>
              <a:t>Задайте уникальный ключ очереди. Ключ тоже стоит сделать понятным и запоминающимся, так вам проще будет искать нужную очередь в списке. Каждая задача в очереди будет обозначаться с помощью ключа очереди и порядкового номера задачи.</a:t>
            </a:r>
          </a:p>
          <a:p>
            <a:pPr marL="0" indent="0">
              <a:buNone/>
            </a:pPr>
            <a:r>
              <a:rPr lang="ru-RU" dirty="0"/>
              <a:t>Нажмите кнопку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410726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B3652-1456-40D6-8447-70C28178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345690"/>
            <a:ext cx="10427840" cy="1086056"/>
          </a:xfrm>
        </p:spPr>
        <p:txBody>
          <a:bodyPr/>
          <a:lstStyle/>
          <a:p>
            <a:r>
              <a:rPr lang="ru-RU" dirty="0"/>
              <a:t>Настройка: Доска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737C1-4263-B3BE-30EF-D38ECBA4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628661"/>
            <a:ext cx="10427841" cy="439445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Выберите Доски → Создать доску в верхней панели Tracker.</a:t>
            </a:r>
          </a:p>
          <a:p>
            <a:r>
              <a:rPr lang="ru-RU" dirty="0"/>
              <a:t>Выберите тип доски. Советуем начать с простой — это наиболее универсальная доска и ее проще всего настроить.</a:t>
            </a:r>
          </a:p>
          <a:p>
            <a:r>
              <a:rPr lang="ru-RU" dirty="0"/>
              <a:t>Вы можете добавлять задачи на доску вручную, или настроить доску так, чтобы на нее автоматически попадали задачи, удовлетворяющие определенным условиям.</a:t>
            </a:r>
          </a:p>
          <a:p>
            <a:r>
              <a:rPr lang="ru-RU" dirty="0"/>
              <a:t>Выберите ручной режим, автоматический мы рассмотрим позже.</a:t>
            </a:r>
          </a:p>
          <a:p>
            <a:r>
              <a:rPr lang="ru-RU" dirty="0"/>
              <a:t>Придумайте название доски.</a:t>
            </a:r>
          </a:p>
          <a:p>
            <a:r>
              <a:rPr lang="ru-RU" dirty="0"/>
              <a:t>В поле Очередь укажите ключ вашей очереди. Это позволит быстро создавать задачи в этой очереди прямо на странице доски.</a:t>
            </a:r>
          </a:p>
          <a:p>
            <a:r>
              <a:rPr lang="ru-RU" dirty="0"/>
              <a:t>Нажмите кнопку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19298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5F0F2-380F-410A-B347-FC324E31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598006"/>
            <a:ext cx="10427840" cy="1086056"/>
          </a:xfrm>
        </p:spPr>
        <p:txBody>
          <a:bodyPr/>
          <a:lstStyle/>
          <a:p>
            <a:r>
              <a:rPr lang="ru-RU" dirty="0"/>
              <a:t>Настройка: Создание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3EB17-E93D-5BBC-7C0D-1828B08D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Откройте страницу вашей новой доски.</a:t>
            </a:r>
          </a:p>
          <a:p>
            <a:r>
              <a:rPr lang="ru-RU" dirty="0"/>
              <a:t>В правом нижнем углу нажмите кнопку Добавить задачу.</a:t>
            </a:r>
          </a:p>
          <a:p>
            <a:r>
              <a:rPr lang="ru-RU" dirty="0"/>
              <a:t>Придумайте название задачи. Лучше, если название будет емким, чтобы задачу легко можно было найти в списке.</a:t>
            </a:r>
          </a:p>
          <a:p>
            <a:r>
              <a:rPr lang="ru-RU" dirty="0"/>
              <a:t>Нажмите кнопку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3332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CA8B7-AC58-5F03-5031-DD5E9B27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19" y="345690"/>
            <a:ext cx="10427840" cy="1086056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Yandex Tracker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9EC2E-9AE0-E64F-B2F8-1E43ECD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431746"/>
            <a:ext cx="10427841" cy="4537536"/>
          </a:xfrm>
        </p:spPr>
        <p:txBody>
          <a:bodyPr/>
          <a:lstStyle/>
          <a:p>
            <a:r>
              <a:rPr lang="ru-RU" b="0" i="0" dirty="0">
                <a:effectLst/>
                <a:latin typeface="YS Text"/>
              </a:rPr>
              <a:t>Приступая к задаче, переведите ее в новый статус (обычно это статус «В работе»). Статус показывает состояние задачи и помогает пользователям Tracker отслеживать ее выполнение. Текущий статус отображается под заголовком задачи и на панели справа.</a:t>
            </a:r>
            <a:endParaRPr lang="ru-RU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A2AC5F6-1E9F-681D-B920-EF39A571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89" y="2664107"/>
            <a:ext cx="6667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1557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57FBA"/>
      </a:accent4>
      <a:accent5>
        <a:srgbClr val="A196C6"/>
      </a:accent5>
      <a:accent6>
        <a:srgbClr val="7F8ABA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616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Georgia Pro Light</vt:lpstr>
      <vt:lpstr>YS Text</vt:lpstr>
      <vt:lpstr>VaultVTI</vt:lpstr>
      <vt:lpstr>BrushVTI</vt:lpstr>
      <vt:lpstr>Yandex Tracker</vt:lpstr>
      <vt:lpstr>Содержание </vt:lpstr>
      <vt:lpstr>Yandex Tracker</vt:lpstr>
      <vt:lpstr>Возможности</vt:lpstr>
      <vt:lpstr>Презентация PowerPoint</vt:lpstr>
      <vt:lpstr>Настройка: Создание очереди</vt:lpstr>
      <vt:lpstr>Настройка: Доска задач</vt:lpstr>
      <vt:lpstr>Настройка: Создание задач</vt:lpstr>
      <vt:lpstr>Работа с Yandex Tracker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Tracker</dc:title>
  <dc:creator>Ангелина Максимова</dc:creator>
  <cp:lastModifiedBy>Ангелина Максимова</cp:lastModifiedBy>
  <cp:revision>1</cp:revision>
  <dcterms:created xsi:type="dcterms:W3CDTF">2022-09-27T07:31:18Z</dcterms:created>
  <dcterms:modified xsi:type="dcterms:W3CDTF">2022-09-27T07:55:36Z</dcterms:modified>
</cp:coreProperties>
</file>