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Blockchain Lesson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Hardhat Simple Storage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Hardhat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solidFill>
                  <a:srgbClr val="B0B2B5"/>
                </a:solidFill>
                <a:effectLst/>
                <a:latin typeface="-apple-system"/>
              </a:rPr>
              <a:t>Hardhat is a development environment for Ethereum software. It consists of different components for editing, compiling, debugging and deploying your smart contracts and </a:t>
            </a:r>
            <a:r>
              <a:rPr lang="en-US" sz="2000" b="0" i="0" dirty="0" err="1">
                <a:solidFill>
                  <a:srgbClr val="B0B2B5"/>
                </a:solidFill>
                <a:effectLst/>
                <a:latin typeface="-apple-system"/>
              </a:rPr>
              <a:t>dApps</a:t>
            </a:r>
            <a:r>
              <a:rPr lang="en-US" sz="2000" b="0" i="0" dirty="0">
                <a:solidFill>
                  <a:srgbClr val="B0B2B5"/>
                </a:solidFill>
                <a:effectLst/>
                <a:latin typeface="-apple-system"/>
              </a:rPr>
              <a:t>, all of which work together to create a complete development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E419-DCD5-D4BF-43D3-2F7656DD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6087-08BC-B917-1027-EE6F850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Hardhat is used through a local installation in your project. This way your environment will be reproducible, and you will avoid future version conflicts.</a:t>
            </a:r>
          </a:p>
          <a:p>
            <a:endParaRPr lang="en-US" dirty="0"/>
          </a:p>
          <a:p>
            <a:r>
              <a:rPr lang="en-US" dirty="0"/>
              <a:t>To install it, you need to create an </a:t>
            </a:r>
            <a:r>
              <a:rPr lang="en-US" dirty="0" err="1"/>
              <a:t>npm</a:t>
            </a:r>
            <a:r>
              <a:rPr lang="en-US" dirty="0"/>
              <a:t> project by going to an empty folder,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and following its instructions. You can use another package manager, like yarn, but we recommend you use </a:t>
            </a:r>
            <a:r>
              <a:rPr lang="en-US" dirty="0" err="1"/>
              <a:t>npm</a:t>
            </a:r>
            <a:r>
              <a:rPr lang="en-US" dirty="0"/>
              <a:t> 7 or later, as it makes installing Hardhat plugins simpler.</a:t>
            </a:r>
          </a:p>
        </p:txBody>
      </p:sp>
    </p:spTree>
    <p:extLst>
      <p:ext uri="{BB962C8B-B14F-4D97-AF65-F5344CB8AC3E}">
        <p14:creationId xmlns:p14="http://schemas.microsoft.com/office/powerpoint/2010/main" val="15297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260-95A4-6C9F-33CD-785517E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PROJECT HARDHAT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AA84F-CB32-3FA9-E2EE-6E10CF79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97" y="2076449"/>
            <a:ext cx="5130186" cy="4171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10A37-45E9-0BC1-0560-9F5CFEF3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72" y="2076450"/>
            <a:ext cx="486938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5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0A2B-A564-09E1-E3A5-F768C403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299226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HARDHAT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2617C-6CBA-02D8-6068-A8BE34F24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35" y="2256063"/>
            <a:ext cx="5367267" cy="37147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750B0-A32B-1C3F-36AC-57B98ED5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7D81-9AC9-BB0D-8031-172B5CED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84464"/>
            <a:ext cx="10353762" cy="3714749"/>
          </a:xfrm>
        </p:spPr>
        <p:txBody>
          <a:bodyPr>
            <a:noAutofit/>
          </a:bodyPr>
          <a:lstStyle/>
          <a:p>
            <a:r>
              <a:rPr lang="en-US" sz="1100" dirty="0"/>
              <a:t>#Testing</a:t>
            </a:r>
          </a:p>
          <a:p>
            <a:r>
              <a:rPr lang="en-US" sz="1100" dirty="0"/>
              <a:t>When it comes to testing your contracts, the sample project comes with some useful functionality:</a:t>
            </a:r>
          </a:p>
          <a:p>
            <a:endParaRPr lang="en-US" sz="1100" dirty="0"/>
          </a:p>
          <a:p>
            <a:r>
              <a:rPr lang="en-US" sz="1100" dirty="0"/>
              <a:t>The built-in Hardhat Network as the development network to test on, along with the Hardhat Network Helpers library to manipulate this network.</a:t>
            </a:r>
          </a:p>
          <a:p>
            <a:r>
              <a:rPr lang="en-US" sz="1100" dirty="0"/>
              <a:t>Mocha as the test runner, Chai as the assertion library, and the Hardhat Chai Matchers to extend Chai with contracts-related functionality.</a:t>
            </a:r>
          </a:p>
          <a:p>
            <a:r>
              <a:rPr lang="en-US" sz="1100" dirty="0"/>
              <a:t>The </a:t>
            </a:r>
          </a:p>
          <a:p>
            <a:r>
              <a:rPr lang="en-US" sz="1100" dirty="0"/>
              <a:t>ethers.js</a:t>
            </a:r>
          </a:p>
          <a:p>
            <a:r>
              <a:rPr lang="en-US" sz="1100" dirty="0"/>
              <a:t> library to interact with the network and with contracts.</a:t>
            </a:r>
          </a:p>
          <a:p>
            <a:r>
              <a:rPr lang="en-US" sz="1100" dirty="0"/>
              <a:t>As well as other useful plugins. You can learn more about this in the Testing contracts guide.</a:t>
            </a:r>
          </a:p>
          <a:p>
            <a:endParaRPr lang="en-US" sz="1100" dirty="0"/>
          </a:p>
          <a:p>
            <a:r>
              <a:rPr lang="en-US" sz="1100" dirty="0"/>
              <a:t>#External networks</a:t>
            </a:r>
          </a:p>
          <a:p>
            <a:r>
              <a:rPr lang="en-US" sz="1100" dirty="0"/>
              <a:t>If you need to use an external network, like an Ethereum </a:t>
            </a:r>
            <a:r>
              <a:rPr lang="en-US" sz="1100" dirty="0" err="1"/>
              <a:t>testnet</a:t>
            </a:r>
            <a:r>
              <a:rPr lang="en-US" sz="1100" dirty="0"/>
              <a:t>, </a:t>
            </a:r>
            <a:r>
              <a:rPr lang="en-US" sz="1100" dirty="0" err="1"/>
              <a:t>mainnet</a:t>
            </a:r>
            <a:r>
              <a:rPr lang="en-US" sz="1100" dirty="0"/>
              <a:t> or some other specific node software, you can set it up using the networks configuration entries in the exported object in hardhat.config.js, which is how Hardhat projects manage settings.</a:t>
            </a:r>
          </a:p>
          <a:p>
            <a:endParaRPr lang="en-US" sz="1100" dirty="0"/>
          </a:p>
          <a:p>
            <a:r>
              <a:rPr lang="en-US" sz="1100" dirty="0"/>
              <a:t>You can use of the --network CLI parameter to quickly change the network.</a:t>
            </a:r>
          </a:p>
          <a:p>
            <a:endParaRPr lang="en-US" sz="1100" dirty="0"/>
          </a:p>
          <a:p>
            <a:r>
              <a:rPr lang="en-US" sz="1100" dirty="0"/>
              <a:t>Take a look at the networks configuration section to learn more about setting up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270116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C0BD0-72CE-EBD8-89E7-E754B9B8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4624" y="1387929"/>
            <a:ext cx="6087376" cy="446858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1631B-914D-BAC0-CAE3-F3E57645F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A9413-949F-E657-49D0-47AEE7792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8740"/>
            <a:ext cx="5962261" cy="46005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F5499-7BBA-8BB2-95B9-2C05FBB1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573-6054-5DD5-7826-7C7995FC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BB015-D869-B469-CA88-628ADC5F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65" y="1929493"/>
            <a:ext cx="5285827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407E7-CC85-240C-C0AD-3C8B81FA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29" y="1929493"/>
            <a:ext cx="5126418" cy="38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{C076C64E-0F99-461F-A4D4-015B5C4B94B6}tf55705232_win32</Template>
  <TotalTime>687</TotalTime>
  <Words>326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Goudy Old Style</vt:lpstr>
      <vt:lpstr>Wingdings 2</vt:lpstr>
      <vt:lpstr>SlateVTI</vt:lpstr>
      <vt:lpstr>Blockchain Lesson 6</vt:lpstr>
      <vt:lpstr>Hardhat</vt:lpstr>
      <vt:lpstr>Installing</vt:lpstr>
      <vt:lpstr>SETTING PROJECT HARDHAT</vt:lpstr>
      <vt:lpstr>SIMPLE HARDHAT PROJECT</vt:lpstr>
      <vt:lpstr>PowerPoint Presentation</vt:lpstr>
      <vt:lpstr>PowerPoint Presentation</vt:lpstr>
      <vt:lpstr>PowerPoint Presentation</vt:lpstr>
      <vt:lpstr>CONFIGURING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Lesson 6</dc:title>
  <dc:creator>ersan aythamsyach</dc:creator>
  <cp:lastModifiedBy>ersan aythamsyach</cp:lastModifiedBy>
  <cp:revision>1</cp:revision>
  <dcterms:created xsi:type="dcterms:W3CDTF">2022-07-08T06:42:15Z</dcterms:created>
  <dcterms:modified xsi:type="dcterms:W3CDTF">2022-07-08T18:10:01Z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