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6" r:id="rId1"/>
  </p:sldMasterIdLst>
  <p:sldIdLst>
    <p:sldId id="349" r:id="rId2"/>
    <p:sldId id="346" r:id="rId3"/>
    <p:sldId id="256" r:id="rId4"/>
    <p:sldId id="257" r:id="rId5"/>
    <p:sldId id="258" r:id="rId6"/>
    <p:sldId id="259" r:id="rId7"/>
    <p:sldId id="260" r:id="rId8"/>
    <p:sldId id="261" r:id="rId9"/>
    <p:sldId id="262" r:id="rId10"/>
    <p:sldId id="263" r:id="rId11"/>
    <p:sldId id="264" r:id="rId12"/>
    <p:sldId id="265" r:id="rId13"/>
    <p:sldId id="266" r:id="rId14"/>
    <p:sldId id="267" r:id="rId15"/>
    <p:sldId id="347" r:id="rId16"/>
    <p:sldId id="282" r:id="rId17"/>
    <p:sldId id="285" r:id="rId18"/>
    <p:sldId id="288" r:id="rId19"/>
    <p:sldId id="291" r:id="rId20"/>
    <p:sldId id="294" r:id="rId21"/>
    <p:sldId id="297" r:id="rId22"/>
    <p:sldId id="300" r:id="rId23"/>
    <p:sldId id="303" r:id="rId24"/>
    <p:sldId id="306" r:id="rId25"/>
    <p:sldId id="348" r:id="rId26"/>
    <p:sldId id="312" r:id="rId27"/>
    <p:sldId id="315" r:id="rId28"/>
    <p:sldId id="318" r:id="rId29"/>
    <p:sldId id="321" r:id="rId30"/>
    <p:sldId id="324" r:id="rId31"/>
    <p:sldId id="327" r:id="rId32"/>
    <p:sldId id="330" r:id="rId33"/>
    <p:sldId id="333" r:id="rId34"/>
    <p:sldId id="336" r:id="rId35"/>
    <p:sldId id="339" r:id="rId36"/>
    <p:sldId id="342" r:id="rId37"/>
    <p:sldId id="345" r:id="rId38"/>
  </p:sldIdLst>
  <p:sldSz cx="7556500" cy="10693400"/>
  <p:notesSz cx="7556500" cy="10693400"/>
  <p:custDataLst>
    <p:tags r:id="rId39"/>
  </p:custDataLst>
  <p:defaultTex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594" y="90"/>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64EA91A6-0BB9-488B-4779-62B0C19C1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15113"/>
            <a:ext cx="55578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7C56B5A2-2ABD-5B58-8CC7-53558BEFD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738" y="6616700"/>
            <a:ext cx="1908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9292444-8257-4447-3360-CFF5F3FEE0A1}"/>
              </a:ext>
            </a:extLst>
          </p:cNvPr>
          <p:cNvSpPr/>
          <p:nvPr/>
        </p:nvSpPr>
        <p:spPr bwMode="ltGray">
          <a:xfrm>
            <a:off x="0" y="4038600"/>
            <a:ext cx="5557838" cy="258921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98B05088-2C1F-A4CA-FA5F-C643A727D43C}"/>
              </a:ext>
            </a:extLst>
          </p:cNvPr>
          <p:cNvSpPr/>
          <p:nvPr/>
        </p:nvSpPr>
        <p:spPr>
          <a:xfrm>
            <a:off x="5646738" y="4038600"/>
            <a:ext cx="1908175" cy="2589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21658" y="4262561"/>
            <a:ext cx="5015576" cy="2140972"/>
          </a:xfrm>
        </p:spPr>
        <p:txBody>
          <a:bodyPr anchor="b">
            <a:noAutofit/>
          </a:bodyPr>
          <a:lstStyle>
            <a:lvl1pPr algn="r">
              <a:defRPr sz="3967"/>
            </a:lvl1pPr>
          </a:lstStyle>
          <a:p>
            <a:r>
              <a:rPr lang="en-US"/>
              <a:t>Click to edit Master title style</a:t>
            </a:r>
            <a:endParaRPr lang="en-US" dirty="0"/>
          </a:p>
        </p:txBody>
      </p:sp>
      <p:sp>
        <p:nvSpPr>
          <p:cNvPr id="3" name="Subtitle 2"/>
          <p:cNvSpPr>
            <a:spLocks noGrp="1"/>
          </p:cNvSpPr>
          <p:nvPr>
            <p:ph type="subTitle" idx="1"/>
          </p:nvPr>
        </p:nvSpPr>
        <p:spPr>
          <a:xfrm>
            <a:off x="421658" y="6851448"/>
            <a:ext cx="5047667" cy="1742764"/>
          </a:xfrm>
        </p:spPr>
        <p:txBody>
          <a:bodyPr/>
          <a:lstStyle>
            <a:lvl1pPr marL="0" indent="0" algn="r">
              <a:buNone/>
              <a:defRPr sz="1653"/>
            </a:lvl1pPr>
            <a:lvl2pPr marL="377830" indent="0" algn="ctr">
              <a:buNone/>
              <a:defRPr sz="1653"/>
            </a:lvl2pPr>
            <a:lvl3pPr marL="755660" indent="0" algn="ctr">
              <a:buNone/>
              <a:defRPr sz="1488"/>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006D4B1E-0550-22B6-F198-E3AF32D9ABDB}"/>
              </a:ext>
            </a:extLst>
          </p:cNvPr>
          <p:cNvSpPr>
            <a:spLocks noGrp="1"/>
          </p:cNvSpPr>
          <p:nvPr>
            <p:ph type="dt" sz="half" idx="10"/>
          </p:nvPr>
        </p:nvSpPr>
        <p:spPr>
          <a:xfrm>
            <a:off x="3763963" y="9256713"/>
            <a:ext cx="1700212" cy="568325"/>
          </a:xfrm>
        </p:spPr>
        <p:txBody>
          <a:bodyPr/>
          <a:lstStyle>
            <a:lvl1pPr>
              <a:defRPr/>
            </a:lvl1pPr>
          </a:lstStyle>
          <a:p>
            <a:pPr>
              <a:defRPr/>
            </a:pPr>
            <a:fld id="{31FAC3F5-01DF-4D39-8EC5-F948AC3CA1A7}" type="datetime1">
              <a:rPr lang="en-US" altLang="en-US"/>
              <a:pPr>
                <a:defRPr/>
              </a:pPr>
              <a:t>4/21/2022</a:t>
            </a:fld>
            <a:endParaRPr lang="en-US" altLang="en-US"/>
          </a:p>
        </p:txBody>
      </p:sp>
      <p:sp>
        <p:nvSpPr>
          <p:cNvPr id="9" name="Footer Placeholder 4">
            <a:extLst>
              <a:ext uri="{FF2B5EF4-FFF2-40B4-BE49-F238E27FC236}">
                <a16:creationId xmlns:a16="http://schemas.microsoft.com/office/drawing/2014/main" id="{8981DF2D-EFB9-F0C1-3D97-E7C95F898F42}"/>
              </a:ext>
            </a:extLst>
          </p:cNvPr>
          <p:cNvSpPr>
            <a:spLocks noGrp="1"/>
          </p:cNvSpPr>
          <p:nvPr>
            <p:ph type="ftr" sz="quarter" idx="11"/>
          </p:nvPr>
        </p:nvSpPr>
        <p:spPr>
          <a:xfrm>
            <a:off x="441325" y="9256713"/>
            <a:ext cx="3322638" cy="568325"/>
          </a:xfrm>
        </p:spPr>
        <p:txBody>
          <a:bodyPr/>
          <a:lstStyle>
            <a:lvl1pPr>
              <a:defRPr/>
            </a:lvl1pPr>
          </a:lstStyle>
          <a:p>
            <a:pPr>
              <a:defRPr/>
            </a:pPr>
            <a:endParaRPr lang="en-US" altLang="en-US"/>
          </a:p>
        </p:txBody>
      </p:sp>
      <p:sp>
        <p:nvSpPr>
          <p:cNvPr id="10" name="Slide Number Placeholder 5">
            <a:extLst>
              <a:ext uri="{FF2B5EF4-FFF2-40B4-BE49-F238E27FC236}">
                <a16:creationId xmlns:a16="http://schemas.microsoft.com/office/drawing/2014/main" id="{8B804EF4-B6D8-642A-270D-3408972FEA2F}"/>
              </a:ext>
            </a:extLst>
          </p:cNvPr>
          <p:cNvSpPr>
            <a:spLocks noGrp="1"/>
          </p:cNvSpPr>
          <p:nvPr>
            <p:ph type="sldNum" sz="quarter" idx="12"/>
          </p:nvPr>
        </p:nvSpPr>
        <p:spPr>
          <a:xfrm>
            <a:off x="5792788" y="4287838"/>
            <a:ext cx="1133475" cy="2116137"/>
          </a:xfrm>
        </p:spPr>
        <p:txBody>
          <a:bodyPr/>
          <a:lstStyle>
            <a:lvl1pPr>
              <a:defRPr/>
            </a:lvl1pPr>
          </a:lstStyle>
          <a:p>
            <a:pPr>
              <a:defRPr/>
            </a:pPr>
            <a:fld id="{65E6B2E6-F646-4614-B32E-4EEA582CA67F}" type="slidenum">
              <a:rPr lang="ru-RU" altLang="en-US"/>
              <a:pPr>
                <a:defRPr/>
              </a:pPr>
              <a:t>‹#›</a:t>
            </a:fld>
            <a:endParaRPr lang="ru-RU" altLang="en-US"/>
          </a:p>
        </p:txBody>
      </p:sp>
    </p:spTree>
    <p:extLst>
      <p:ext uri="{BB962C8B-B14F-4D97-AF65-F5344CB8AC3E}">
        <p14:creationId xmlns:p14="http://schemas.microsoft.com/office/powerpoint/2010/main" val="208091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EA3B4237-3D4F-FA15-03CC-909993839880}"/>
              </a:ext>
            </a:extLst>
          </p:cNvPr>
          <p:cNvGrpSpPr>
            <a:grpSpLocks/>
          </p:cNvGrpSpPr>
          <p:nvPr/>
        </p:nvGrpSpPr>
        <p:grpSpPr bwMode="auto">
          <a:xfrm>
            <a:off x="0" y="7129463"/>
            <a:ext cx="7570788" cy="2614612"/>
            <a:chOff x="0" y="2895600"/>
            <a:chExt cx="9161969" cy="1677035"/>
          </a:xfrm>
        </p:grpSpPr>
        <p:pic>
          <p:nvPicPr>
            <p:cNvPr id="6" name="Picture 8" descr="HD-ShadowLong.png">
              <a:extLst>
                <a:ext uri="{FF2B5EF4-FFF2-40B4-BE49-F238E27FC236}">
                  <a16:creationId xmlns:a16="http://schemas.microsoft.com/office/drawing/2014/main" id="{9772193D-4332-D031-5E7D-9C82E6F8A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HD-ShadowShort.png">
              <a:extLst>
                <a:ext uri="{FF2B5EF4-FFF2-40B4-BE49-F238E27FC236}">
                  <a16:creationId xmlns:a16="http://schemas.microsoft.com/office/drawing/2014/main" id="{77BC1C91-F218-22A6-CE2B-BCF00195F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7549695F-A24D-B6DF-DF3E-6595E44E4BC4}"/>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3844A45C-2DC5-0E9D-0780-7DEA489B29F2}"/>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40798" y="7346632"/>
            <a:ext cx="5697761" cy="848989"/>
          </a:xfrm>
        </p:spPr>
        <p:txBody>
          <a:bodyPr anchor="b"/>
          <a:lstStyle>
            <a:lvl1pPr>
              <a:defRPr sz="1983"/>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341" y="950522"/>
            <a:ext cx="5699219" cy="5597078"/>
          </a:xfrm>
          <a:noFill/>
          <a:ln>
            <a:noFill/>
          </a:ln>
          <a:effectLst>
            <a:outerShdw blurRad="76200" dist="63500" dir="5040000" algn="tl" rotWithShape="0">
              <a:srgbClr val="000000">
                <a:alpha val="41000"/>
              </a:srgbClr>
            </a:outerShdw>
          </a:effectLst>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40797" y="8195620"/>
            <a:ext cx="5697763" cy="854192"/>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10" name="Date Placeholder 4">
            <a:extLst>
              <a:ext uri="{FF2B5EF4-FFF2-40B4-BE49-F238E27FC236}">
                <a16:creationId xmlns:a16="http://schemas.microsoft.com/office/drawing/2014/main" id="{A1F606DF-312F-2E0A-2899-D38ADAA7CC0B}"/>
              </a:ext>
            </a:extLst>
          </p:cNvPr>
          <p:cNvSpPr>
            <a:spLocks noGrp="1"/>
          </p:cNvSpPr>
          <p:nvPr>
            <p:ph type="dt" sz="half" idx="10"/>
          </p:nvPr>
        </p:nvSpPr>
        <p:spPr/>
        <p:txBody>
          <a:bodyPr/>
          <a:lstStyle>
            <a:lvl1pPr>
              <a:defRPr/>
            </a:lvl1pPr>
          </a:lstStyle>
          <a:p>
            <a:pPr>
              <a:defRPr/>
            </a:pPr>
            <a:fld id="{559D82C9-F736-46B8-8822-5419CCCAE31A}" type="datetime1">
              <a:rPr lang="en-US" altLang="en-US"/>
              <a:pPr>
                <a:defRPr/>
              </a:pPr>
              <a:t>4/21/2022</a:t>
            </a:fld>
            <a:endParaRPr lang="en-US" altLang="en-US"/>
          </a:p>
        </p:txBody>
      </p:sp>
      <p:sp>
        <p:nvSpPr>
          <p:cNvPr id="11" name="Footer Placeholder 5">
            <a:extLst>
              <a:ext uri="{FF2B5EF4-FFF2-40B4-BE49-F238E27FC236}">
                <a16:creationId xmlns:a16="http://schemas.microsoft.com/office/drawing/2014/main" id="{8EEFADB1-0C5F-F886-EB14-C8D6DCCF325D}"/>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3AF214B1-E1E6-9AD1-E2C2-014F5C7765FC}"/>
              </a:ext>
            </a:extLst>
          </p:cNvPr>
          <p:cNvSpPr>
            <a:spLocks noGrp="1"/>
          </p:cNvSpPr>
          <p:nvPr>
            <p:ph type="sldNum" sz="quarter" idx="12"/>
          </p:nvPr>
        </p:nvSpPr>
        <p:spPr>
          <a:xfrm>
            <a:off x="6492875" y="7345363"/>
            <a:ext cx="949325" cy="1701800"/>
          </a:xfrm>
        </p:spPr>
        <p:txBody>
          <a:bodyPr/>
          <a:lstStyle>
            <a:lvl1pPr>
              <a:defRPr/>
            </a:lvl1pPr>
          </a:lstStyle>
          <a:p>
            <a:pPr>
              <a:defRPr/>
            </a:pPr>
            <a:fld id="{7928B947-AB26-45A3-855F-AC36B3A197B6}" type="slidenum">
              <a:rPr lang="ru-RU" altLang="en-US"/>
              <a:pPr>
                <a:defRPr/>
              </a:pPr>
              <a:t>‹#›</a:t>
            </a:fld>
            <a:endParaRPr lang="ru-RU" altLang="en-US"/>
          </a:p>
        </p:txBody>
      </p:sp>
    </p:spTree>
    <p:extLst>
      <p:ext uri="{BB962C8B-B14F-4D97-AF65-F5344CB8AC3E}">
        <p14:creationId xmlns:p14="http://schemas.microsoft.com/office/powerpoint/2010/main" val="293763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56D8031E-BB7F-B008-C487-A5D7831168EB}"/>
              </a:ext>
            </a:extLst>
          </p:cNvPr>
          <p:cNvGrpSpPr>
            <a:grpSpLocks/>
          </p:cNvGrpSpPr>
          <p:nvPr/>
        </p:nvGrpSpPr>
        <p:grpSpPr bwMode="auto">
          <a:xfrm>
            <a:off x="0" y="7129463"/>
            <a:ext cx="7570788" cy="2614612"/>
            <a:chOff x="0" y="2895600"/>
            <a:chExt cx="9161969" cy="1677035"/>
          </a:xfrm>
        </p:grpSpPr>
        <p:pic>
          <p:nvPicPr>
            <p:cNvPr id="6" name="Picture 8" descr="HD-ShadowLong.png">
              <a:extLst>
                <a:ext uri="{FF2B5EF4-FFF2-40B4-BE49-F238E27FC236}">
                  <a16:creationId xmlns:a16="http://schemas.microsoft.com/office/drawing/2014/main" id="{D1835B79-66BA-2EE0-8540-D3803B4F8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HD-ShadowShort.png">
              <a:extLst>
                <a:ext uri="{FF2B5EF4-FFF2-40B4-BE49-F238E27FC236}">
                  <a16:creationId xmlns:a16="http://schemas.microsoft.com/office/drawing/2014/main" id="{E66D9B54-BE68-2A82-4A70-D1BC63CAA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2D56B1D8-01A6-98B0-56F1-A36C21241F46}"/>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4F32DA1-FE83-5EFF-EE32-201B25395293}"/>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33239" y="950520"/>
            <a:ext cx="5699219" cy="5602029"/>
          </a:xfrm>
        </p:spPr>
        <p:txBody>
          <a:bodyPr/>
          <a:lstStyle>
            <a:lvl1pPr>
              <a:defRPr sz="2644"/>
            </a:lvl1pPr>
          </a:lstStyle>
          <a:p>
            <a:r>
              <a:rPr lang="en-US"/>
              <a:t>Click to edit Master title style</a:t>
            </a:r>
            <a:endParaRPr lang="en-US" dirty="0"/>
          </a:p>
        </p:txBody>
      </p:sp>
      <p:sp>
        <p:nvSpPr>
          <p:cNvPr id="4" name="Text Placeholder 3"/>
          <p:cNvSpPr>
            <a:spLocks noGrp="1"/>
          </p:cNvSpPr>
          <p:nvPr>
            <p:ph type="body" sz="half" idx="2"/>
          </p:nvPr>
        </p:nvSpPr>
        <p:spPr>
          <a:xfrm>
            <a:off x="439340" y="7344641"/>
            <a:ext cx="5693118" cy="1717936"/>
          </a:xfrm>
        </p:spPr>
        <p:txBody>
          <a:bodyPr anchor="ct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10" name="Date Placeholder 4">
            <a:extLst>
              <a:ext uri="{FF2B5EF4-FFF2-40B4-BE49-F238E27FC236}">
                <a16:creationId xmlns:a16="http://schemas.microsoft.com/office/drawing/2014/main" id="{1B882F29-0FD6-4467-B079-C56D988BD74E}"/>
              </a:ext>
            </a:extLst>
          </p:cNvPr>
          <p:cNvSpPr>
            <a:spLocks noGrp="1"/>
          </p:cNvSpPr>
          <p:nvPr>
            <p:ph type="dt" sz="half" idx="10"/>
          </p:nvPr>
        </p:nvSpPr>
        <p:spPr/>
        <p:txBody>
          <a:bodyPr/>
          <a:lstStyle>
            <a:lvl1pPr>
              <a:defRPr/>
            </a:lvl1pPr>
          </a:lstStyle>
          <a:p>
            <a:pPr>
              <a:defRPr/>
            </a:pPr>
            <a:fld id="{8EC7D42B-3634-4CD6-9F73-7332F2B82E1F}" type="datetime1">
              <a:rPr lang="en-US" altLang="en-US"/>
              <a:pPr>
                <a:defRPr/>
              </a:pPr>
              <a:t>4/21/2022</a:t>
            </a:fld>
            <a:endParaRPr lang="en-US" altLang="en-US"/>
          </a:p>
        </p:txBody>
      </p:sp>
      <p:sp>
        <p:nvSpPr>
          <p:cNvPr id="11" name="Footer Placeholder 5">
            <a:extLst>
              <a:ext uri="{FF2B5EF4-FFF2-40B4-BE49-F238E27FC236}">
                <a16:creationId xmlns:a16="http://schemas.microsoft.com/office/drawing/2014/main" id="{69835139-CBF5-5411-3ED6-AC0408F6893A}"/>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991435B4-BE25-A840-714F-E8F7703CE5CB}"/>
              </a:ext>
            </a:extLst>
          </p:cNvPr>
          <p:cNvSpPr>
            <a:spLocks noGrp="1"/>
          </p:cNvSpPr>
          <p:nvPr>
            <p:ph type="sldNum" sz="quarter" idx="12"/>
          </p:nvPr>
        </p:nvSpPr>
        <p:spPr>
          <a:xfrm>
            <a:off x="6492875" y="7346950"/>
            <a:ext cx="949325" cy="1700213"/>
          </a:xfrm>
        </p:spPr>
        <p:txBody>
          <a:bodyPr/>
          <a:lstStyle>
            <a:lvl1pPr>
              <a:defRPr/>
            </a:lvl1pPr>
          </a:lstStyle>
          <a:p>
            <a:pPr>
              <a:defRPr/>
            </a:pPr>
            <a:fld id="{3EF4E73D-3DDD-4258-A17F-46C8B1A55E00}" type="slidenum">
              <a:rPr lang="ru-RU" altLang="en-US"/>
              <a:pPr>
                <a:defRPr/>
              </a:pPr>
              <a:t>‹#›</a:t>
            </a:fld>
            <a:endParaRPr lang="ru-RU" altLang="en-US"/>
          </a:p>
        </p:txBody>
      </p:sp>
    </p:spTree>
    <p:extLst>
      <p:ext uri="{BB962C8B-B14F-4D97-AF65-F5344CB8AC3E}">
        <p14:creationId xmlns:p14="http://schemas.microsoft.com/office/powerpoint/2010/main" val="3863346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F92B42EF-F5E9-32AE-894C-1C4FD8328D1E}"/>
              </a:ext>
            </a:extLst>
          </p:cNvPr>
          <p:cNvGrpSpPr>
            <a:grpSpLocks/>
          </p:cNvGrpSpPr>
          <p:nvPr/>
        </p:nvGrpSpPr>
        <p:grpSpPr bwMode="auto">
          <a:xfrm>
            <a:off x="0" y="7129463"/>
            <a:ext cx="7570788" cy="2614612"/>
            <a:chOff x="0" y="2895600"/>
            <a:chExt cx="9161969" cy="1677035"/>
          </a:xfrm>
        </p:grpSpPr>
        <p:pic>
          <p:nvPicPr>
            <p:cNvPr id="6" name="Picture 8" descr="HD-ShadowLong.png">
              <a:extLst>
                <a:ext uri="{FF2B5EF4-FFF2-40B4-BE49-F238E27FC236}">
                  <a16:creationId xmlns:a16="http://schemas.microsoft.com/office/drawing/2014/main" id="{462327C9-9D1F-5804-FF29-E7D3D29BC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HD-ShadowShort.png">
              <a:extLst>
                <a:ext uri="{FF2B5EF4-FFF2-40B4-BE49-F238E27FC236}">
                  <a16:creationId xmlns:a16="http://schemas.microsoft.com/office/drawing/2014/main" id="{31F1B57B-9CD6-B9F4-037B-26606571B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556CDDE-349F-D151-C126-DE9D32F1CE5D}"/>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EA8FC4DB-0526-CA55-064B-1310E1DD25F5}"/>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 name="TextBox 9">
            <a:extLst>
              <a:ext uri="{FF2B5EF4-FFF2-40B4-BE49-F238E27FC236}">
                <a16:creationId xmlns:a16="http://schemas.microsoft.com/office/drawing/2014/main" id="{DB10C630-2CA3-4CF8-926C-5B12D370FC5C}"/>
              </a:ext>
            </a:extLst>
          </p:cNvPr>
          <p:cNvSpPr txBox="1"/>
          <p:nvPr/>
        </p:nvSpPr>
        <p:spPr>
          <a:xfrm>
            <a:off x="223838" y="1166813"/>
            <a:ext cx="441325" cy="911225"/>
          </a:xfrm>
          <a:prstGeom prst="rect">
            <a:avLst/>
          </a:prstGeom>
        </p:spPr>
        <p:txBody>
          <a:bodyPr lIns="75565" tIns="37783" rIns="75565" bIns="37783"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buSzPct val="100000"/>
              <a:buFont typeface="Calibri" panose="020F0502020204030204" pitchFamily="34" charset="0"/>
              <a:buNone/>
              <a:defRPr/>
            </a:pPr>
            <a:r>
              <a:rPr lang="en-US" sz="5950" dirty="0">
                <a:effectLst/>
              </a:rPr>
              <a:t>“</a:t>
            </a:r>
          </a:p>
        </p:txBody>
      </p:sp>
      <p:sp>
        <p:nvSpPr>
          <p:cNvPr id="11" name="TextBox 10">
            <a:extLst>
              <a:ext uri="{FF2B5EF4-FFF2-40B4-BE49-F238E27FC236}">
                <a16:creationId xmlns:a16="http://schemas.microsoft.com/office/drawing/2014/main" id="{6934CD1F-A701-4F88-0049-BC12A0C3C04B}"/>
              </a:ext>
            </a:extLst>
          </p:cNvPr>
          <p:cNvSpPr txBox="1"/>
          <p:nvPr/>
        </p:nvSpPr>
        <p:spPr>
          <a:xfrm>
            <a:off x="5757863" y="4675188"/>
            <a:ext cx="377825" cy="912812"/>
          </a:xfrm>
          <a:prstGeom prst="rect">
            <a:avLst/>
          </a:prstGeom>
        </p:spPr>
        <p:txBody>
          <a:bodyPr lIns="75565" tIns="37783" rIns="75565" bIns="37783"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SzPct val="100000"/>
              <a:buFont typeface="Calibri" panose="020F0502020204030204" pitchFamily="34" charset="0"/>
              <a:buNone/>
              <a:defRPr/>
            </a:pPr>
            <a:r>
              <a:rPr lang="en-US" sz="5950" dirty="0">
                <a:effectLst/>
              </a:rPr>
              <a:t>”</a:t>
            </a:r>
          </a:p>
        </p:txBody>
      </p:sp>
      <p:sp>
        <p:nvSpPr>
          <p:cNvPr id="2" name="Title 1"/>
          <p:cNvSpPr>
            <a:spLocks noGrp="1"/>
          </p:cNvSpPr>
          <p:nvPr>
            <p:ph type="title"/>
          </p:nvPr>
        </p:nvSpPr>
        <p:spPr>
          <a:xfrm>
            <a:off x="634602" y="962037"/>
            <a:ext cx="5309670" cy="4734006"/>
          </a:xfrm>
        </p:spPr>
        <p:txBody>
          <a:bodyPr/>
          <a:lstStyle>
            <a:lvl1pPr>
              <a:defRPr sz="2644"/>
            </a:lvl1pPr>
          </a:lstStyle>
          <a:p>
            <a:r>
              <a:rPr lang="en-US"/>
              <a:t>Click to edit Master title style</a:t>
            </a:r>
            <a:endParaRPr lang="en-US" dirty="0"/>
          </a:p>
        </p:txBody>
      </p:sp>
      <p:sp>
        <p:nvSpPr>
          <p:cNvPr id="12" name="Text Placeholder 3"/>
          <p:cNvSpPr>
            <a:spLocks noGrp="1"/>
          </p:cNvSpPr>
          <p:nvPr>
            <p:ph type="body" sz="half" idx="13"/>
          </p:nvPr>
        </p:nvSpPr>
        <p:spPr>
          <a:xfrm>
            <a:off x="817661" y="5708079"/>
            <a:ext cx="4948194" cy="855983"/>
          </a:xfrm>
        </p:spPr>
        <p:txBody>
          <a:bodyPr anchor="t"/>
          <a:lstStyle>
            <a:lvl1pPr marL="0" indent="0">
              <a:buNone/>
              <a:defRPr sz="1157"/>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4" name="Text Placeholder 3"/>
          <p:cNvSpPr>
            <a:spLocks noGrp="1"/>
          </p:cNvSpPr>
          <p:nvPr>
            <p:ph type="body" sz="half" idx="2"/>
          </p:nvPr>
        </p:nvSpPr>
        <p:spPr>
          <a:xfrm>
            <a:off x="439340" y="7344641"/>
            <a:ext cx="5705322" cy="1717936"/>
          </a:xfrm>
        </p:spPr>
        <p:txBody>
          <a:bodyPr anchor="ct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13" name="Date Placeholder 4">
            <a:extLst>
              <a:ext uri="{FF2B5EF4-FFF2-40B4-BE49-F238E27FC236}">
                <a16:creationId xmlns:a16="http://schemas.microsoft.com/office/drawing/2014/main" id="{571D2BA0-43D7-61B4-E116-2D3C31B8AB72}"/>
              </a:ext>
            </a:extLst>
          </p:cNvPr>
          <p:cNvSpPr>
            <a:spLocks noGrp="1"/>
          </p:cNvSpPr>
          <p:nvPr>
            <p:ph type="dt" sz="half" idx="14"/>
          </p:nvPr>
        </p:nvSpPr>
        <p:spPr/>
        <p:txBody>
          <a:bodyPr/>
          <a:lstStyle>
            <a:lvl1pPr>
              <a:defRPr/>
            </a:lvl1pPr>
          </a:lstStyle>
          <a:p>
            <a:pPr>
              <a:defRPr/>
            </a:pPr>
            <a:fld id="{57E604D7-78BD-4B1F-8F95-7B107946C813}" type="datetime1">
              <a:rPr lang="en-US" altLang="en-US"/>
              <a:pPr>
                <a:defRPr/>
              </a:pPr>
              <a:t>4/21/2022</a:t>
            </a:fld>
            <a:endParaRPr lang="en-US" altLang="en-US"/>
          </a:p>
        </p:txBody>
      </p:sp>
      <p:sp>
        <p:nvSpPr>
          <p:cNvPr id="14" name="Footer Placeholder 5">
            <a:extLst>
              <a:ext uri="{FF2B5EF4-FFF2-40B4-BE49-F238E27FC236}">
                <a16:creationId xmlns:a16="http://schemas.microsoft.com/office/drawing/2014/main" id="{9A6C74DE-CB06-AD1B-E695-79C638BAB7E6}"/>
              </a:ext>
            </a:extLst>
          </p:cNvPr>
          <p:cNvSpPr>
            <a:spLocks noGrp="1"/>
          </p:cNvSpPr>
          <p:nvPr>
            <p:ph type="ftr" sz="quarter" idx="15"/>
          </p:nvPr>
        </p:nvSpPr>
        <p:spPr/>
        <p:txBody>
          <a:bodyPr/>
          <a:lstStyle>
            <a:lvl1pPr>
              <a:defRPr/>
            </a:lvl1pPr>
          </a:lstStyle>
          <a:p>
            <a:pPr>
              <a:defRPr/>
            </a:pPr>
            <a:endParaRPr lang="en-US" altLang="en-US"/>
          </a:p>
        </p:txBody>
      </p:sp>
      <p:sp>
        <p:nvSpPr>
          <p:cNvPr id="15" name="Slide Number Placeholder 6">
            <a:extLst>
              <a:ext uri="{FF2B5EF4-FFF2-40B4-BE49-F238E27FC236}">
                <a16:creationId xmlns:a16="http://schemas.microsoft.com/office/drawing/2014/main" id="{1B8869DF-20FB-50BA-1BEE-D39C1E204FFB}"/>
              </a:ext>
            </a:extLst>
          </p:cNvPr>
          <p:cNvSpPr>
            <a:spLocks noGrp="1"/>
          </p:cNvSpPr>
          <p:nvPr>
            <p:ph type="sldNum" sz="quarter" idx="16"/>
          </p:nvPr>
        </p:nvSpPr>
        <p:spPr>
          <a:xfrm>
            <a:off x="6492875" y="7343775"/>
            <a:ext cx="949325" cy="1701800"/>
          </a:xfrm>
        </p:spPr>
        <p:txBody>
          <a:bodyPr/>
          <a:lstStyle>
            <a:lvl1pPr>
              <a:defRPr/>
            </a:lvl1pPr>
          </a:lstStyle>
          <a:p>
            <a:pPr>
              <a:defRPr/>
            </a:pPr>
            <a:fld id="{C96D10A5-63B1-4383-A3E0-299CE05C7197}" type="slidenum">
              <a:rPr lang="ru-RU" altLang="en-US"/>
              <a:pPr>
                <a:defRPr/>
              </a:pPr>
              <a:t>‹#›</a:t>
            </a:fld>
            <a:endParaRPr lang="ru-RU" altLang="en-US"/>
          </a:p>
        </p:txBody>
      </p:sp>
    </p:spTree>
    <p:extLst>
      <p:ext uri="{BB962C8B-B14F-4D97-AF65-F5344CB8AC3E}">
        <p14:creationId xmlns:p14="http://schemas.microsoft.com/office/powerpoint/2010/main" val="280592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D4F6B908-204B-F2ED-0B01-E7F6337C3EF9}"/>
              </a:ext>
            </a:extLst>
          </p:cNvPr>
          <p:cNvGrpSpPr>
            <a:grpSpLocks/>
          </p:cNvGrpSpPr>
          <p:nvPr/>
        </p:nvGrpSpPr>
        <p:grpSpPr bwMode="auto">
          <a:xfrm>
            <a:off x="0" y="7129463"/>
            <a:ext cx="7570788" cy="2614612"/>
            <a:chOff x="0" y="2895600"/>
            <a:chExt cx="9161969" cy="1677035"/>
          </a:xfrm>
        </p:grpSpPr>
        <p:pic>
          <p:nvPicPr>
            <p:cNvPr id="6" name="Picture 8" descr="HD-ShadowLong.png">
              <a:extLst>
                <a:ext uri="{FF2B5EF4-FFF2-40B4-BE49-F238E27FC236}">
                  <a16:creationId xmlns:a16="http://schemas.microsoft.com/office/drawing/2014/main" id="{1DA604D8-3228-946B-037E-BBCAAAACE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HD-ShadowShort.png">
              <a:extLst>
                <a:ext uri="{FF2B5EF4-FFF2-40B4-BE49-F238E27FC236}">
                  <a16:creationId xmlns:a16="http://schemas.microsoft.com/office/drawing/2014/main" id="{689D2631-077B-EFFE-3017-98187AB1F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CF16860-D40E-A122-7FF6-1A843F09DCCE}"/>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E3A4D3F7-C047-EEA0-6632-569B80A32618}"/>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39340" y="7344641"/>
            <a:ext cx="5699219" cy="919670"/>
          </a:xfrm>
        </p:spPr>
        <p:txBody>
          <a:bodyPr anchor="b"/>
          <a:lstStyle>
            <a:lvl1pPr>
              <a:defRPr sz="2644"/>
            </a:lvl1pPr>
          </a:lstStyle>
          <a:p>
            <a:r>
              <a:rPr lang="en-US"/>
              <a:t>Click to edit Master title style</a:t>
            </a:r>
            <a:endParaRPr lang="en-US" dirty="0"/>
          </a:p>
        </p:txBody>
      </p:sp>
      <p:sp>
        <p:nvSpPr>
          <p:cNvPr id="4" name="Text Placeholder 3"/>
          <p:cNvSpPr>
            <a:spLocks noGrp="1"/>
          </p:cNvSpPr>
          <p:nvPr>
            <p:ph type="body" sz="half" idx="2"/>
          </p:nvPr>
        </p:nvSpPr>
        <p:spPr>
          <a:xfrm>
            <a:off x="439341" y="8264308"/>
            <a:ext cx="5699219" cy="798269"/>
          </a:xfrm>
        </p:spPr>
        <p:txBody>
          <a:bodyPr anchor="t"/>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10" name="Date Placeholder 4">
            <a:extLst>
              <a:ext uri="{FF2B5EF4-FFF2-40B4-BE49-F238E27FC236}">
                <a16:creationId xmlns:a16="http://schemas.microsoft.com/office/drawing/2014/main" id="{9EE6A752-7898-E4D7-61DE-A28875D80213}"/>
              </a:ext>
            </a:extLst>
          </p:cNvPr>
          <p:cNvSpPr>
            <a:spLocks noGrp="1"/>
          </p:cNvSpPr>
          <p:nvPr>
            <p:ph type="dt" sz="half" idx="10"/>
          </p:nvPr>
        </p:nvSpPr>
        <p:spPr/>
        <p:txBody>
          <a:bodyPr/>
          <a:lstStyle>
            <a:lvl1pPr>
              <a:defRPr/>
            </a:lvl1pPr>
          </a:lstStyle>
          <a:p>
            <a:pPr>
              <a:defRPr/>
            </a:pPr>
            <a:fld id="{C2E299A3-DB9A-4A91-958F-C242C823E136}" type="datetime1">
              <a:rPr lang="en-US" altLang="en-US"/>
              <a:pPr>
                <a:defRPr/>
              </a:pPr>
              <a:t>4/21/2022</a:t>
            </a:fld>
            <a:endParaRPr lang="en-US" altLang="en-US"/>
          </a:p>
        </p:txBody>
      </p:sp>
      <p:sp>
        <p:nvSpPr>
          <p:cNvPr id="11" name="Footer Placeholder 5">
            <a:extLst>
              <a:ext uri="{FF2B5EF4-FFF2-40B4-BE49-F238E27FC236}">
                <a16:creationId xmlns:a16="http://schemas.microsoft.com/office/drawing/2014/main" id="{435CF2D9-5828-A00D-3DBA-68B12B11349E}"/>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7B9EDE3F-A4C7-B214-8574-44E8109B48FF}"/>
              </a:ext>
            </a:extLst>
          </p:cNvPr>
          <p:cNvSpPr>
            <a:spLocks noGrp="1"/>
          </p:cNvSpPr>
          <p:nvPr>
            <p:ph type="sldNum" sz="quarter" idx="12"/>
          </p:nvPr>
        </p:nvSpPr>
        <p:spPr>
          <a:xfrm>
            <a:off x="6492875" y="7343775"/>
            <a:ext cx="949325" cy="1701800"/>
          </a:xfrm>
        </p:spPr>
        <p:txBody>
          <a:bodyPr/>
          <a:lstStyle>
            <a:lvl1pPr>
              <a:defRPr/>
            </a:lvl1pPr>
          </a:lstStyle>
          <a:p>
            <a:pPr>
              <a:defRPr/>
            </a:pPr>
            <a:fld id="{5A7F7C24-6014-4BD7-934E-A8936EBF9A31}" type="slidenum">
              <a:rPr lang="ru-RU" altLang="en-US"/>
              <a:pPr>
                <a:defRPr/>
              </a:pPr>
              <a:t>‹#›</a:t>
            </a:fld>
            <a:endParaRPr lang="ru-RU" altLang="en-US"/>
          </a:p>
        </p:txBody>
      </p:sp>
    </p:spTree>
    <p:extLst>
      <p:ext uri="{BB962C8B-B14F-4D97-AF65-F5344CB8AC3E}">
        <p14:creationId xmlns:p14="http://schemas.microsoft.com/office/powerpoint/2010/main" val="2988784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13" name="Group 7">
            <a:extLst>
              <a:ext uri="{FF2B5EF4-FFF2-40B4-BE49-F238E27FC236}">
                <a16:creationId xmlns:a16="http://schemas.microsoft.com/office/drawing/2014/main" id="{B1AD2450-DEF7-CEB5-E8B1-0FA82CDF0483}"/>
              </a:ext>
            </a:extLst>
          </p:cNvPr>
          <p:cNvGrpSpPr>
            <a:grpSpLocks/>
          </p:cNvGrpSpPr>
          <p:nvPr/>
        </p:nvGrpSpPr>
        <p:grpSpPr bwMode="auto">
          <a:xfrm>
            <a:off x="0" y="950913"/>
            <a:ext cx="7570788" cy="2614612"/>
            <a:chOff x="0" y="2895600"/>
            <a:chExt cx="9161969" cy="1677035"/>
          </a:xfrm>
        </p:grpSpPr>
        <p:pic>
          <p:nvPicPr>
            <p:cNvPr id="14" name="Picture 8" descr="HD-ShadowLong.png">
              <a:extLst>
                <a:ext uri="{FF2B5EF4-FFF2-40B4-BE49-F238E27FC236}">
                  <a16:creationId xmlns:a16="http://schemas.microsoft.com/office/drawing/2014/main" id="{639C3CBC-687D-4EC7-D181-26D90A22C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 descr="HD-ShadowShort.png">
              <a:extLst>
                <a:ext uri="{FF2B5EF4-FFF2-40B4-BE49-F238E27FC236}">
                  <a16:creationId xmlns:a16="http://schemas.microsoft.com/office/drawing/2014/main" id="{A199E181-BED2-9DBF-B680-517A912D7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ED6ED8C1-DE41-CF43-E206-5D7EB239679D}"/>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5A4E27E-F92F-5E17-E431-AB9C642998D8}"/>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439341" y="1174478"/>
            <a:ext cx="5699219" cy="16854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440159" y="3632277"/>
            <a:ext cx="1813560" cy="898542"/>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8" name="Text Placeholder 3"/>
          <p:cNvSpPr>
            <a:spLocks noGrp="1"/>
          </p:cNvSpPr>
          <p:nvPr>
            <p:ph type="body" sz="half" idx="15"/>
          </p:nvPr>
        </p:nvSpPr>
        <p:spPr>
          <a:xfrm>
            <a:off x="446066" y="4701620"/>
            <a:ext cx="1813560" cy="4542922"/>
          </a:xfrm>
        </p:spPr>
        <p:txBody>
          <a:bodyPr anchor="t"/>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9" name="Text Placeholder 4"/>
          <p:cNvSpPr>
            <a:spLocks noGrp="1"/>
          </p:cNvSpPr>
          <p:nvPr>
            <p:ph type="body" sz="quarter" idx="3"/>
          </p:nvPr>
        </p:nvSpPr>
        <p:spPr>
          <a:xfrm>
            <a:off x="2378689" y="3643791"/>
            <a:ext cx="1813560" cy="898542"/>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10" name="Text Placeholder 3"/>
          <p:cNvSpPr>
            <a:spLocks noGrp="1"/>
          </p:cNvSpPr>
          <p:nvPr>
            <p:ph type="body" sz="half" idx="16"/>
          </p:nvPr>
        </p:nvSpPr>
        <p:spPr>
          <a:xfrm>
            <a:off x="2379760" y="4690106"/>
            <a:ext cx="1813560" cy="4542922"/>
          </a:xfrm>
        </p:spPr>
        <p:txBody>
          <a:bodyPr anchor="t"/>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11" name="Text Placeholder 4"/>
          <p:cNvSpPr>
            <a:spLocks noGrp="1"/>
          </p:cNvSpPr>
          <p:nvPr>
            <p:ph type="body" sz="quarter" idx="13"/>
          </p:nvPr>
        </p:nvSpPr>
        <p:spPr>
          <a:xfrm>
            <a:off x="4318821" y="3643791"/>
            <a:ext cx="1813560" cy="898542"/>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12" name="Text Placeholder 3"/>
          <p:cNvSpPr>
            <a:spLocks noGrp="1"/>
          </p:cNvSpPr>
          <p:nvPr>
            <p:ph type="body" sz="half" idx="17"/>
          </p:nvPr>
        </p:nvSpPr>
        <p:spPr>
          <a:xfrm>
            <a:off x="4324923" y="4690105"/>
            <a:ext cx="1813560" cy="4542922"/>
          </a:xfrm>
        </p:spPr>
        <p:txBody>
          <a:bodyPr anchor="t"/>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19" name="Date Placeholder 2">
            <a:extLst>
              <a:ext uri="{FF2B5EF4-FFF2-40B4-BE49-F238E27FC236}">
                <a16:creationId xmlns:a16="http://schemas.microsoft.com/office/drawing/2014/main" id="{82503D59-6D20-8844-8E35-7DC9BA1F3B49}"/>
              </a:ext>
            </a:extLst>
          </p:cNvPr>
          <p:cNvSpPr>
            <a:spLocks noGrp="1"/>
          </p:cNvSpPr>
          <p:nvPr>
            <p:ph type="dt" sz="half" idx="18"/>
          </p:nvPr>
        </p:nvSpPr>
        <p:spPr/>
        <p:txBody>
          <a:bodyPr/>
          <a:lstStyle>
            <a:lvl1pPr>
              <a:defRPr/>
            </a:lvl1pPr>
          </a:lstStyle>
          <a:p>
            <a:pPr>
              <a:defRPr/>
            </a:pPr>
            <a:fld id="{4BB7511C-4796-47EA-A907-F56636CA332B}" type="datetime1">
              <a:rPr lang="en-US" altLang="en-US"/>
              <a:pPr>
                <a:defRPr/>
              </a:pPr>
              <a:t>4/21/2022</a:t>
            </a:fld>
            <a:endParaRPr lang="en-US" altLang="en-US"/>
          </a:p>
        </p:txBody>
      </p:sp>
      <p:sp>
        <p:nvSpPr>
          <p:cNvPr id="20" name="Footer Placeholder 3">
            <a:extLst>
              <a:ext uri="{FF2B5EF4-FFF2-40B4-BE49-F238E27FC236}">
                <a16:creationId xmlns:a16="http://schemas.microsoft.com/office/drawing/2014/main" id="{518D2039-633F-788E-E931-4B6EF5FFF306}"/>
              </a:ext>
            </a:extLst>
          </p:cNvPr>
          <p:cNvSpPr>
            <a:spLocks noGrp="1"/>
          </p:cNvSpPr>
          <p:nvPr>
            <p:ph type="ftr" sz="quarter" idx="19"/>
          </p:nvPr>
        </p:nvSpPr>
        <p:spPr/>
        <p:txBody>
          <a:bodyPr/>
          <a:lstStyle>
            <a:lvl1pPr>
              <a:defRPr/>
            </a:lvl1pPr>
          </a:lstStyle>
          <a:p>
            <a:pPr>
              <a:defRPr/>
            </a:pPr>
            <a:endParaRPr lang="en-US" altLang="en-US"/>
          </a:p>
        </p:txBody>
      </p:sp>
      <p:sp>
        <p:nvSpPr>
          <p:cNvPr id="21" name="Slide Number Placeholder 4">
            <a:extLst>
              <a:ext uri="{FF2B5EF4-FFF2-40B4-BE49-F238E27FC236}">
                <a16:creationId xmlns:a16="http://schemas.microsoft.com/office/drawing/2014/main" id="{CD409443-7A4F-800A-7600-E8933F76BEEE}"/>
              </a:ext>
            </a:extLst>
          </p:cNvPr>
          <p:cNvSpPr>
            <a:spLocks noGrp="1"/>
          </p:cNvSpPr>
          <p:nvPr>
            <p:ph type="sldNum" sz="quarter" idx="20"/>
          </p:nvPr>
        </p:nvSpPr>
        <p:spPr/>
        <p:txBody>
          <a:bodyPr/>
          <a:lstStyle>
            <a:lvl1pPr>
              <a:defRPr/>
            </a:lvl1pPr>
          </a:lstStyle>
          <a:p>
            <a:pPr>
              <a:defRPr/>
            </a:pPr>
            <a:fld id="{CEEB2E11-C147-4143-BECC-2238ED2B598C}" type="slidenum">
              <a:rPr lang="ru-RU" altLang="en-US"/>
              <a:pPr>
                <a:defRPr/>
              </a:pPr>
              <a:t>‹#›</a:t>
            </a:fld>
            <a:endParaRPr lang="ru-RU" altLang="en-US"/>
          </a:p>
        </p:txBody>
      </p:sp>
    </p:spTree>
    <p:extLst>
      <p:ext uri="{BB962C8B-B14F-4D97-AF65-F5344CB8AC3E}">
        <p14:creationId xmlns:p14="http://schemas.microsoft.com/office/powerpoint/2010/main" val="3580281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12" name="Group 7">
            <a:extLst>
              <a:ext uri="{FF2B5EF4-FFF2-40B4-BE49-F238E27FC236}">
                <a16:creationId xmlns:a16="http://schemas.microsoft.com/office/drawing/2014/main" id="{FA3F2FC1-DE09-A044-ACB6-3FD90B33EB6D}"/>
              </a:ext>
            </a:extLst>
          </p:cNvPr>
          <p:cNvGrpSpPr>
            <a:grpSpLocks/>
          </p:cNvGrpSpPr>
          <p:nvPr/>
        </p:nvGrpSpPr>
        <p:grpSpPr bwMode="auto">
          <a:xfrm>
            <a:off x="0" y="950913"/>
            <a:ext cx="7570788" cy="2614612"/>
            <a:chOff x="0" y="2895600"/>
            <a:chExt cx="9161969" cy="1677035"/>
          </a:xfrm>
        </p:grpSpPr>
        <p:pic>
          <p:nvPicPr>
            <p:cNvPr id="13" name="Picture 8" descr="HD-ShadowLong.png">
              <a:extLst>
                <a:ext uri="{FF2B5EF4-FFF2-40B4-BE49-F238E27FC236}">
                  <a16:creationId xmlns:a16="http://schemas.microsoft.com/office/drawing/2014/main" id="{F40EF9E7-9D87-F6B2-A51A-1E4988456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HD-ShadowShort.png">
              <a:extLst>
                <a:ext uri="{FF2B5EF4-FFF2-40B4-BE49-F238E27FC236}">
                  <a16:creationId xmlns:a16="http://schemas.microsoft.com/office/drawing/2014/main" id="{E59DB6ED-D31F-9B6E-BB4E-210ACD52D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896B5FEA-0893-549C-5141-B29743ACFB79}"/>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3775ED-59BA-C1C9-DDB2-C36CE5C53E8C}"/>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439341" y="1174478"/>
            <a:ext cx="5699219" cy="16854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439962" y="6700921"/>
            <a:ext cx="1811657" cy="898542"/>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20" name="Picture Placeholder 2"/>
          <p:cNvSpPr>
            <a:spLocks noGrp="1" noChangeAspect="1"/>
          </p:cNvSpPr>
          <p:nvPr>
            <p:ph type="pic" idx="15"/>
          </p:nvPr>
        </p:nvSpPr>
        <p:spPr>
          <a:xfrm>
            <a:off x="439962" y="3643791"/>
            <a:ext cx="1811657" cy="2376311"/>
          </a:xfrm>
          <a:prstGeom prst="roundRect">
            <a:avLst>
              <a:gd name="adj" fmla="val 0"/>
            </a:avLst>
          </a:prstGeom>
          <a:effectLst>
            <a:outerShdw blurRad="50800" dist="50800" dir="5400000" algn="tl" rotWithShape="0">
              <a:srgbClr val="000000">
                <a:alpha val="43000"/>
              </a:srgbClr>
            </a:outerShdw>
          </a:effectLst>
        </p:spPr>
        <p:txBody>
          <a:bodyPr anchor="t"/>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439962" y="7599463"/>
            <a:ext cx="1811657" cy="1656591"/>
          </a:xfrm>
        </p:spPr>
        <p:txBody>
          <a:bodyPr anchor="t"/>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22" name="Text Placeholder 4"/>
          <p:cNvSpPr>
            <a:spLocks noGrp="1"/>
          </p:cNvSpPr>
          <p:nvPr>
            <p:ph type="body" sz="quarter" idx="3"/>
          </p:nvPr>
        </p:nvSpPr>
        <p:spPr>
          <a:xfrm>
            <a:off x="2372147" y="6700921"/>
            <a:ext cx="1830509" cy="898542"/>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23" name="Picture Placeholder 2"/>
          <p:cNvSpPr>
            <a:spLocks noGrp="1" noChangeAspect="1"/>
          </p:cNvSpPr>
          <p:nvPr>
            <p:ph type="pic" idx="21"/>
          </p:nvPr>
        </p:nvSpPr>
        <p:spPr>
          <a:xfrm>
            <a:off x="2372147" y="3643791"/>
            <a:ext cx="1830509" cy="2376311"/>
          </a:xfrm>
          <a:prstGeom prst="roundRect">
            <a:avLst>
              <a:gd name="adj" fmla="val 0"/>
            </a:avLst>
          </a:prstGeom>
          <a:effectLst>
            <a:outerShdw blurRad="50800" dist="50800" dir="5400000" algn="tl" rotWithShape="0">
              <a:srgbClr val="000000">
                <a:alpha val="43000"/>
              </a:srgbClr>
            </a:outerShdw>
          </a:effectLst>
        </p:spPr>
        <p:txBody>
          <a:bodyPr anchor="t"/>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2371309" y="7599462"/>
            <a:ext cx="1832934" cy="1656591"/>
          </a:xfrm>
        </p:spPr>
        <p:txBody>
          <a:bodyPr anchor="t"/>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25" name="Text Placeholder 4"/>
          <p:cNvSpPr>
            <a:spLocks noGrp="1"/>
          </p:cNvSpPr>
          <p:nvPr>
            <p:ph type="body" sz="quarter" idx="13"/>
          </p:nvPr>
        </p:nvSpPr>
        <p:spPr>
          <a:xfrm>
            <a:off x="4322864" y="6700921"/>
            <a:ext cx="1813372" cy="898542"/>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26" name="Picture Placeholder 2"/>
          <p:cNvSpPr>
            <a:spLocks noGrp="1" noChangeAspect="1"/>
          </p:cNvSpPr>
          <p:nvPr>
            <p:ph type="pic" idx="22"/>
          </p:nvPr>
        </p:nvSpPr>
        <p:spPr>
          <a:xfrm>
            <a:off x="4322863" y="3643791"/>
            <a:ext cx="1813372" cy="2376311"/>
          </a:xfrm>
          <a:prstGeom prst="roundRect">
            <a:avLst>
              <a:gd name="adj" fmla="val 0"/>
            </a:avLst>
          </a:prstGeom>
          <a:effectLst>
            <a:outerShdw blurRad="50800" dist="50800" dir="5400000" algn="tl" rotWithShape="0">
              <a:srgbClr val="000000">
                <a:alpha val="43000"/>
              </a:srgbClr>
            </a:outerShdw>
          </a:effectLst>
        </p:spPr>
        <p:txBody>
          <a:bodyPr anchor="t"/>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4322786" y="7599459"/>
            <a:ext cx="1815774" cy="1656591"/>
          </a:xfrm>
        </p:spPr>
        <p:txBody>
          <a:bodyPr anchor="t"/>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17" name="Date Placeholder 2">
            <a:extLst>
              <a:ext uri="{FF2B5EF4-FFF2-40B4-BE49-F238E27FC236}">
                <a16:creationId xmlns:a16="http://schemas.microsoft.com/office/drawing/2014/main" id="{C4B6CCC6-AD8A-88B9-BAA9-240429277362}"/>
              </a:ext>
            </a:extLst>
          </p:cNvPr>
          <p:cNvSpPr>
            <a:spLocks noGrp="1"/>
          </p:cNvSpPr>
          <p:nvPr>
            <p:ph type="dt" sz="half" idx="23"/>
          </p:nvPr>
        </p:nvSpPr>
        <p:spPr/>
        <p:txBody>
          <a:bodyPr/>
          <a:lstStyle>
            <a:lvl1pPr>
              <a:defRPr/>
            </a:lvl1pPr>
          </a:lstStyle>
          <a:p>
            <a:pPr>
              <a:defRPr/>
            </a:pPr>
            <a:fld id="{466D910B-BCD0-41DE-AB01-16FF08CB8BE5}" type="datetime1">
              <a:rPr lang="en-US" altLang="en-US"/>
              <a:pPr>
                <a:defRPr/>
              </a:pPr>
              <a:t>4/21/2022</a:t>
            </a:fld>
            <a:endParaRPr lang="en-US" altLang="en-US"/>
          </a:p>
        </p:txBody>
      </p:sp>
      <p:sp>
        <p:nvSpPr>
          <p:cNvPr id="18" name="Footer Placeholder 3">
            <a:extLst>
              <a:ext uri="{FF2B5EF4-FFF2-40B4-BE49-F238E27FC236}">
                <a16:creationId xmlns:a16="http://schemas.microsoft.com/office/drawing/2014/main" id="{2439FC03-9EF2-1BF5-D78E-32B43E1B87EA}"/>
              </a:ext>
            </a:extLst>
          </p:cNvPr>
          <p:cNvSpPr>
            <a:spLocks noGrp="1"/>
          </p:cNvSpPr>
          <p:nvPr>
            <p:ph type="ftr" sz="quarter" idx="24"/>
          </p:nvPr>
        </p:nvSpPr>
        <p:spPr/>
        <p:txBody>
          <a:bodyPr/>
          <a:lstStyle>
            <a:lvl1pPr>
              <a:defRPr/>
            </a:lvl1pPr>
          </a:lstStyle>
          <a:p>
            <a:pPr>
              <a:defRPr/>
            </a:pPr>
            <a:endParaRPr lang="en-US" altLang="en-US"/>
          </a:p>
        </p:txBody>
      </p:sp>
      <p:sp>
        <p:nvSpPr>
          <p:cNvPr id="28" name="Slide Number Placeholder 4">
            <a:extLst>
              <a:ext uri="{FF2B5EF4-FFF2-40B4-BE49-F238E27FC236}">
                <a16:creationId xmlns:a16="http://schemas.microsoft.com/office/drawing/2014/main" id="{0638029F-E775-3A74-F5AC-415BB8B8850F}"/>
              </a:ext>
            </a:extLst>
          </p:cNvPr>
          <p:cNvSpPr>
            <a:spLocks noGrp="1"/>
          </p:cNvSpPr>
          <p:nvPr>
            <p:ph type="sldNum" sz="quarter" idx="25"/>
          </p:nvPr>
        </p:nvSpPr>
        <p:spPr/>
        <p:txBody>
          <a:bodyPr/>
          <a:lstStyle>
            <a:lvl1pPr>
              <a:defRPr/>
            </a:lvl1pPr>
          </a:lstStyle>
          <a:p>
            <a:pPr>
              <a:defRPr/>
            </a:pPr>
            <a:fld id="{6328032B-6DC6-4A59-B63F-31FC3D3056CB}" type="slidenum">
              <a:rPr lang="ru-RU" altLang="en-US"/>
              <a:pPr>
                <a:defRPr/>
              </a:pPr>
              <a:t>‹#›</a:t>
            </a:fld>
            <a:endParaRPr lang="ru-RU" altLang="en-US"/>
          </a:p>
        </p:txBody>
      </p:sp>
    </p:spTree>
    <p:extLst>
      <p:ext uri="{BB962C8B-B14F-4D97-AF65-F5344CB8AC3E}">
        <p14:creationId xmlns:p14="http://schemas.microsoft.com/office/powerpoint/2010/main" val="2412298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7827E449-4BBC-4835-A7F3-D639FA556B9F}"/>
              </a:ext>
            </a:extLst>
          </p:cNvPr>
          <p:cNvGrpSpPr>
            <a:grpSpLocks/>
          </p:cNvGrpSpPr>
          <p:nvPr/>
        </p:nvGrpSpPr>
        <p:grpSpPr bwMode="auto">
          <a:xfrm>
            <a:off x="0" y="950913"/>
            <a:ext cx="7570788" cy="2614612"/>
            <a:chOff x="0" y="2895600"/>
            <a:chExt cx="9161969" cy="1677035"/>
          </a:xfrm>
        </p:grpSpPr>
        <p:pic>
          <p:nvPicPr>
            <p:cNvPr id="5" name="Picture 8" descr="HD-ShadowLong.png">
              <a:extLst>
                <a:ext uri="{FF2B5EF4-FFF2-40B4-BE49-F238E27FC236}">
                  <a16:creationId xmlns:a16="http://schemas.microsoft.com/office/drawing/2014/main" id="{E27344B9-E444-2418-0A0E-C5CD9EBDC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HD-ShadowShort.png">
              <a:extLst>
                <a:ext uri="{FF2B5EF4-FFF2-40B4-BE49-F238E27FC236}">
                  <a16:creationId xmlns:a16="http://schemas.microsoft.com/office/drawing/2014/main" id="{2773D5A1-ADED-C90B-CAE4-46573DF96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AFE87E1-093E-C53B-2FF7-0D515D0FFBB3}"/>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C4C7AD10-66A4-2E5D-56B0-E0E619459EFA}"/>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39341" y="1174478"/>
            <a:ext cx="5699219" cy="1685463"/>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a:extLst>
              <a:ext uri="{FF2B5EF4-FFF2-40B4-BE49-F238E27FC236}">
                <a16:creationId xmlns:a16="http://schemas.microsoft.com/office/drawing/2014/main" id="{2294CF4E-A5B4-D0C2-598E-81F58496262B}"/>
              </a:ext>
            </a:extLst>
          </p:cNvPr>
          <p:cNvSpPr>
            <a:spLocks noGrp="1"/>
          </p:cNvSpPr>
          <p:nvPr>
            <p:ph type="dt" sz="half" idx="10"/>
          </p:nvPr>
        </p:nvSpPr>
        <p:spPr/>
        <p:txBody>
          <a:bodyPr/>
          <a:lstStyle>
            <a:lvl1pPr>
              <a:defRPr/>
            </a:lvl1pPr>
          </a:lstStyle>
          <a:p>
            <a:pPr>
              <a:defRPr/>
            </a:pPr>
            <a:fld id="{6E38753B-F805-46BB-9C10-F38277965CBA}" type="datetime1">
              <a:rPr lang="en-US" altLang="en-US"/>
              <a:pPr>
                <a:defRPr/>
              </a:pPr>
              <a:t>4/21/2022</a:t>
            </a:fld>
            <a:endParaRPr lang="en-US" altLang="en-US"/>
          </a:p>
        </p:txBody>
      </p:sp>
      <p:sp>
        <p:nvSpPr>
          <p:cNvPr id="10" name="Footer Placeholder 4">
            <a:extLst>
              <a:ext uri="{FF2B5EF4-FFF2-40B4-BE49-F238E27FC236}">
                <a16:creationId xmlns:a16="http://schemas.microsoft.com/office/drawing/2014/main" id="{5DF74BD2-89E5-C29C-8BC9-17ACD7583825}"/>
              </a:ext>
            </a:extLst>
          </p:cNvPr>
          <p:cNvSpPr>
            <a:spLocks noGrp="1"/>
          </p:cNvSpPr>
          <p:nvPr>
            <p:ph type="ftr" sz="quarter" idx="11"/>
          </p:nvPr>
        </p:nvSpPr>
        <p:spPr/>
        <p:txBody>
          <a:bodyPr/>
          <a:lstStyle>
            <a:lvl1pPr>
              <a:defRPr/>
            </a:lvl1pPr>
          </a:lstStyle>
          <a:p>
            <a:pPr>
              <a:defRPr/>
            </a:pPr>
            <a:endParaRPr lang="en-US" altLang="en-US"/>
          </a:p>
        </p:txBody>
      </p:sp>
      <p:sp>
        <p:nvSpPr>
          <p:cNvPr id="11" name="Slide Number Placeholder 5">
            <a:extLst>
              <a:ext uri="{FF2B5EF4-FFF2-40B4-BE49-F238E27FC236}">
                <a16:creationId xmlns:a16="http://schemas.microsoft.com/office/drawing/2014/main" id="{31525E7A-2DD2-905F-6D47-B7AC0FAC543D}"/>
              </a:ext>
            </a:extLst>
          </p:cNvPr>
          <p:cNvSpPr>
            <a:spLocks noGrp="1"/>
          </p:cNvSpPr>
          <p:nvPr>
            <p:ph type="sldNum" sz="quarter" idx="12"/>
          </p:nvPr>
        </p:nvSpPr>
        <p:spPr/>
        <p:txBody>
          <a:bodyPr/>
          <a:lstStyle>
            <a:lvl1pPr>
              <a:defRPr/>
            </a:lvl1pPr>
          </a:lstStyle>
          <a:p>
            <a:pPr>
              <a:defRPr/>
            </a:pPr>
            <a:fld id="{82A73808-8B16-4DE6-BE8F-57F2CC3B3E4D}" type="slidenum">
              <a:rPr lang="ru-RU" altLang="en-US"/>
              <a:pPr>
                <a:defRPr/>
              </a:pPr>
              <a:t>‹#›</a:t>
            </a:fld>
            <a:endParaRPr lang="ru-RU" altLang="en-US"/>
          </a:p>
        </p:txBody>
      </p:sp>
    </p:spTree>
    <p:extLst>
      <p:ext uri="{BB962C8B-B14F-4D97-AF65-F5344CB8AC3E}">
        <p14:creationId xmlns:p14="http://schemas.microsoft.com/office/powerpoint/2010/main" val="646454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464CFE25-20A4-8C0A-64C2-680E6D33BB3F}"/>
              </a:ext>
            </a:extLst>
          </p:cNvPr>
          <p:cNvGrpSpPr>
            <a:grpSpLocks/>
          </p:cNvGrpSpPr>
          <p:nvPr/>
        </p:nvGrpSpPr>
        <p:grpSpPr bwMode="auto">
          <a:xfrm rot="5400000">
            <a:off x="1266825" y="4784725"/>
            <a:ext cx="10699750" cy="1130300"/>
            <a:chOff x="2281445" y="609600"/>
            <a:chExt cx="6862555" cy="1368199"/>
          </a:xfrm>
        </p:grpSpPr>
        <p:sp>
          <p:nvSpPr>
            <p:cNvPr id="5" name="Rectangle 4">
              <a:extLst>
                <a:ext uri="{FF2B5EF4-FFF2-40B4-BE49-F238E27FC236}">
                  <a16:creationId xmlns:a16="http://schemas.microsoft.com/office/drawing/2014/main" id="{3C5586BA-0B2C-866B-27AD-724FD7404CDE}"/>
                </a:ext>
              </a:extLst>
            </p:cNvPr>
            <p:cNvSpPr/>
            <p:nvPr/>
          </p:nvSpPr>
          <p:spPr bwMode="ltGray">
            <a:xfrm>
              <a:off x="2281445" y="609601"/>
              <a:ext cx="5285389"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FB62398C-3219-B03E-8CC2-5D479B943659}"/>
                </a:ext>
              </a:extLst>
            </p:cNvPr>
            <p:cNvSpPr/>
            <p:nvPr/>
          </p:nvSpPr>
          <p:spPr>
            <a:xfrm>
              <a:off x="7710398" y="609600"/>
              <a:ext cx="1433602"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6168826" y="950520"/>
            <a:ext cx="883907" cy="69573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21658" y="950522"/>
            <a:ext cx="5434630" cy="8305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559FDFB-39FD-5C27-3EEC-6A639A0E9522}"/>
              </a:ext>
            </a:extLst>
          </p:cNvPr>
          <p:cNvSpPr>
            <a:spLocks noGrp="1"/>
          </p:cNvSpPr>
          <p:nvPr>
            <p:ph type="dt" sz="half" idx="10"/>
          </p:nvPr>
        </p:nvSpPr>
        <p:spPr>
          <a:xfrm>
            <a:off x="4156075" y="9256713"/>
            <a:ext cx="1700213" cy="568325"/>
          </a:xfrm>
        </p:spPr>
        <p:txBody>
          <a:bodyPr/>
          <a:lstStyle>
            <a:lvl1pPr>
              <a:defRPr/>
            </a:lvl1pPr>
          </a:lstStyle>
          <a:p>
            <a:pPr>
              <a:defRPr/>
            </a:pPr>
            <a:fld id="{EF4E95D9-FBDE-4F0E-A59A-E05542E58873}" type="datetime1">
              <a:rPr lang="en-US" altLang="en-US"/>
              <a:pPr>
                <a:defRPr/>
              </a:pPr>
              <a:t>4/21/2022</a:t>
            </a:fld>
            <a:endParaRPr lang="en-US" altLang="en-US"/>
          </a:p>
        </p:txBody>
      </p:sp>
      <p:sp>
        <p:nvSpPr>
          <p:cNvPr id="8" name="Footer Placeholder 4">
            <a:extLst>
              <a:ext uri="{FF2B5EF4-FFF2-40B4-BE49-F238E27FC236}">
                <a16:creationId xmlns:a16="http://schemas.microsoft.com/office/drawing/2014/main" id="{2C0AC946-4D2E-670E-B76C-9D977756008A}"/>
              </a:ext>
            </a:extLst>
          </p:cNvPr>
          <p:cNvSpPr>
            <a:spLocks noGrp="1"/>
          </p:cNvSpPr>
          <p:nvPr>
            <p:ph type="ftr" sz="quarter" idx="11"/>
          </p:nvPr>
        </p:nvSpPr>
        <p:spPr>
          <a:xfrm>
            <a:off x="422275" y="9256713"/>
            <a:ext cx="3733800" cy="568325"/>
          </a:xfrm>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AD0B8085-4EA2-AD49-1AB6-B41A53CA5A6F}"/>
              </a:ext>
            </a:extLst>
          </p:cNvPr>
          <p:cNvSpPr>
            <a:spLocks noGrp="1"/>
          </p:cNvSpPr>
          <p:nvPr>
            <p:ph type="sldNum" sz="quarter" idx="12"/>
          </p:nvPr>
        </p:nvSpPr>
        <p:spPr>
          <a:xfrm>
            <a:off x="6140450" y="8470900"/>
            <a:ext cx="950913" cy="1984375"/>
          </a:xfrm>
        </p:spPr>
        <p:txBody>
          <a:bodyPr anchor="t"/>
          <a:lstStyle>
            <a:lvl1pPr algn="ctr">
              <a:defRPr smtClean="0"/>
            </a:lvl1pPr>
          </a:lstStyle>
          <a:p>
            <a:pPr>
              <a:defRPr/>
            </a:pPr>
            <a:fld id="{65256609-51CA-470C-A2C8-8EB1ADF8EB6F}" type="slidenum">
              <a:rPr lang="ru-RU" altLang="en-US"/>
              <a:pPr>
                <a:defRPr/>
              </a:pPr>
              <a:t>‹#›</a:t>
            </a:fld>
            <a:endParaRPr lang="ru-RU" altLang="en-US"/>
          </a:p>
        </p:txBody>
      </p:sp>
    </p:spTree>
    <p:extLst>
      <p:ext uri="{BB962C8B-B14F-4D97-AF65-F5344CB8AC3E}">
        <p14:creationId xmlns:p14="http://schemas.microsoft.com/office/powerpoint/2010/main" val="413774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B5F0BE58-F8F8-C247-DB86-539D1F1F4712}"/>
              </a:ext>
            </a:extLst>
          </p:cNvPr>
          <p:cNvGrpSpPr>
            <a:grpSpLocks/>
          </p:cNvGrpSpPr>
          <p:nvPr/>
        </p:nvGrpSpPr>
        <p:grpSpPr bwMode="auto">
          <a:xfrm>
            <a:off x="0" y="950913"/>
            <a:ext cx="7570788" cy="2614612"/>
            <a:chOff x="0" y="2895600"/>
            <a:chExt cx="9161969" cy="1677035"/>
          </a:xfrm>
        </p:grpSpPr>
        <p:pic>
          <p:nvPicPr>
            <p:cNvPr id="5" name="Picture 8" descr="HD-ShadowLong.png">
              <a:extLst>
                <a:ext uri="{FF2B5EF4-FFF2-40B4-BE49-F238E27FC236}">
                  <a16:creationId xmlns:a16="http://schemas.microsoft.com/office/drawing/2014/main" id="{3BC1F719-73C9-B3FB-9B23-471B04544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HD-ShadowShort.png">
              <a:extLst>
                <a:ext uri="{FF2B5EF4-FFF2-40B4-BE49-F238E27FC236}">
                  <a16:creationId xmlns:a16="http://schemas.microsoft.com/office/drawing/2014/main" id="{6A23FCA0-9251-786A-5C63-E609AC51E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57296E11-1B2A-A300-5AD2-1FB6813811F1}"/>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EB825974-EE8E-3075-AB2A-3E904673A975}"/>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a:extLst>
              <a:ext uri="{FF2B5EF4-FFF2-40B4-BE49-F238E27FC236}">
                <a16:creationId xmlns:a16="http://schemas.microsoft.com/office/drawing/2014/main" id="{19C6A16A-F019-8A99-8C5A-22248B8C1CE6}"/>
              </a:ext>
            </a:extLst>
          </p:cNvPr>
          <p:cNvSpPr>
            <a:spLocks noGrp="1"/>
          </p:cNvSpPr>
          <p:nvPr>
            <p:ph type="dt" sz="half" idx="10"/>
          </p:nvPr>
        </p:nvSpPr>
        <p:spPr/>
        <p:txBody>
          <a:bodyPr/>
          <a:lstStyle>
            <a:lvl1pPr>
              <a:defRPr/>
            </a:lvl1pPr>
          </a:lstStyle>
          <a:p>
            <a:pPr>
              <a:defRPr/>
            </a:pPr>
            <a:fld id="{A99EC419-1813-4786-8AE0-F8CDB2B59783}" type="datetime1">
              <a:rPr lang="en-US" altLang="en-US"/>
              <a:pPr>
                <a:defRPr/>
              </a:pPr>
              <a:t>4/21/2022</a:t>
            </a:fld>
            <a:endParaRPr lang="en-US" altLang="en-US"/>
          </a:p>
        </p:txBody>
      </p:sp>
      <p:sp>
        <p:nvSpPr>
          <p:cNvPr id="10" name="Footer Placeholder 4">
            <a:extLst>
              <a:ext uri="{FF2B5EF4-FFF2-40B4-BE49-F238E27FC236}">
                <a16:creationId xmlns:a16="http://schemas.microsoft.com/office/drawing/2014/main" id="{20AC5149-1345-BAB8-3386-D2EB18586CCB}"/>
              </a:ext>
            </a:extLst>
          </p:cNvPr>
          <p:cNvSpPr>
            <a:spLocks noGrp="1"/>
          </p:cNvSpPr>
          <p:nvPr>
            <p:ph type="ftr" sz="quarter" idx="11"/>
          </p:nvPr>
        </p:nvSpPr>
        <p:spPr/>
        <p:txBody>
          <a:bodyPr/>
          <a:lstStyle>
            <a:lvl1pPr>
              <a:defRPr/>
            </a:lvl1pPr>
          </a:lstStyle>
          <a:p>
            <a:pPr>
              <a:defRPr/>
            </a:pPr>
            <a:endParaRPr lang="en-US" altLang="en-US"/>
          </a:p>
        </p:txBody>
      </p:sp>
      <p:sp>
        <p:nvSpPr>
          <p:cNvPr id="11" name="Slide Number Placeholder 5">
            <a:extLst>
              <a:ext uri="{FF2B5EF4-FFF2-40B4-BE49-F238E27FC236}">
                <a16:creationId xmlns:a16="http://schemas.microsoft.com/office/drawing/2014/main" id="{F8194F00-B66B-576D-E9B3-ED3389BC25CB}"/>
              </a:ext>
            </a:extLst>
          </p:cNvPr>
          <p:cNvSpPr>
            <a:spLocks noGrp="1"/>
          </p:cNvSpPr>
          <p:nvPr>
            <p:ph type="sldNum" sz="quarter" idx="12"/>
          </p:nvPr>
        </p:nvSpPr>
        <p:spPr/>
        <p:txBody>
          <a:bodyPr/>
          <a:lstStyle>
            <a:lvl1pPr>
              <a:defRPr/>
            </a:lvl1pPr>
          </a:lstStyle>
          <a:p>
            <a:pPr>
              <a:defRPr/>
            </a:pPr>
            <a:fld id="{120C8A98-4FEA-4CC7-8736-F555031C84D0}" type="slidenum">
              <a:rPr lang="ru-RU" altLang="en-US"/>
              <a:pPr>
                <a:defRPr/>
              </a:pPr>
              <a:t>‹#›</a:t>
            </a:fld>
            <a:endParaRPr lang="ru-RU" altLang="en-US"/>
          </a:p>
        </p:txBody>
      </p:sp>
    </p:spTree>
    <p:extLst>
      <p:ext uri="{BB962C8B-B14F-4D97-AF65-F5344CB8AC3E}">
        <p14:creationId xmlns:p14="http://schemas.microsoft.com/office/powerpoint/2010/main" val="5087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DFC0270B-B40F-08E7-98C2-BA44CEEBAF25}"/>
              </a:ext>
            </a:extLst>
          </p:cNvPr>
          <p:cNvGrpSpPr>
            <a:grpSpLocks/>
          </p:cNvGrpSpPr>
          <p:nvPr/>
        </p:nvGrpSpPr>
        <p:grpSpPr bwMode="auto">
          <a:xfrm>
            <a:off x="0" y="4254500"/>
            <a:ext cx="7570788" cy="2614613"/>
            <a:chOff x="0" y="2895600"/>
            <a:chExt cx="9161969" cy="1677035"/>
          </a:xfrm>
        </p:grpSpPr>
        <p:pic>
          <p:nvPicPr>
            <p:cNvPr id="5" name="Picture 8" descr="HD-ShadowLong.png">
              <a:extLst>
                <a:ext uri="{FF2B5EF4-FFF2-40B4-BE49-F238E27FC236}">
                  <a16:creationId xmlns:a16="http://schemas.microsoft.com/office/drawing/2014/main" id="{FC4A2113-BA82-0E74-0BC9-A1DC133BD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HD-ShadowShort.png">
              <a:extLst>
                <a:ext uri="{FF2B5EF4-FFF2-40B4-BE49-F238E27FC236}">
                  <a16:creationId xmlns:a16="http://schemas.microsoft.com/office/drawing/2014/main" id="{8FB81531-BB6C-70B0-A8DB-A529AD7A7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EDB1603-6D74-A3D6-2D28-609D1BB6FAFF}"/>
                </a:ext>
              </a:extLst>
            </p:cNvPr>
            <p:cNvSpPr/>
            <p:nvPr/>
          </p:nvSpPr>
          <p:spPr bwMode="ltGray">
            <a:xfrm>
              <a:off x="0" y="2895600"/>
              <a:ext cx="7567414" cy="136850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C54DAB83-DE7E-0940-2F78-DAB011CF281E}"/>
                </a:ext>
              </a:extLst>
            </p:cNvPr>
            <p:cNvSpPr/>
            <p:nvPr/>
          </p:nvSpPr>
          <p:spPr>
            <a:xfrm>
              <a:off x="7711500" y="2895600"/>
              <a:ext cx="1433179" cy="1368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39341" y="4474910"/>
            <a:ext cx="5693117" cy="1700821"/>
          </a:xfrm>
        </p:spPr>
        <p:txBody>
          <a:bodyPr/>
          <a:lstStyle>
            <a:lvl1pPr algn="r">
              <a:defRPr sz="2975"/>
            </a:lvl1pPr>
          </a:lstStyle>
          <a:p>
            <a:r>
              <a:rPr lang="en-US"/>
              <a:t>Click to edit Master title style</a:t>
            </a:r>
            <a:endParaRPr lang="en-US" dirty="0"/>
          </a:p>
        </p:txBody>
      </p:sp>
      <p:sp>
        <p:nvSpPr>
          <p:cNvPr id="3" name="Text Placeholder 2"/>
          <p:cNvSpPr>
            <a:spLocks noGrp="1"/>
          </p:cNvSpPr>
          <p:nvPr>
            <p:ph type="body" idx="1"/>
          </p:nvPr>
        </p:nvSpPr>
        <p:spPr>
          <a:xfrm>
            <a:off x="439341" y="6599054"/>
            <a:ext cx="5693117" cy="2657004"/>
          </a:xfrm>
        </p:spPr>
        <p:txBody>
          <a:bodyPr/>
          <a:lstStyle>
            <a:lvl1pPr marL="0" indent="0" algn="r">
              <a:buNone/>
              <a:defRPr sz="1653">
                <a:solidFill>
                  <a:schemeClr val="tx1">
                    <a:tint val="75000"/>
                  </a:schemeClr>
                </a:solidFill>
              </a:defRPr>
            </a:lvl1pPr>
            <a:lvl2pPr marL="377830" indent="0">
              <a:buNone/>
              <a:defRPr sz="1653">
                <a:solidFill>
                  <a:schemeClr val="tx1">
                    <a:tint val="75000"/>
                  </a:schemeClr>
                </a:solidFill>
              </a:defRPr>
            </a:lvl2pPr>
            <a:lvl3pPr marL="755660" indent="0">
              <a:buNone/>
              <a:defRPr sz="1488">
                <a:solidFill>
                  <a:schemeClr val="tx1">
                    <a:tint val="75000"/>
                  </a:schemeClr>
                </a:solidFill>
              </a:defRPr>
            </a:lvl3pPr>
            <a:lvl4pPr marL="1133490" indent="0">
              <a:buNone/>
              <a:defRPr sz="1322">
                <a:solidFill>
                  <a:schemeClr val="tx1">
                    <a:tint val="75000"/>
                  </a:schemeClr>
                </a:solidFill>
              </a:defRPr>
            </a:lvl4pPr>
            <a:lvl5pPr marL="1511320" indent="0">
              <a:buNone/>
              <a:defRPr sz="1322">
                <a:solidFill>
                  <a:schemeClr val="tx1">
                    <a:tint val="75000"/>
                  </a:schemeClr>
                </a:solidFill>
              </a:defRPr>
            </a:lvl5pPr>
            <a:lvl6pPr marL="1889150" indent="0">
              <a:buNone/>
              <a:defRPr sz="1322">
                <a:solidFill>
                  <a:schemeClr val="tx1">
                    <a:tint val="75000"/>
                  </a:schemeClr>
                </a:solidFill>
              </a:defRPr>
            </a:lvl6pPr>
            <a:lvl7pPr marL="2266980" indent="0">
              <a:buNone/>
              <a:defRPr sz="1322">
                <a:solidFill>
                  <a:schemeClr val="tx1">
                    <a:tint val="75000"/>
                  </a:schemeClr>
                </a:solidFill>
              </a:defRPr>
            </a:lvl7pPr>
            <a:lvl8pPr marL="2644811" indent="0">
              <a:buNone/>
              <a:defRPr sz="1322">
                <a:solidFill>
                  <a:schemeClr val="tx1">
                    <a:tint val="75000"/>
                  </a:schemeClr>
                </a:solidFill>
              </a:defRPr>
            </a:lvl8pPr>
            <a:lvl9pPr marL="3022641" indent="0">
              <a:buNone/>
              <a:defRPr sz="1322">
                <a:solidFill>
                  <a:schemeClr val="tx1">
                    <a:tint val="75000"/>
                  </a:schemeClr>
                </a:solidFill>
              </a:defRPr>
            </a:lvl9pPr>
          </a:lstStyle>
          <a:p>
            <a:pPr lvl="0"/>
            <a:r>
              <a:rPr lang="en-US"/>
              <a:t>Click to edit Master text styles</a:t>
            </a:r>
          </a:p>
        </p:txBody>
      </p:sp>
      <p:sp>
        <p:nvSpPr>
          <p:cNvPr id="9" name="Date Placeholder 3">
            <a:extLst>
              <a:ext uri="{FF2B5EF4-FFF2-40B4-BE49-F238E27FC236}">
                <a16:creationId xmlns:a16="http://schemas.microsoft.com/office/drawing/2014/main" id="{6843FE70-7F7B-ED96-AE69-EE0882443B94}"/>
              </a:ext>
            </a:extLst>
          </p:cNvPr>
          <p:cNvSpPr>
            <a:spLocks noGrp="1"/>
          </p:cNvSpPr>
          <p:nvPr>
            <p:ph type="dt" sz="half" idx="10"/>
          </p:nvPr>
        </p:nvSpPr>
        <p:spPr>
          <a:xfrm>
            <a:off x="4433888" y="9256713"/>
            <a:ext cx="1700212" cy="568325"/>
          </a:xfrm>
        </p:spPr>
        <p:txBody>
          <a:bodyPr/>
          <a:lstStyle>
            <a:lvl1pPr>
              <a:defRPr/>
            </a:lvl1pPr>
          </a:lstStyle>
          <a:p>
            <a:pPr>
              <a:defRPr/>
            </a:pPr>
            <a:fld id="{2EEC299D-ED4B-4720-B0AC-3454C420EC4F}" type="datetime1">
              <a:rPr lang="en-US" altLang="en-US"/>
              <a:pPr>
                <a:defRPr/>
              </a:pPr>
              <a:t>4/21/2022</a:t>
            </a:fld>
            <a:endParaRPr lang="en-US" altLang="en-US"/>
          </a:p>
        </p:txBody>
      </p:sp>
      <p:sp>
        <p:nvSpPr>
          <p:cNvPr id="10" name="Footer Placeholder 4">
            <a:extLst>
              <a:ext uri="{FF2B5EF4-FFF2-40B4-BE49-F238E27FC236}">
                <a16:creationId xmlns:a16="http://schemas.microsoft.com/office/drawing/2014/main" id="{862D6963-2F5F-BFA9-0CB1-9D443BAEC18D}"/>
              </a:ext>
            </a:extLst>
          </p:cNvPr>
          <p:cNvSpPr>
            <a:spLocks noGrp="1"/>
          </p:cNvSpPr>
          <p:nvPr>
            <p:ph type="ftr" sz="quarter" idx="11"/>
          </p:nvPr>
        </p:nvSpPr>
        <p:spPr/>
        <p:txBody>
          <a:bodyPr/>
          <a:lstStyle>
            <a:lvl1pPr>
              <a:defRPr/>
            </a:lvl1pPr>
          </a:lstStyle>
          <a:p>
            <a:pPr>
              <a:defRPr/>
            </a:pPr>
            <a:endParaRPr lang="en-US" altLang="en-US"/>
          </a:p>
        </p:txBody>
      </p:sp>
      <p:sp>
        <p:nvSpPr>
          <p:cNvPr id="11" name="Slide Number Placeholder 5">
            <a:extLst>
              <a:ext uri="{FF2B5EF4-FFF2-40B4-BE49-F238E27FC236}">
                <a16:creationId xmlns:a16="http://schemas.microsoft.com/office/drawing/2014/main" id="{5DBFCE98-AAF6-55C2-4BA4-BCBE84D3BF98}"/>
              </a:ext>
            </a:extLst>
          </p:cNvPr>
          <p:cNvSpPr>
            <a:spLocks noGrp="1"/>
          </p:cNvSpPr>
          <p:nvPr>
            <p:ph type="sldNum" sz="quarter" idx="12"/>
          </p:nvPr>
        </p:nvSpPr>
        <p:spPr>
          <a:xfrm>
            <a:off x="6492875" y="4475163"/>
            <a:ext cx="949325" cy="1700212"/>
          </a:xfrm>
        </p:spPr>
        <p:txBody>
          <a:bodyPr/>
          <a:lstStyle>
            <a:lvl1pPr>
              <a:defRPr/>
            </a:lvl1pPr>
          </a:lstStyle>
          <a:p>
            <a:pPr>
              <a:defRPr/>
            </a:pPr>
            <a:fld id="{CC3E0AD4-C539-4CE5-8398-709A6FDD4453}" type="slidenum">
              <a:rPr lang="ru-RU" altLang="en-US"/>
              <a:pPr>
                <a:defRPr/>
              </a:pPr>
              <a:t>‹#›</a:t>
            </a:fld>
            <a:endParaRPr lang="ru-RU" altLang="en-US"/>
          </a:p>
        </p:txBody>
      </p:sp>
    </p:spTree>
    <p:extLst>
      <p:ext uri="{BB962C8B-B14F-4D97-AF65-F5344CB8AC3E}">
        <p14:creationId xmlns:p14="http://schemas.microsoft.com/office/powerpoint/2010/main" val="205443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342F1B93-B627-52C3-2454-113DEA477829}"/>
              </a:ext>
            </a:extLst>
          </p:cNvPr>
          <p:cNvGrpSpPr>
            <a:grpSpLocks/>
          </p:cNvGrpSpPr>
          <p:nvPr/>
        </p:nvGrpSpPr>
        <p:grpSpPr bwMode="auto">
          <a:xfrm>
            <a:off x="0" y="950913"/>
            <a:ext cx="7570788" cy="2614612"/>
            <a:chOff x="0" y="2895600"/>
            <a:chExt cx="9161969" cy="1677035"/>
          </a:xfrm>
        </p:grpSpPr>
        <p:pic>
          <p:nvPicPr>
            <p:cNvPr id="6" name="Picture 8" descr="HD-ShadowLong.png">
              <a:extLst>
                <a:ext uri="{FF2B5EF4-FFF2-40B4-BE49-F238E27FC236}">
                  <a16:creationId xmlns:a16="http://schemas.microsoft.com/office/drawing/2014/main" id="{53689ABD-8DE1-73E5-1A1E-3EEFCFE47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HD-ShadowShort.png">
              <a:extLst>
                <a:ext uri="{FF2B5EF4-FFF2-40B4-BE49-F238E27FC236}">
                  <a16:creationId xmlns:a16="http://schemas.microsoft.com/office/drawing/2014/main" id="{D6296AA3-450F-A63E-D42E-D763139F7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03A93BCA-81BF-AF06-1769-3C356ABCE078}"/>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46314893-91E5-3425-8709-D89AB18821D2}"/>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40796" y="1174478"/>
            <a:ext cx="5691663" cy="168546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40796" y="3643791"/>
            <a:ext cx="2774930" cy="56122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356071" y="3643791"/>
            <a:ext cx="2776387" cy="56122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4">
            <a:extLst>
              <a:ext uri="{FF2B5EF4-FFF2-40B4-BE49-F238E27FC236}">
                <a16:creationId xmlns:a16="http://schemas.microsoft.com/office/drawing/2014/main" id="{68C8DEF1-312E-0B92-071E-8A84885A8390}"/>
              </a:ext>
            </a:extLst>
          </p:cNvPr>
          <p:cNvSpPr>
            <a:spLocks noGrp="1"/>
          </p:cNvSpPr>
          <p:nvPr>
            <p:ph type="dt" sz="half" idx="10"/>
          </p:nvPr>
        </p:nvSpPr>
        <p:spPr/>
        <p:txBody>
          <a:bodyPr/>
          <a:lstStyle>
            <a:lvl1pPr>
              <a:defRPr/>
            </a:lvl1pPr>
          </a:lstStyle>
          <a:p>
            <a:pPr>
              <a:defRPr/>
            </a:pPr>
            <a:fld id="{D6F86044-405B-4D0A-B287-7A5BB28BDA4C}" type="datetime1">
              <a:rPr lang="en-US" altLang="en-US"/>
              <a:pPr>
                <a:defRPr/>
              </a:pPr>
              <a:t>4/21/2022</a:t>
            </a:fld>
            <a:endParaRPr lang="en-US" altLang="en-US"/>
          </a:p>
        </p:txBody>
      </p:sp>
      <p:sp>
        <p:nvSpPr>
          <p:cNvPr id="11" name="Footer Placeholder 5">
            <a:extLst>
              <a:ext uri="{FF2B5EF4-FFF2-40B4-BE49-F238E27FC236}">
                <a16:creationId xmlns:a16="http://schemas.microsoft.com/office/drawing/2014/main" id="{6BC78DEC-C8B4-5EBC-5042-9230C574DFC9}"/>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9D341EBA-1FCC-100A-CB55-CCABE5A5048C}"/>
              </a:ext>
            </a:extLst>
          </p:cNvPr>
          <p:cNvSpPr>
            <a:spLocks noGrp="1"/>
          </p:cNvSpPr>
          <p:nvPr>
            <p:ph type="sldNum" sz="quarter" idx="12"/>
          </p:nvPr>
        </p:nvSpPr>
        <p:spPr/>
        <p:txBody>
          <a:bodyPr/>
          <a:lstStyle>
            <a:lvl1pPr>
              <a:defRPr/>
            </a:lvl1pPr>
          </a:lstStyle>
          <a:p>
            <a:pPr>
              <a:defRPr/>
            </a:pPr>
            <a:fld id="{43F6413D-E36C-4746-9AAE-E5C1B9D2F3DB}" type="slidenum">
              <a:rPr lang="ru-RU" altLang="en-US"/>
              <a:pPr>
                <a:defRPr/>
              </a:pPr>
              <a:t>‹#›</a:t>
            </a:fld>
            <a:endParaRPr lang="ru-RU" altLang="en-US"/>
          </a:p>
        </p:txBody>
      </p:sp>
    </p:spTree>
    <p:extLst>
      <p:ext uri="{BB962C8B-B14F-4D97-AF65-F5344CB8AC3E}">
        <p14:creationId xmlns:p14="http://schemas.microsoft.com/office/powerpoint/2010/main" val="137423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7">
            <a:extLst>
              <a:ext uri="{FF2B5EF4-FFF2-40B4-BE49-F238E27FC236}">
                <a16:creationId xmlns:a16="http://schemas.microsoft.com/office/drawing/2014/main" id="{11DFF238-76D3-7847-FCBF-CFCDF312728D}"/>
              </a:ext>
            </a:extLst>
          </p:cNvPr>
          <p:cNvGrpSpPr>
            <a:grpSpLocks/>
          </p:cNvGrpSpPr>
          <p:nvPr/>
        </p:nvGrpSpPr>
        <p:grpSpPr bwMode="auto">
          <a:xfrm>
            <a:off x="0" y="950913"/>
            <a:ext cx="7570788" cy="2614612"/>
            <a:chOff x="0" y="2895600"/>
            <a:chExt cx="9161969" cy="1677035"/>
          </a:xfrm>
        </p:grpSpPr>
        <p:pic>
          <p:nvPicPr>
            <p:cNvPr id="8" name="Picture 8" descr="HD-ShadowLong.png">
              <a:extLst>
                <a:ext uri="{FF2B5EF4-FFF2-40B4-BE49-F238E27FC236}">
                  <a16:creationId xmlns:a16="http://schemas.microsoft.com/office/drawing/2014/main" id="{36017FC3-6BAF-06B3-80DF-0B0292529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HD-ShadowShort.png">
              <a:extLst>
                <a:ext uri="{FF2B5EF4-FFF2-40B4-BE49-F238E27FC236}">
                  <a16:creationId xmlns:a16="http://schemas.microsoft.com/office/drawing/2014/main" id="{52B32A98-34F2-6EFD-E86D-13B6823B2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E7709758-259F-10EF-9C9A-63135530167A}"/>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D10876F-6481-B979-AEA2-106DD7CAC051}"/>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39341" y="1174482"/>
            <a:ext cx="5699219" cy="16854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8872" y="3643793"/>
            <a:ext cx="2599059" cy="1080777"/>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4" name="Content Placeholder 3"/>
          <p:cNvSpPr>
            <a:spLocks noGrp="1"/>
          </p:cNvSpPr>
          <p:nvPr>
            <p:ph sz="half" idx="2"/>
          </p:nvPr>
        </p:nvSpPr>
        <p:spPr>
          <a:xfrm>
            <a:off x="439340" y="4724570"/>
            <a:ext cx="2782489" cy="4531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539131" y="3643791"/>
            <a:ext cx="2599429" cy="1079126"/>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6" name="Content Placeholder 5"/>
          <p:cNvSpPr>
            <a:spLocks noGrp="1"/>
          </p:cNvSpPr>
          <p:nvPr>
            <p:ph sz="quarter" idx="4"/>
          </p:nvPr>
        </p:nvSpPr>
        <p:spPr>
          <a:xfrm>
            <a:off x="3356072" y="4724570"/>
            <a:ext cx="2782488" cy="4531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6">
            <a:extLst>
              <a:ext uri="{FF2B5EF4-FFF2-40B4-BE49-F238E27FC236}">
                <a16:creationId xmlns:a16="http://schemas.microsoft.com/office/drawing/2014/main" id="{9FADD46E-C3A7-4F53-872A-AD3E1BA6BA32}"/>
              </a:ext>
            </a:extLst>
          </p:cNvPr>
          <p:cNvSpPr>
            <a:spLocks noGrp="1"/>
          </p:cNvSpPr>
          <p:nvPr>
            <p:ph type="dt" sz="half" idx="10"/>
          </p:nvPr>
        </p:nvSpPr>
        <p:spPr/>
        <p:txBody>
          <a:bodyPr/>
          <a:lstStyle>
            <a:lvl1pPr>
              <a:defRPr/>
            </a:lvl1pPr>
          </a:lstStyle>
          <a:p>
            <a:pPr>
              <a:defRPr/>
            </a:pPr>
            <a:fld id="{56642FB4-4160-4C12-B2A8-5853C52B567D}" type="datetime1">
              <a:rPr lang="en-US" altLang="en-US"/>
              <a:pPr>
                <a:defRPr/>
              </a:pPr>
              <a:t>4/21/2022</a:t>
            </a:fld>
            <a:endParaRPr lang="en-US" altLang="en-US"/>
          </a:p>
        </p:txBody>
      </p:sp>
      <p:sp>
        <p:nvSpPr>
          <p:cNvPr id="13" name="Footer Placeholder 7">
            <a:extLst>
              <a:ext uri="{FF2B5EF4-FFF2-40B4-BE49-F238E27FC236}">
                <a16:creationId xmlns:a16="http://schemas.microsoft.com/office/drawing/2014/main" id="{FB7D1B10-500C-269A-BF62-D667302DC5B3}"/>
              </a:ext>
            </a:extLst>
          </p:cNvPr>
          <p:cNvSpPr>
            <a:spLocks noGrp="1"/>
          </p:cNvSpPr>
          <p:nvPr>
            <p:ph type="ftr" sz="quarter" idx="11"/>
          </p:nvPr>
        </p:nvSpPr>
        <p:spPr/>
        <p:txBody>
          <a:bodyPr/>
          <a:lstStyle>
            <a:lvl1pPr>
              <a:defRPr/>
            </a:lvl1pPr>
          </a:lstStyle>
          <a:p>
            <a:pPr>
              <a:defRPr/>
            </a:pPr>
            <a:endParaRPr lang="en-US" altLang="en-US"/>
          </a:p>
        </p:txBody>
      </p:sp>
      <p:sp>
        <p:nvSpPr>
          <p:cNvPr id="14" name="Slide Number Placeholder 8">
            <a:extLst>
              <a:ext uri="{FF2B5EF4-FFF2-40B4-BE49-F238E27FC236}">
                <a16:creationId xmlns:a16="http://schemas.microsoft.com/office/drawing/2014/main" id="{B25BCD63-6252-BF47-C7C0-CBAFD67AFCBA}"/>
              </a:ext>
            </a:extLst>
          </p:cNvPr>
          <p:cNvSpPr>
            <a:spLocks noGrp="1"/>
          </p:cNvSpPr>
          <p:nvPr>
            <p:ph type="sldNum" sz="quarter" idx="12"/>
          </p:nvPr>
        </p:nvSpPr>
        <p:spPr/>
        <p:txBody>
          <a:bodyPr/>
          <a:lstStyle>
            <a:lvl1pPr>
              <a:defRPr/>
            </a:lvl1pPr>
          </a:lstStyle>
          <a:p>
            <a:pPr>
              <a:defRPr/>
            </a:pPr>
            <a:fld id="{ADA6FD53-4C11-485C-85BF-D078F9ECD0E7}" type="slidenum">
              <a:rPr lang="ru-RU" altLang="en-US"/>
              <a:pPr>
                <a:defRPr/>
              </a:pPr>
              <a:t>‹#›</a:t>
            </a:fld>
            <a:endParaRPr lang="ru-RU" altLang="en-US"/>
          </a:p>
        </p:txBody>
      </p:sp>
    </p:spTree>
    <p:extLst>
      <p:ext uri="{BB962C8B-B14F-4D97-AF65-F5344CB8AC3E}">
        <p14:creationId xmlns:p14="http://schemas.microsoft.com/office/powerpoint/2010/main" val="34726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7">
            <a:extLst>
              <a:ext uri="{FF2B5EF4-FFF2-40B4-BE49-F238E27FC236}">
                <a16:creationId xmlns:a16="http://schemas.microsoft.com/office/drawing/2014/main" id="{D3E7334B-D829-423A-BB26-40F8F6A0EB8F}"/>
              </a:ext>
            </a:extLst>
          </p:cNvPr>
          <p:cNvGrpSpPr>
            <a:grpSpLocks/>
          </p:cNvGrpSpPr>
          <p:nvPr/>
        </p:nvGrpSpPr>
        <p:grpSpPr bwMode="auto">
          <a:xfrm>
            <a:off x="0" y="950913"/>
            <a:ext cx="7570788" cy="2614612"/>
            <a:chOff x="0" y="2895600"/>
            <a:chExt cx="9161969" cy="1677035"/>
          </a:xfrm>
        </p:grpSpPr>
        <p:pic>
          <p:nvPicPr>
            <p:cNvPr id="4" name="Picture 8" descr="HD-ShadowLong.png">
              <a:extLst>
                <a:ext uri="{FF2B5EF4-FFF2-40B4-BE49-F238E27FC236}">
                  <a16:creationId xmlns:a16="http://schemas.microsoft.com/office/drawing/2014/main" id="{4BAC3682-E327-7497-3CF7-58752F9CB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HD-ShadowShort.png">
              <a:extLst>
                <a:ext uri="{FF2B5EF4-FFF2-40B4-BE49-F238E27FC236}">
                  <a16:creationId xmlns:a16="http://schemas.microsoft.com/office/drawing/2014/main" id="{06CA7939-B763-4E39-EA49-62CF94F3F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3A3D822-EC76-B17D-EA1A-8270F1FECD23}"/>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8C0E09B2-D24E-9855-9D5A-40C8E0DB994E}"/>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2">
            <a:extLst>
              <a:ext uri="{FF2B5EF4-FFF2-40B4-BE49-F238E27FC236}">
                <a16:creationId xmlns:a16="http://schemas.microsoft.com/office/drawing/2014/main" id="{72CC00AB-3923-5694-8D49-F1245499CD8C}"/>
              </a:ext>
            </a:extLst>
          </p:cNvPr>
          <p:cNvSpPr>
            <a:spLocks noGrp="1"/>
          </p:cNvSpPr>
          <p:nvPr>
            <p:ph type="dt" sz="half" idx="10"/>
          </p:nvPr>
        </p:nvSpPr>
        <p:spPr/>
        <p:txBody>
          <a:bodyPr/>
          <a:lstStyle>
            <a:lvl1pPr>
              <a:defRPr/>
            </a:lvl1pPr>
          </a:lstStyle>
          <a:p>
            <a:pPr>
              <a:defRPr/>
            </a:pPr>
            <a:fld id="{C2B413BE-39F8-4A27-BC78-5C4685CA652B}" type="datetime1">
              <a:rPr lang="en-US" altLang="en-US"/>
              <a:pPr>
                <a:defRPr/>
              </a:pPr>
              <a:t>4/21/2022</a:t>
            </a:fld>
            <a:endParaRPr lang="en-US" altLang="en-US"/>
          </a:p>
        </p:txBody>
      </p:sp>
      <p:sp>
        <p:nvSpPr>
          <p:cNvPr id="9" name="Footer Placeholder 3">
            <a:extLst>
              <a:ext uri="{FF2B5EF4-FFF2-40B4-BE49-F238E27FC236}">
                <a16:creationId xmlns:a16="http://schemas.microsoft.com/office/drawing/2014/main" id="{9797BC37-81E0-0724-9B49-5A135CD313B5}"/>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4">
            <a:extLst>
              <a:ext uri="{FF2B5EF4-FFF2-40B4-BE49-F238E27FC236}">
                <a16:creationId xmlns:a16="http://schemas.microsoft.com/office/drawing/2014/main" id="{4BF10396-FCDC-86AC-E083-B6DEBA78C82C}"/>
              </a:ext>
            </a:extLst>
          </p:cNvPr>
          <p:cNvSpPr>
            <a:spLocks noGrp="1"/>
          </p:cNvSpPr>
          <p:nvPr>
            <p:ph type="sldNum" sz="quarter" idx="12"/>
          </p:nvPr>
        </p:nvSpPr>
        <p:spPr/>
        <p:txBody>
          <a:bodyPr/>
          <a:lstStyle>
            <a:lvl1pPr>
              <a:defRPr/>
            </a:lvl1pPr>
          </a:lstStyle>
          <a:p>
            <a:pPr>
              <a:defRPr/>
            </a:pPr>
            <a:fld id="{6E0B9B0C-D4FB-403D-80ED-AA81FC2652A2}" type="slidenum">
              <a:rPr lang="ru-RU" altLang="en-US"/>
              <a:pPr>
                <a:defRPr/>
              </a:pPr>
              <a:t>‹#›</a:t>
            </a:fld>
            <a:endParaRPr lang="ru-RU" altLang="en-US"/>
          </a:p>
        </p:txBody>
      </p:sp>
    </p:spTree>
    <p:extLst>
      <p:ext uri="{BB962C8B-B14F-4D97-AF65-F5344CB8AC3E}">
        <p14:creationId xmlns:p14="http://schemas.microsoft.com/office/powerpoint/2010/main" val="39903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HD-ShadowShort.png">
            <a:extLst>
              <a:ext uri="{FF2B5EF4-FFF2-40B4-BE49-F238E27FC236}">
                <a16:creationId xmlns:a16="http://schemas.microsoft.com/office/drawing/2014/main" id="{73864882-A794-DFAD-3811-22410481C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9871"/>
          <a:stretch>
            <a:fillRect/>
          </a:stretch>
        </p:blipFill>
        <p:spPr bwMode="auto">
          <a:xfrm>
            <a:off x="6376988" y="3076575"/>
            <a:ext cx="11938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97362F1-D987-8A13-3342-FA886CABD623}"/>
              </a:ext>
            </a:extLst>
          </p:cNvPr>
          <p:cNvSpPr/>
          <p:nvPr/>
        </p:nvSpPr>
        <p:spPr>
          <a:xfrm>
            <a:off x="6372225" y="950913"/>
            <a:ext cx="1184275" cy="213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1">
            <a:extLst>
              <a:ext uri="{FF2B5EF4-FFF2-40B4-BE49-F238E27FC236}">
                <a16:creationId xmlns:a16="http://schemas.microsoft.com/office/drawing/2014/main" id="{5C860FB7-BF8C-CC76-47CD-2213695A89F0}"/>
              </a:ext>
            </a:extLst>
          </p:cNvPr>
          <p:cNvSpPr>
            <a:spLocks noGrp="1"/>
          </p:cNvSpPr>
          <p:nvPr>
            <p:ph type="dt" sz="half" idx="10"/>
          </p:nvPr>
        </p:nvSpPr>
        <p:spPr/>
        <p:txBody>
          <a:bodyPr/>
          <a:lstStyle>
            <a:lvl1pPr>
              <a:defRPr/>
            </a:lvl1pPr>
          </a:lstStyle>
          <a:p>
            <a:pPr>
              <a:defRPr/>
            </a:pPr>
            <a:fld id="{7BB66E5B-E532-4A26-9FF9-200D07D150E0}" type="datetime1">
              <a:rPr lang="en-US" altLang="en-US"/>
              <a:pPr>
                <a:defRPr/>
              </a:pPr>
              <a:t>4/21/2022</a:t>
            </a:fld>
            <a:endParaRPr lang="en-US" altLang="en-US"/>
          </a:p>
        </p:txBody>
      </p:sp>
      <p:sp>
        <p:nvSpPr>
          <p:cNvPr id="5" name="Footer Placeholder 2">
            <a:extLst>
              <a:ext uri="{FF2B5EF4-FFF2-40B4-BE49-F238E27FC236}">
                <a16:creationId xmlns:a16="http://schemas.microsoft.com/office/drawing/2014/main" id="{41920806-01C6-9E34-A71E-8DCD9C1114A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7D15485B-9DA6-AC59-373E-36B9D2D2DA09}"/>
              </a:ext>
            </a:extLst>
          </p:cNvPr>
          <p:cNvSpPr>
            <a:spLocks noGrp="1"/>
          </p:cNvSpPr>
          <p:nvPr>
            <p:ph type="sldNum" sz="quarter" idx="12"/>
          </p:nvPr>
        </p:nvSpPr>
        <p:spPr/>
        <p:txBody>
          <a:bodyPr/>
          <a:lstStyle>
            <a:lvl1pPr>
              <a:defRPr/>
            </a:lvl1pPr>
          </a:lstStyle>
          <a:p>
            <a:pPr>
              <a:defRPr/>
            </a:pPr>
            <a:fld id="{5AB280D4-09CC-4A26-96D5-0666B1745FAA}" type="slidenum">
              <a:rPr lang="ru-RU" altLang="en-US"/>
              <a:pPr>
                <a:defRPr/>
              </a:pPr>
              <a:t>‹#›</a:t>
            </a:fld>
            <a:endParaRPr lang="ru-RU" altLang="en-US"/>
          </a:p>
        </p:txBody>
      </p:sp>
    </p:spTree>
    <p:extLst>
      <p:ext uri="{BB962C8B-B14F-4D97-AF65-F5344CB8AC3E}">
        <p14:creationId xmlns:p14="http://schemas.microsoft.com/office/powerpoint/2010/main" val="194657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8CB22A13-11B0-ED1A-7660-3BA56F74847F}"/>
              </a:ext>
            </a:extLst>
          </p:cNvPr>
          <p:cNvGrpSpPr>
            <a:grpSpLocks/>
          </p:cNvGrpSpPr>
          <p:nvPr/>
        </p:nvGrpSpPr>
        <p:grpSpPr bwMode="auto">
          <a:xfrm>
            <a:off x="0" y="950913"/>
            <a:ext cx="7570788" cy="2614612"/>
            <a:chOff x="0" y="2895600"/>
            <a:chExt cx="9161969" cy="1677035"/>
          </a:xfrm>
        </p:grpSpPr>
        <p:pic>
          <p:nvPicPr>
            <p:cNvPr id="6" name="Picture 8" descr="HD-ShadowLong.png">
              <a:extLst>
                <a:ext uri="{FF2B5EF4-FFF2-40B4-BE49-F238E27FC236}">
                  <a16:creationId xmlns:a16="http://schemas.microsoft.com/office/drawing/2014/main" id="{228B0B3A-190C-8FAD-872B-F153374BF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HD-ShadowShort.png">
              <a:extLst>
                <a:ext uri="{FF2B5EF4-FFF2-40B4-BE49-F238E27FC236}">
                  <a16:creationId xmlns:a16="http://schemas.microsoft.com/office/drawing/2014/main" id="{54CA33EC-BACA-D127-7B24-21854752D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52476116-D0F3-37F3-9C29-2F77A3811E77}"/>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14375820-3BA8-7513-DA99-866B7F483B78}"/>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39341" y="1174476"/>
            <a:ext cx="5699219" cy="1685466"/>
          </a:xfrm>
        </p:spPr>
        <p:txBody>
          <a:bodyPr/>
          <a:lstStyle>
            <a:lvl1pPr>
              <a:defRPr sz="2975"/>
            </a:lvl1pPr>
          </a:lstStyle>
          <a:p>
            <a:r>
              <a:rPr lang="en-US"/>
              <a:t>Click to edit Master title style</a:t>
            </a:r>
            <a:endParaRPr lang="en-US" dirty="0"/>
          </a:p>
        </p:txBody>
      </p:sp>
      <p:sp>
        <p:nvSpPr>
          <p:cNvPr id="3" name="Content Placeholder 2"/>
          <p:cNvSpPr>
            <a:spLocks noGrp="1"/>
          </p:cNvSpPr>
          <p:nvPr>
            <p:ph idx="1"/>
          </p:nvPr>
        </p:nvSpPr>
        <p:spPr>
          <a:xfrm>
            <a:off x="2904249" y="3643793"/>
            <a:ext cx="3234311" cy="5612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0796" y="3643792"/>
            <a:ext cx="2310782" cy="5612268"/>
          </a:xfrm>
        </p:spPr>
        <p:txBody>
          <a:bodyPr anchor="ct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10" name="Date Placeholder 4">
            <a:extLst>
              <a:ext uri="{FF2B5EF4-FFF2-40B4-BE49-F238E27FC236}">
                <a16:creationId xmlns:a16="http://schemas.microsoft.com/office/drawing/2014/main" id="{570A1D03-5150-6012-1267-5FA1517FA12C}"/>
              </a:ext>
            </a:extLst>
          </p:cNvPr>
          <p:cNvSpPr>
            <a:spLocks noGrp="1"/>
          </p:cNvSpPr>
          <p:nvPr>
            <p:ph type="dt" sz="half" idx="10"/>
          </p:nvPr>
        </p:nvSpPr>
        <p:spPr/>
        <p:txBody>
          <a:bodyPr/>
          <a:lstStyle>
            <a:lvl1pPr>
              <a:defRPr/>
            </a:lvl1pPr>
          </a:lstStyle>
          <a:p>
            <a:pPr>
              <a:defRPr/>
            </a:pPr>
            <a:fld id="{384F1FFB-9DC0-44E8-9015-E2DD5332D8DD}" type="datetime1">
              <a:rPr lang="en-US" altLang="en-US"/>
              <a:pPr>
                <a:defRPr/>
              </a:pPr>
              <a:t>4/21/2022</a:t>
            </a:fld>
            <a:endParaRPr lang="en-US" altLang="en-US"/>
          </a:p>
        </p:txBody>
      </p:sp>
      <p:sp>
        <p:nvSpPr>
          <p:cNvPr id="11" name="Footer Placeholder 5">
            <a:extLst>
              <a:ext uri="{FF2B5EF4-FFF2-40B4-BE49-F238E27FC236}">
                <a16:creationId xmlns:a16="http://schemas.microsoft.com/office/drawing/2014/main" id="{A1117D06-D9B2-03B9-0933-3CDBEDB5EC35}"/>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B258D14D-512A-D2CC-2453-5726FCE4C1F6}"/>
              </a:ext>
            </a:extLst>
          </p:cNvPr>
          <p:cNvSpPr>
            <a:spLocks noGrp="1"/>
          </p:cNvSpPr>
          <p:nvPr>
            <p:ph type="sldNum" sz="quarter" idx="12"/>
          </p:nvPr>
        </p:nvSpPr>
        <p:spPr/>
        <p:txBody>
          <a:bodyPr/>
          <a:lstStyle>
            <a:lvl1pPr>
              <a:defRPr/>
            </a:lvl1pPr>
          </a:lstStyle>
          <a:p>
            <a:pPr>
              <a:defRPr/>
            </a:pPr>
            <a:fld id="{D53A9214-9966-4DCA-99D8-CA6EAF715FE6}" type="slidenum">
              <a:rPr lang="ru-RU" altLang="en-US"/>
              <a:pPr>
                <a:defRPr/>
              </a:pPr>
              <a:t>‹#›</a:t>
            </a:fld>
            <a:endParaRPr lang="ru-RU" altLang="en-US"/>
          </a:p>
        </p:txBody>
      </p:sp>
    </p:spTree>
    <p:extLst>
      <p:ext uri="{BB962C8B-B14F-4D97-AF65-F5344CB8AC3E}">
        <p14:creationId xmlns:p14="http://schemas.microsoft.com/office/powerpoint/2010/main" val="239185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86BF5AA3-0E75-74C0-0F3D-DDE5EDFB481C}"/>
              </a:ext>
            </a:extLst>
          </p:cNvPr>
          <p:cNvGrpSpPr>
            <a:grpSpLocks/>
          </p:cNvGrpSpPr>
          <p:nvPr/>
        </p:nvGrpSpPr>
        <p:grpSpPr bwMode="auto">
          <a:xfrm>
            <a:off x="0" y="950913"/>
            <a:ext cx="7570788" cy="2614612"/>
            <a:chOff x="0" y="2895600"/>
            <a:chExt cx="9161969" cy="1677035"/>
          </a:xfrm>
        </p:grpSpPr>
        <p:pic>
          <p:nvPicPr>
            <p:cNvPr id="6" name="Picture 8" descr="HD-ShadowLong.png">
              <a:extLst>
                <a:ext uri="{FF2B5EF4-FFF2-40B4-BE49-F238E27FC236}">
                  <a16:creationId xmlns:a16="http://schemas.microsoft.com/office/drawing/2014/main" id="{D8CFA46E-2450-055C-2AE0-7DB95D9AB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HD-ShadowShort.png">
              <a:extLst>
                <a:ext uri="{FF2B5EF4-FFF2-40B4-BE49-F238E27FC236}">
                  <a16:creationId xmlns:a16="http://schemas.microsoft.com/office/drawing/2014/main" id="{D2469BB3-7E6F-19F7-9543-378F593F3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0E0E36C7-B9C8-5E52-2812-8B5F110DA73D}"/>
                </a:ext>
              </a:extLst>
            </p:cNvPr>
            <p:cNvSpPr/>
            <p:nvPr/>
          </p:nvSpPr>
          <p:spPr bwMode="ltGray">
            <a:xfrm>
              <a:off x="0" y="2895600"/>
              <a:ext cx="7567414" cy="136851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4D26942-3E47-814A-3F66-FDCB42EA0933}"/>
                </a:ext>
              </a:extLst>
            </p:cNvPr>
            <p:cNvSpPr/>
            <p:nvPr/>
          </p:nvSpPr>
          <p:spPr>
            <a:xfrm>
              <a:off x="7711500" y="2895600"/>
              <a:ext cx="1433179" cy="1368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439341" y="1174478"/>
            <a:ext cx="5699219" cy="1685463"/>
          </a:xfrm>
        </p:spPr>
        <p:txBody>
          <a:bodyPr/>
          <a:lstStyle>
            <a:lvl1pPr>
              <a:defRPr sz="2975"/>
            </a:lvl1pPr>
          </a:lstStyle>
          <a:p>
            <a:r>
              <a:rPr lang="en-US"/>
              <a:t>Click to edit Master title style</a:t>
            </a:r>
            <a:endParaRPr lang="en-US" dirty="0"/>
          </a:p>
        </p:txBody>
      </p:sp>
      <p:sp>
        <p:nvSpPr>
          <p:cNvPr id="3" name="Picture Placeholder 2"/>
          <p:cNvSpPr>
            <a:spLocks noGrp="1" noChangeAspect="1"/>
          </p:cNvSpPr>
          <p:nvPr>
            <p:ph type="pic" idx="1"/>
          </p:nvPr>
        </p:nvSpPr>
        <p:spPr>
          <a:xfrm>
            <a:off x="2901415" y="3643792"/>
            <a:ext cx="3237145" cy="5612261"/>
          </a:xfrm>
          <a:noFill/>
          <a:ln>
            <a:noFill/>
          </a:ln>
          <a:effectLst>
            <a:outerShdw blurRad="76200" dist="63500" dir="5040000" algn="tl" rotWithShape="0">
              <a:srgbClr val="000000">
                <a:alpha val="41000"/>
              </a:srgbClr>
            </a:outerShdw>
          </a:effectLst>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39340" y="3643793"/>
            <a:ext cx="2312639" cy="5612265"/>
          </a:xfrm>
        </p:spPr>
        <p:txBody>
          <a:bodyPr anchor="ct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10" name="Date Placeholder 4">
            <a:extLst>
              <a:ext uri="{FF2B5EF4-FFF2-40B4-BE49-F238E27FC236}">
                <a16:creationId xmlns:a16="http://schemas.microsoft.com/office/drawing/2014/main" id="{04A9CAF7-25ED-9E12-9616-E3E16C2FA5FF}"/>
              </a:ext>
            </a:extLst>
          </p:cNvPr>
          <p:cNvSpPr>
            <a:spLocks noGrp="1"/>
          </p:cNvSpPr>
          <p:nvPr>
            <p:ph type="dt" sz="half" idx="10"/>
          </p:nvPr>
        </p:nvSpPr>
        <p:spPr/>
        <p:txBody>
          <a:bodyPr/>
          <a:lstStyle>
            <a:lvl1pPr>
              <a:defRPr/>
            </a:lvl1pPr>
          </a:lstStyle>
          <a:p>
            <a:pPr>
              <a:defRPr/>
            </a:pPr>
            <a:fld id="{7741CF98-4C94-4322-9A0F-D7ED39A6805B}" type="datetime1">
              <a:rPr lang="en-US" altLang="en-US"/>
              <a:pPr>
                <a:defRPr/>
              </a:pPr>
              <a:t>4/21/2022</a:t>
            </a:fld>
            <a:endParaRPr lang="en-US" altLang="en-US"/>
          </a:p>
        </p:txBody>
      </p:sp>
      <p:sp>
        <p:nvSpPr>
          <p:cNvPr id="11" name="Footer Placeholder 5">
            <a:extLst>
              <a:ext uri="{FF2B5EF4-FFF2-40B4-BE49-F238E27FC236}">
                <a16:creationId xmlns:a16="http://schemas.microsoft.com/office/drawing/2014/main" id="{739A2AF3-40AF-222C-D5B0-A8CDB12601A5}"/>
              </a:ext>
            </a:extLst>
          </p:cNvPr>
          <p:cNvSpPr>
            <a:spLocks noGrp="1"/>
          </p:cNvSpPr>
          <p:nvPr>
            <p:ph type="ftr" sz="quarter" idx="11"/>
          </p:nvPr>
        </p:nvSpPr>
        <p:spPr/>
        <p:txBody>
          <a:bodyPr/>
          <a:lstStyle>
            <a:lvl1pPr>
              <a:defRPr dirty="0"/>
            </a:lvl1pPr>
          </a:lstStyle>
          <a:p>
            <a:pPr>
              <a:defRPr/>
            </a:pPr>
            <a:endParaRPr lang="en-US"/>
          </a:p>
        </p:txBody>
      </p:sp>
      <p:sp>
        <p:nvSpPr>
          <p:cNvPr id="12" name="Slide Number Placeholder 6">
            <a:extLst>
              <a:ext uri="{FF2B5EF4-FFF2-40B4-BE49-F238E27FC236}">
                <a16:creationId xmlns:a16="http://schemas.microsoft.com/office/drawing/2014/main" id="{4609083B-4CFA-F201-C64F-825A88C2256B}"/>
              </a:ext>
            </a:extLst>
          </p:cNvPr>
          <p:cNvSpPr>
            <a:spLocks noGrp="1"/>
          </p:cNvSpPr>
          <p:nvPr>
            <p:ph type="sldNum" sz="quarter" idx="12"/>
          </p:nvPr>
        </p:nvSpPr>
        <p:spPr/>
        <p:txBody>
          <a:bodyPr/>
          <a:lstStyle>
            <a:lvl1pPr>
              <a:defRPr/>
            </a:lvl1pPr>
          </a:lstStyle>
          <a:p>
            <a:pPr>
              <a:defRPr/>
            </a:pPr>
            <a:fld id="{F914A1EA-307B-41F3-8C53-3BE4E7E566BF}" type="slidenum">
              <a:rPr lang="ru-RU" altLang="en-US"/>
              <a:pPr>
                <a:defRPr/>
              </a:pPr>
              <a:t>‹#›</a:t>
            </a:fld>
            <a:endParaRPr lang="ru-RU" altLang="en-US"/>
          </a:p>
        </p:txBody>
      </p:sp>
    </p:spTree>
    <p:extLst>
      <p:ext uri="{BB962C8B-B14F-4D97-AF65-F5344CB8AC3E}">
        <p14:creationId xmlns:p14="http://schemas.microsoft.com/office/powerpoint/2010/main" val="370639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772AC"/>
            </a:gs>
            <a:gs pos="50000">
              <a:srgbClr val="B55CAB"/>
            </a:gs>
            <a:gs pos="100000">
              <a:srgbClr val="3D1B5F"/>
            </a:gs>
          </a:gsLst>
          <a:lin ang="2520000"/>
        </a:gradFill>
        <a:effectLst/>
      </p:bgPr>
    </p:bg>
    <p:spTree>
      <p:nvGrpSpPr>
        <p:cNvPr id="1" name=""/>
        <p:cNvGrpSpPr/>
        <p:nvPr/>
      </p:nvGrpSpPr>
      <p:grpSpPr>
        <a:xfrm>
          <a:off x="0" y="0"/>
          <a:ext cx="0" cy="0"/>
          <a:chOff x="0" y="0"/>
          <a:chExt cx="0" cy="0"/>
        </a:xfrm>
      </p:grpSpPr>
      <p:pic>
        <p:nvPicPr>
          <p:cNvPr id="1026" name="Picture 3" descr="C:\Users\James\Desktop\msft\Berlin\build Assets\hashOverlaySD-FullResolve.png">
            <a:extLst>
              <a:ext uri="{FF2B5EF4-FFF2-40B4-BE49-F238E27FC236}">
                <a16:creationId xmlns:a16="http://schemas.microsoft.com/office/drawing/2014/main" id="{2251E466-8DFA-E5B6-FE61-38640FA395F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7556500" cy="1069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533286A0-B945-52BB-6CB6-44ED1087D84C}"/>
              </a:ext>
            </a:extLst>
          </p:cNvPr>
          <p:cNvSpPr>
            <a:spLocks noGrp="1"/>
          </p:cNvSpPr>
          <p:nvPr>
            <p:ph type="title"/>
          </p:nvPr>
        </p:nvSpPr>
        <p:spPr>
          <a:xfrm>
            <a:off x="439738" y="1174750"/>
            <a:ext cx="5699125" cy="16859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557C86F-4165-0141-54A5-5DE004DC9061}"/>
              </a:ext>
            </a:extLst>
          </p:cNvPr>
          <p:cNvSpPr>
            <a:spLocks noGrp="1"/>
          </p:cNvSpPr>
          <p:nvPr>
            <p:ph type="body" idx="1"/>
          </p:nvPr>
        </p:nvSpPr>
        <p:spPr>
          <a:xfrm>
            <a:off x="441325" y="3643313"/>
            <a:ext cx="5691188" cy="561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716B2F0-9F3A-6002-2849-2680100610B4}"/>
              </a:ext>
            </a:extLst>
          </p:cNvPr>
          <p:cNvSpPr>
            <a:spLocks noGrp="1"/>
          </p:cNvSpPr>
          <p:nvPr>
            <p:ph type="dt" sz="half" idx="2"/>
          </p:nvPr>
        </p:nvSpPr>
        <p:spPr>
          <a:xfrm>
            <a:off x="4435475" y="9256713"/>
            <a:ext cx="1700213" cy="568325"/>
          </a:xfrm>
          <a:prstGeom prst="rect">
            <a:avLst/>
          </a:prstGeom>
        </p:spPr>
        <p:txBody>
          <a:bodyPr vert="horz" lIns="91440" tIns="45720" rIns="91440" bIns="45720" rtlCol="0" anchor="ctr"/>
          <a:lstStyle>
            <a:lvl1pPr algn="r" eaLnBrk="1" hangingPunct="1">
              <a:buSzPct val="100000"/>
              <a:buFont typeface="Calibri" panose="020F0502020204030204" pitchFamily="34" charset="0"/>
              <a:buNone/>
              <a:defRPr sz="868" smtClean="0">
                <a:solidFill>
                  <a:schemeClr val="tx1">
                    <a:tint val="75000"/>
                  </a:schemeClr>
                </a:solidFill>
              </a:defRPr>
            </a:lvl1pPr>
          </a:lstStyle>
          <a:p>
            <a:pPr>
              <a:defRPr/>
            </a:pPr>
            <a:fld id="{E020C8A7-5F97-43D8-9776-6C128AD1D8F6}" type="datetime1">
              <a:rPr lang="en-US" altLang="en-US"/>
              <a:pPr>
                <a:defRPr/>
              </a:pPr>
              <a:t>4/21/2022</a:t>
            </a:fld>
            <a:endParaRPr lang="en-US" altLang="en-US"/>
          </a:p>
        </p:txBody>
      </p:sp>
      <p:sp>
        <p:nvSpPr>
          <p:cNvPr id="5" name="Footer Placeholder 4">
            <a:extLst>
              <a:ext uri="{FF2B5EF4-FFF2-40B4-BE49-F238E27FC236}">
                <a16:creationId xmlns:a16="http://schemas.microsoft.com/office/drawing/2014/main" id="{07A44E05-E5BA-E19F-9FA3-D0B47BF7DB98}"/>
              </a:ext>
            </a:extLst>
          </p:cNvPr>
          <p:cNvSpPr>
            <a:spLocks noGrp="1"/>
          </p:cNvSpPr>
          <p:nvPr>
            <p:ph type="ftr" sz="quarter" idx="3"/>
          </p:nvPr>
        </p:nvSpPr>
        <p:spPr>
          <a:xfrm>
            <a:off x="441325" y="9256713"/>
            <a:ext cx="3994150" cy="568325"/>
          </a:xfrm>
          <a:prstGeom prst="rect">
            <a:avLst/>
          </a:prstGeom>
        </p:spPr>
        <p:txBody>
          <a:bodyPr vert="horz" lIns="91440" tIns="45720" rIns="91440" bIns="45720" rtlCol="0" anchor="ctr"/>
          <a:lstStyle>
            <a:lvl1pPr algn="l" eaLnBrk="1" hangingPunct="1">
              <a:buSzPct val="100000"/>
              <a:buFont typeface="Calibri" panose="020F0502020204030204" pitchFamily="34" charset="0"/>
              <a:buNone/>
              <a:defRPr sz="868">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BBFFB6AD-C29B-1996-F20C-8F8D8E4EA9CD}"/>
              </a:ext>
            </a:extLst>
          </p:cNvPr>
          <p:cNvSpPr>
            <a:spLocks noGrp="1"/>
          </p:cNvSpPr>
          <p:nvPr>
            <p:ph type="sldNum" sz="quarter" idx="4"/>
          </p:nvPr>
        </p:nvSpPr>
        <p:spPr>
          <a:xfrm>
            <a:off x="6486525" y="1174750"/>
            <a:ext cx="955675" cy="1700213"/>
          </a:xfrm>
          <a:prstGeom prst="rect">
            <a:avLst/>
          </a:prstGeom>
        </p:spPr>
        <p:txBody>
          <a:bodyPr vert="horz" lIns="91440" tIns="45720" rIns="91440" bIns="45720" rtlCol="0" anchor="ctr"/>
          <a:lstStyle>
            <a:lvl1pPr algn="l" eaLnBrk="1" hangingPunct="1">
              <a:buSzPct val="100000"/>
              <a:buFont typeface="Calibri" panose="020F0502020204030204" pitchFamily="34" charset="0"/>
              <a:buNone/>
              <a:defRPr sz="2975" smtClean="0">
                <a:solidFill>
                  <a:schemeClr val="tx1">
                    <a:tint val="75000"/>
                  </a:schemeClr>
                </a:solidFill>
              </a:defRPr>
            </a:lvl1pPr>
          </a:lstStyle>
          <a:p>
            <a:pPr>
              <a:defRPr/>
            </a:pPr>
            <a:fld id="{A4BE055D-9736-4581-9465-026FE5182EB8}" type="slidenum">
              <a:rPr lang="ru-RU" altLang="en-US"/>
              <a:pPr>
                <a:defRPr/>
              </a:pPr>
              <a:t>‹#›</a:t>
            </a:fld>
            <a:endParaRPr lang="ru-RU" altLang="en-US"/>
          </a:p>
        </p:txBody>
      </p:sp>
    </p:spTree>
  </p:cSld>
  <p:clrMap bg1="dk1" tx1="lt1" bg2="dk2" tx2="lt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 id="2147484135" r:id="rId15"/>
    <p:sldLayoutId id="2147484136" r:id="rId16"/>
    <p:sldLayoutId id="2147484137" r:id="rId17"/>
  </p:sldLayoutIdLst>
  <p:txStyles>
    <p:titleStyle>
      <a:lvl1pPr algn="l" defTabSz="755650" rtl="0" fontAlgn="base">
        <a:lnSpc>
          <a:spcPct val="90000"/>
        </a:lnSpc>
        <a:spcBef>
          <a:spcPct val="0"/>
        </a:spcBef>
        <a:spcAft>
          <a:spcPct val="0"/>
        </a:spcAft>
        <a:defRPr sz="2900" kern="1200">
          <a:solidFill>
            <a:schemeClr val="tx1"/>
          </a:solidFill>
          <a:latin typeface="+mj-lt"/>
          <a:ea typeface="+mj-ea"/>
          <a:cs typeface="+mj-cs"/>
        </a:defRPr>
      </a:lvl1pPr>
      <a:lvl2pPr algn="l" defTabSz="755650" rtl="0" fontAlgn="base">
        <a:lnSpc>
          <a:spcPct val="90000"/>
        </a:lnSpc>
        <a:spcBef>
          <a:spcPct val="0"/>
        </a:spcBef>
        <a:spcAft>
          <a:spcPct val="0"/>
        </a:spcAft>
        <a:defRPr sz="2900">
          <a:solidFill>
            <a:schemeClr val="tx1"/>
          </a:solidFill>
          <a:latin typeface="Trebuchet MS" panose="020B0603020202020204" pitchFamily="34" charset="0"/>
        </a:defRPr>
      </a:lvl2pPr>
      <a:lvl3pPr algn="l" defTabSz="755650" rtl="0" fontAlgn="base">
        <a:lnSpc>
          <a:spcPct val="90000"/>
        </a:lnSpc>
        <a:spcBef>
          <a:spcPct val="0"/>
        </a:spcBef>
        <a:spcAft>
          <a:spcPct val="0"/>
        </a:spcAft>
        <a:defRPr sz="2900">
          <a:solidFill>
            <a:schemeClr val="tx1"/>
          </a:solidFill>
          <a:latin typeface="Trebuchet MS" panose="020B0603020202020204" pitchFamily="34" charset="0"/>
        </a:defRPr>
      </a:lvl3pPr>
      <a:lvl4pPr algn="l" defTabSz="755650" rtl="0" fontAlgn="base">
        <a:lnSpc>
          <a:spcPct val="90000"/>
        </a:lnSpc>
        <a:spcBef>
          <a:spcPct val="0"/>
        </a:spcBef>
        <a:spcAft>
          <a:spcPct val="0"/>
        </a:spcAft>
        <a:defRPr sz="2900">
          <a:solidFill>
            <a:schemeClr val="tx1"/>
          </a:solidFill>
          <a:latin typeface="Trebuchet MS" panose="020B0603020202020204" pitchFamily="34" charset="0"/>
        </a:defRPr>
      </a:lvl4pPr>
      <a:lvl5pPr algn="l" defTabSz="755650" rtl="0" fontAlgn="base">
        <a:lnSpc>
          <a:spcPct val="90000"/>
        </a:lnSpc>
        <a:spcBef>
          <a:spcPct val="0"/>
        </a:spcBef>
        <a:spcAft>
          <a:spcPct val="0"/>
        </a:spcAft>
        <a:defRPr sz="2900">
          <a:solidFill>
            <a:schemeClr val="tx1"/>
          </a:solidFill>
          <a:latin typeface="Trebuchet MS" panose="020B0603020202020204" pitchFamily="34" charset="0"/>
        </a:defRPr>
      </a:lvl5pPr>
      <a:lvl6pPr marL="457200" algn="l" defTabSz="755650" rtl="0" fontAlgn="base">
        <a:lnSpc>
          <a:spcPct val="90000"/>
        </a:lnSpc>
        <a:spcBef>
          <a:spcPct val="0"/>
        </a:spcBef>
        <a:spcAft>
          <a:spcPct val="0"/>
        </a:spcAft>
        <a:defRPr sz="2900">
          <a:solidFill>
            <a:schemeClr val="tx1"/>
          </a:solidFill>
          <a:latin typeface="Trebuchet MS" panose="020B0603020202020204" pitchFamily="34" charset="0"/>
        </a:defRPr>
      </a:lvl6pPr>
      <a:lvl7pPr marL="914400" algn="l" defTabSz="755650" rtl="0" fontAlgn="base">
        <a:lnSpc>
          <a:spcPct val="90000"/>
        </a:lnSpc>
        <a:spcBef>
          <a:spcPct val="0"/>
        </a:spcBef>
        <a:spcAft>
          <a:spcPct val="0"/>
        </a:spcAft>
        <a:defRPr sz="2900">
          <a:solidFill>
            <a:schemeClr val="tx1"/>
          </a:solidFill>
          <a:latin typeface="Trebuchet MS" panose="020B0603020202020204" pitchFamily="34" charset="0"/>
        </a:defRPr>
      </a:lvl7pPr>
      <a:lvl8pPr marL="1371600" algn="l" defTabSz="755650" rtl="0" fontAlgn="base">
        <a:lnSpc>
          <a:spcPct val="90000"/>
        </a:lnSpc>
        <a:spcBef>
          <a:spcPct val="0"/>
        </a:spcBef>
        <a:spcAft>
          <a:spcPct val="0"/>
        </a:spcAft>
        <a:defRPr sz="2900">
          <a:solidFill>
            <a:schemeClr val="tx1"/>
          </a:solidFill>
          <a:latin typeface="Trebuchet MS" panose="020B0603020202020204" pitchFamily="34" charset="0"/>
        </a:defRPr>
      </a:lvl8pPr>
      <a:lvl9pPr marL="1828800" algn="l" defTabSz="755650" rtl="0" fontAlgn="base">
        <a:lnSpc>
          <a:spcPct val="90000"/>
        </a:lnSpc>
        <a:spcBef>
          <a:spcPct val="0"/>
        </a:spcBef>
        <a:spcAft>
          <a:spcPct val="0"/>
        </a:spcAft>
        <a:defRPr sz="2900">
          <a:solidFill>
            <a:schemeClr val="tx1"/>
          </a:solidFill>
          <a:latin typeface="Trebuchet MS" panose="020B0603020202020204" pitchFamily="34" charset="0"/>
        </a:defRPr>
      </a:lvl9pPr>
    </p:titleStyle>
    <p:bodyStyle>
      <a:lvl1pPr marL="188913" indent="-188913" algn="l" defTabSz="755650" rtl="0" fontAlgn="base">
        <a:lnSpc>
          <a:spcPct val="90000"/>
        </a:lnSpc>
        <a:spcBef>
          <a:spcPts val="825"/>
        </a:spcBef>
        <a:spcAft>
          <a:spcPct val="0"/>
        </a:spcAft>
        <a:buFont typeface="Arial" panose="020B0604020202020204" pitchFamily="34" charset="0"/>
        <a:buChar char="•"/>
        <a:defRPr sz="1900" kern="1200">
          <a:solidFill>
            <a:schemeClr val="tx1"/>
          </a:solidFill>
          <a:latin typeface="+mn-lt"/>
          <a:ea typeface="+mn-ea"/>
          <a:cs typeface="+mn-cs"/>
        </a:defRPr>
      </a:lvl1pPr>
      <a:lvl2pPr marL="566738" indent="-188913" algn="l" defTabSz="755650" rtl="0" fontAlgn="base">
        <a:lnSpc>
          <a:spcPct val="90000"/>
        </a:lnSpc>
        <a:spcBef>
          <a:spcPts val="413"/>
        </a:spcBef>
        <a:spcAft>
          <a:spcPct val="0"/>
        </a:spcAft>
        <a:buFont typeface="Arial" panose="020B0604020202020204" pitchFamily="34" charset="0"/>
        <a:buChar char="•"/>
        <a:defRPr sz="1600" kern="1200">
          <a:solidFill>
            <a:schemeClr val="tx1"/>
          </a:solidFill>
          <a:latin typeface="+mn-lt"/>
          <a:ea typeface="+mn-ea"/>
          <a:cs typeface="+mn-cs"/>
        </a:defRPr>
      </a:lvl2pPr>
      <a:lvl3pPr marL="944563" indent="-188913" algn="l" defTabSz="755650" rtl="0" fontAlgn="base">
        <a:lnSpc>
          <a:spcPct val="90000"/>
        </a:lnSpc>
        <a:spcBef>
          <a:spcPts val="413"/>
        </a:spcBef>
        <a:spcAft>
          <a:spcPct val="0"/>
        </a:spcAft>
        <a:buFont typeface="Arial" panose="020B0604020202020204" pitchFamily="34" charset="0"/>
        <a:buChar char="•"/>
        <a:defRPr sz="1400" kern="1200">
          <a:solidFill>
            <a:schemeClr val="tx1"/>
          </a:solidFill>
          <a:latin typeface="+mn-lt"/>
          <a:ea typeface="+mn-ea"/>
          <a:cs typeface="+mn-cs"/>
        </a:defRPr>
      </a:lvl3pPr>
      <a:lvl4pPr marL="1322388" indent="-188913" algn="l" defTabSz="755650" rtl="0" fontAlgn="base">
        <a:lnSpc>
          <a:spcPct val="90000"/>
        </a:lnSpc>
        <a:spcBef>
          <a:spcPts val="413"/>
        </a:spcBef>
        <a:spcAft>
          <a:spcPct val="0"/>
        </a:spcAft>
        <a:buFont typeface="Arial" panose="020B0604020202020204" pitchFamily="34" charset="0"/>
        <a:buChar char="•"/>
        <a:defRPr sz="1300" kern="1200">
          <a:solidFill>
            <a:schemeClr val="tx1"/>
          </a:solidFill>
          <a:latin typeface="+mn-lt"/>
          <a:ea typeface="+mn-ea"/>
          <a:cs typeface="+mn-cs"/>
        </a:defRPr>
      </a:lvl4pPr>
      <a:lvl5pPr marL="1700213" indent="-188913" algn="l" defTabSz="755650" rtl="0" fontAlgn="base">
        <a:lnSpc>
          <a:spcPct val="90000"/>
        </a:lnSpc>
        <a:spcBef>
          <a:spcPts val="413"/>
        </a:spcBef>
        <a:spcAft>
          <a:spcPct val="0"/>
        </a:spcAft>
        <a:buFont typeface="Arial" panose="020B0604020202020204" pitchFamily="34" charset="0"/>
        <a:buChar char="•"/>
        <a:defRPr sz="1300" kern="1200">
          <a:solidFill>
            <a:schemeClr val="tx1"/>
          </a:solidFill>
          <a:latin typeface="+mn-lt"/>
          <a:ea typeface="+mn-ea"/>
          <a:cs typeface="+mn-cs"/>
        </a:defRPr>
      </a:lvl5pPr>
      <a:lvl6pPr marL="2078065" indent="-188915" algn="l" defTabSz="755660" rtl="0" eaLnBrk="1" latinLnBrk="0" hangingPunct="1">
        <a:lnSpc>
          <a:spcPct val="90000"/>
        </a:lnSpc>
        <a:spcBef>
          <a:spcPts val="413"/>
        </a:spcBef>
        <a:buFont typeface="Arial" panose="020B0604020202020204" pitchFamily="34" charset="0"/>
        <a:buChar char="•"/>
        <a:defRPr sz="1157" kern="1200">
          <a:solidFill>
            <a:schemeClr val="tx1"/>
          </a:solidFill>
          <a:latin typeface="+mn-lt"/>
          <a:ea typeface="+mn-ea"/>
          <a:cs typeface="+mn-cs"/>
        </a:defRPr>
      </a:lvl6pPr>
      <a:lvl7pPr marL="2455896" indent="-188915" algn="l" defTabSz="755660" rtl="0" eaLnBrk="1" latinLnBrk="0" hangingPunct="1">
        <a:lnSpc>
          <a:spcPct val="90000"/>
        </a:lnSpc>
        <a:spcBef>
          <a:spcPts val="413"/>
        </a:spcBef>
        <a:buFont typeface="Arial" panose="020B0604020202020204" pitchFamily="34" charset="0"/>
        <a:buChar char="•"/>
        <a:defRPr sz="1157" kern="1200">
          <a:solidFill>
            <a:schemeClr val="tx1"/>
          </a:solidFill>
          <a:latin typeface="+mn-lt"/>
          <a:ea typeface="+mn-ea"/>
          <a:cs typeface="+mn-cs"/>
        </a:defRPr>
      </a:lvl7pPr>
      <a:lvl8pPr marL="2833726" indent="-188915" algn="l" defTabSz="755660" rtl="0" eaLnBrk="1" latinLnBrk="0" hangingPunct="1">
        <a:lnSpc>
          <a:spcPct val="90000"/>
        </a:lnSpc>
        <a:spcBef>
          <a:spcPts val="413"/>
        </a:spcBef>
        <a:buFont typeface="Arial" panose="020B0604020202020204" pitchFamily="34" charset="0"/>
        <a:buChar char="•"/>
        <a:defRPr sz="1157" kern="1200">
          <a:solidFill>
            <a:schemeClr val="tx1"/>
          </a:solidFill>
          <a:latin typeface="+mn-lt"/>
          <a:ea typeface="+mn-ea"/>
          <a:cs typeface="+mn-cs"/>
        </a:defRPr>
      </a:lvl8pPr>
      <a:lvl9pPr marL="3211556" indent="-188915" algn="l" defTabSz="755660" rtl="0" eaLnBrk="1" latinLnBrk="0" hangingPunct="1">
        <a:lnSpc>
          <a:spcPct val="90000"/>
        </a:lnSpc>
        <a:spcBef>
          <a:spcPts val="413"/>
        </a:spcBef>
        <a:buFont typeface="Arial" panose="020B0604020202020204" pitchFamily="34" charset="0"/>
        <a:buChar char="•"/>
        <a:defRPr sz="1157" kern="1200">
          <a:solidFill>
            <a:schemeClr val="tx1"/>
          </a:solidFill>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73.jpeg"/><Relationship Id="rId1" Type="http://schemas.openxmlformats.org/officeDocument/2006/relationships/slideLayout" Target="../slideLayouts/slideLayout7.xml"/><Relationship Id="rId4" Type="http://schemas.openxmlformats.org/officeDocument/2006/relationships/image" Target="../media/image75.jpeg"/></Relationships>
</file>

<file path=ppt/slides/_rels/slide3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jpe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jpeg"/><Relationship Id="rId1" Type="http://schemas.openxmlformats.org/officeDocument/2006/relationships/slideLayout" Target="../slideLayouts/slideLayout7.xml"/><Relationship Id="rId5" Type="http://schemas.openxmlformats.org/officeDocument/2006/relationships/image" Target="../media/image84.jpeg"/><Relationship Id="rId4" Type="http://schemas.openxmlformats.org/officeDocument/2006/relationships/image" Target="../media/image83.jpeg"/></Relationships>
</file>

<file path=ppt/slides/_rels/slide36.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jpeg"/><Relationship Id="rId1" Type="http://schemas.openxmlformats.org/officeDocument/2006/relationships/slideLayout" Target="../slideLayouts/slideLayout7.xml"/><Relationship Id="rId4" Type="http://schemas.openxmlformats.org/officeDocument/2006/relationships/image" Target="../media/image87.jpeg"/></Relationships>
</file>

<file path=ppt/slides/_rels/slide3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9A7B-4B43-70C2-5D40-F6A4F4C9FD11}"/>
              </a:ext>
            </a:extLst>
          </p:cNvPr>
          <p:cNvSpPr>
            <a:spLocks noGrp="1"/>
          </p:cNvSpPr>
          <p:nvPr>
            <p:ph type="title"/>
          </p:nvPr>
        </p:nvSpPr>
        <p:spPr/>
        <p:txBody>
          <a:bodyPr/>
          <a:lstStyle/>
          <a:p>
            <a:r>
              <a:rPr lang="en-US" dirty="0"/>
              <a:t>UTS BLOCKCHAIN</a:t>
            </a:r>
            <a:endParaRPr lang="en-GB" dirty="0"/>
          </a:p>
        </p:txBody>
      </p:sp>
      <p:pic>
        <p:nvPicPr>
          <p:cNvPr id="8" name="Picture 7" descr="Logo, company name&#10;&#10;Description automatically generated">
            <a:extLst>
              <a:ext uri="{FF2B5EF4-FFF2-40B4-BE49-F238E27FC236}">
                <a16:creationId xmlns:a16="http://schemas.microsoft.com/office/drawing/2014/main" id="{187DE670-95E4-F3CB-FEBA-246225C4A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321" y="3546500"/>
            <a:ext cx="3875121" cy="5169869"/>
          </a:xfrm>
          <a:prstGeom prst="rect">
            <a:avLst/>
          </a:prstGeom>
        </p:spPr>
      </p:pic>
      <p:sp>
        <p:nvSpPr>
          <p:cNvPr id="9" name="TextBox 8">
            <a:extLst>
              <a:ext uri="{FF2B5EF4-FFF2-40B4-BE49-F238E27FC236}">
                <a16:creationId xmlns:a16="http://schemas.microsoft.com/office/drawing/2014/main" id="{0D6CA1CF-6056-18CC-523B-BCD36679CEFA}"/>
              </a:ext>
            </a:extLst>
          </p:cNvPr>
          <p:cNvSpPr txBox="1"/>
          <p:nvPr/>
        </p:nvSpPr>
        <p:spPr>
          <a:xfrm>
            <a:off x="2266081" y="9068327"/>
            <a:ext cx="3024336" cy="369332"/>
          </a:xfrm>
          <a:prstGeom prst="rect">
            <a:avLst/>
          </a:prstGeom>
          <a:noFill/>
        </p:spPr>
        <p:txBody>
          <a:bodyPr wrap="square" rtlCol="0">
            <a:spAutoFit/>
          </a:bodyPr>
          <a:lstStyle/>
          <a:p>
            <a:r>
              <a:rPr lang="en-US" dirty="0"/>
              <a:t>Renaldi </a:t>
            </a:r>
            <a:r>
              <a:rPr lang="en-US" dirty="0" err="1"/>
              <a:t>Azhar</a:t>
            </a:r>
            <a:r>
              <a:rPr lang="en-US" dirty="0"/>
              <a:t> (1103194142)</a:t>
            </a:r>
            <a:endParaRPr lang="en-GB" dirty="0"/>
          </a:p>
        </p:txBody>
      </p:sp>
    </p:spTree>
    <p:extLst>
      <p:ext uri="{BB962C8B-B14F-4D97-AF65-F5344CB8AC3E}">
        <p14:creationId xmlns:p14="http://schemas.microsoft.com/office/powerpoint/2010/main" val="61595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3215632-6ABA-C4A5-E2FC-B5FD573D7B43}"/>
              </a:ext>
            </a:extLst>
          </p:cNvPr>
          <p:cNvSpPr txBox="1"/>
          <p:nvPr/>
        </p:nvSpPr>
        <p:spPr>
          <a:xfrm>
            <a:off x="1358900" y="877888"/>
            <a:ext cx="5048250" cy="393700"/>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Disini sini kita dapat cek pada account Ethereum kita bahwa akun ke dua kita bertambah  nilai ethernya</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C3A076BC-FAD1-CAA9-C409-FC987277464D}"/>
              </a:ext>
            </a:extLst>
          </p:cNvPr>
          <p:cNvSpPr txBox="1"/>
          <p:nvPr/>
        </p:nvSpPr>
        <p:spPr>
          <a:xfrm>
            <a:off x="901700" y="6248400"/>
            <a:ext cx="5699125" cy="2336800"/>
          </a:xfrm>
          <a:prstGeom prst="rect">
            <a:avLst/>
          </a:prstGeom>
          <a:noFill/>
          <a:ln w="9525" cap="flat" cmpd="sng" algn="ctr">
            <a:noFill/>
            <a:prstDash val="solid"/>
            <a:round/>
            <a:headEnd type="none" w="med" len="med"/>
            <a:tailEnd type="none" w="med" len="med"/>
          </a:ln>
        </p:spPr>
        <p:txBody>
          <a:bodyPr lIns="0" tIns="12700" rIns="0" bIns="0">
            <a:spAutoFit/>
          </a:bodyPr>
          <a:lstStyle>
            <a:lvl1pPr marL="468313">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Pada gambar diatas terdapat benar bahwa ether kita terkirim ke akun ke du akita, tetapi  mengapa tidak menjadi 101 ether di akun kita? Pada jaringan Ethereum dikenal dengan  konsep gas, konsep ini dipakai karena setiap ada transaksi keluar dan kedalam, kita  membutuhkan miner untuk memining block kita, maka dari itu gas ini adalah sebagai upah  kepada miner yang sudah memining block , untuk harga dari gas sendiri sangatlah  fluktuaktif, dikarenakan menyesuaikan banyak transaksi, kepadatan jaringan, dan jam  transaksi pada saat itu</a:t>
            </a:r>
            <a:endParaRPr lang="en-US" altLang="en-US" sz="1100">
              <a:cs typeface="Calibri" panose="020F0502020204030204" pitchFamily="34" charset="0"/>
            </a:endParaRPr>
          </a:p>
          <a:p>
            <a:pPr>
              <a:spcBef>
                <a:spcPts val="925"/>
              </a:spcBef>
              <a:buSzTx/>
              <a:buFontTx/>
              <a:buNone/>
            </a:pPr>
            <a:r>
              <a:rPr lang="en-US" altLang="en-US" sz="1100">
                <a:solidFill>
                  <a:srgbClr val="000000"/>
                </a:solidFill>
                <a:cs typeface="Calibri" panose="020F0502020204030204" pitchFamily="34" charset="0"/>
              </a:rPr>
              <a:t>1.5 Menarik Saldo ke Akun Spesifik</a:t>
            </a:r>
            <a:endParaRPr lang="en-US" altLang="en-US" sz="1100">
              <a:cs typeface="Calibri" panose="020F0502020204030204" pitchFamily="34" charset="0"/>
            </a:endParaRPr>
          </a:p>
          <a:p>
            <a:pPr>
              <a:spcBef>
                <a:spcPts val="125"/>
              </a:spcBef>
              <a:buSzTx/>
              <a:buFontTx/>
              <a:buNone/>
            </a:pPr>
            <a:r>
              <a:rPr lang="en-US" altLang="en-US" sz="1100">
                <a:solidFill>
                  <a:srgbClr val="000000"/>
                </a:solidFill>
                <a:cs typeface="Calibri" panose="020F0502020204030204" pitchFamily="34" charset="0"/>
              </a:rPr>
              <a:t>Sebelumnya kita mempelajari tentang smartcontract kita dengan mengirim ether degan</a:t>
            </a:r>
            <a:endParaRPr lang="en-US" altLang="en-US" sz="1100">
              <a:cs typeface="Calibri" panose="020F0502020204030204" pitchFamily="34" charset="0"/>
            </a:endParaRPr>
          </a:p>
          <a:p>
            <a:pPr>
              <a:spcBef>
                <a:spcPts val="125"/>
              </a:spcBef>
              <a:buSzTx/>
              <a:buFontTx/>
              <a:buNone/>
            </a:pPr>
            <a:r>
              <a:rPr lang="en-US" altLang="en-US" sz="1100">
                <a:solidFill>
                  <a:srgbClr val="000000"/>
                </a:solidFill>
                <a:cs typeface="Calibri" panose="020F0502020204030204" pitchFamily="34" charset="0"/>
              </a:rPr>
              <a:t>menggunakan fungsi “withdrawMoney”. Pada kali ini kita akan menambahkan satu fungsi</a:t>
            </a:r>
            <a:endParaRPr lang="en-US" altLang="en-US" sz="1100">
              <a:cs typeface="Calibri" panose="020F0502020204030204" pitchFamily="34" charset="0"/>
            </a:endParaRPr>
          </a:p>
          <a:p>
            <a:pPr>
              <a:lnSpc>
                <a:spcPct val="109000"/>
              </a:lnSpc>
              <a:spcBef>
                <a:spcPts val="13"/>
              </a:spcBef>
              <a:buSzTx/>
              <a:buFontTx/>
              <a:buNone/>
            </a:pPr>
            <a:r>
              <a:rPr lang="en-US" altLang="en-US" sz="1100">
                <a:solidFill>
                  <a:srgbClr val="000000"/>
                </a:solidFill>
                <a:cs typeface="Calibri" panose="020F0502020204030204" pitchFamily="34" charset="0"/>
              </a:rPr>
              <a:t>“withdrawMoneyTo(addess payable_to) public” dan dapat menambahkan line pada dibawah ini  ke kode smartcontract kita.</a:t>
            </a:r>
            <a:endParaRPr lang="en-US" altLang="en-US" sz="1100">
              <a:cs typeface="Calibri" panose="020F0502020204030204" pitchFamily="34" charset="0"/>
            </a:endParaRPr>
          </a:p>
        </p:txBody>
      </p:sp>
      <p:grpSp>
        <p:nvGrpSpPr>
          <p:cNvPr id="26628" name="object 4">
            <a:extLst>
              <a:ext uri="{FF2B5EF4-FFF2-40B4-BE49-F238E27FC236}">
                <a16:creationId xmlns:a16="http://schemas.microsoft.com/office/drawing/2014/main" id="{7FFE41F5-90C3-9DA8-EAE6-8D0337FE3751}"/>
              </a:ext>
            </a:extLst>
          </p:cNvPr>
          <p:cNvGrpSpPr>
            <a:grpSpLocks/>
          </p:cNvGrpSpPr>
          <p:nvPr/>
        </p:nvGrpSpPr>
        <p:grpSpPr bwMode="auto">
          <a:xfrm>
            <a:off x="2151063" y="1397000"/>
            <a:ext cx="2968625" cy="4791075"/>
            <a:chOff x="2151379" y="1397634"/>
            <a:chExt cx="2968625" cy="4791075"/>
          </a:xfrm>
        </p:grpSpPr>
        <p:pic>
          <p:nvPicPr>
            <p:cNvPr id="26630" name="object 5">
              <a:extLst>
                <a:ext uri="{FF2B5EF4-FFF2-40B4-BE49-F238E27FC236}">
                  <a16:creationId xmlns:a16="http://schemas.microsoft.com/office/drawing/2014/main" id="{B62437AA-7B41-AB6B-06C8-C884A28B6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379" y="1397634"/>
              <a:ext cx="2931160" cy="4790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6631" name="object 6">
              <a:extLst>
                <a:ext uri="{FF2B5EF4-FFF2-40B4-BE49-F238E27FC236}">
                  <a16:creationId xmlns:a16="http://schemas.microsoft.com/office/drawing/2014/main" id="{8AD232AF-A722-36CE-6AEA-5CAB5F10E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992" y="2994151"/>
              <a:ext cx="2508631" cy="35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pic>
        <p:nvPicPr>
          <p:cNvPr id="26629" name="object 7">
            <a:extLst>
              <a:ext uri="{FF2B5EF4-FFF2-40B4-BE49-F238E27FC236}">
                <a16:creationId xmlns:a16="http://schemas.microsoft.com/office/drawing/2014/main" id="{76C54516-B81B-14E9-90A8-7A7ED84E7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388" y="8672513"/>
            <a:ext cx="49053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4A0F797-71B1-3CBC-7795-6ACE412F8072}"/>
              </a:ext>
            </a:extLst>
          </p:cNvPr>
          <p:cNvSpPr txBox="1"/>
          <p:nvPr/>
        </p:nvSpPr>
        <p:spPr>
          <a:xfrm>
            <a:off x="901700" y="877888"/>
            <a:ext cx="5530850" cy="579437"/>
          </a:xfrm>
          <a:prstGeom prst="rect">
            <a:avLst/>
          </a:prstGeom>
          <a:noFill/>
          <a:ln w="9525" cap="flat" cmpd="sng" algn="ctr">
            <a:noFill/>
            <a:prstDash val="solid"/>
            <a:round/>
            <a:headEnd type="none" w="med" len="med"/>
            <a:tailEnd type="none" w="med" len="med"/>
          </a:ln>
        </p:spPr>
        <p:txBody>
          <a:bodyPr lIns="0" tIns="29209" rIns="0" bIns="0">
            <a:spAutoFit/>
          </a:bodyPr>
          <a:lstStyle>
            <a:lvl1pPr marL="12700">
              <a:buSzPct val="100000"/>
              <a:buFont typeface="Calibri" panose="020F0502020204030204" pitchFamily="34" charset="0"/>
              <a:tabLst>
                <a:tab pos="468313" algn="l"/>
              </a:tabLst>
              <a:defRPr>
                <a:solidFill>
                  <a:schemeClr val="tx1"/>
                </a:solidFill>
                <a:latin typeface="Calibri" panose="020F0502020204030204" pitchFamily="34" charset="0"/>
              </a:defRPr>
            </a:lvl1pPr>
            <a:lvl2pPr marL="742950" indent="-285750">
              <a:buSzPct val="100000"/>
              <a:buFont typeface="Calibri" panose="020F0502020204030204" pitchFamily="34" charset="0"/>
              <a:tabLst>
                <a:tab pos="468313" algn="l"/>
              </a:tabLst>
              <a:defRPr>
                <a:solidFill>
                  <a:schemeClr val="tx1"/>
                </a:solidFill>
                <a:latin typeface="Calibri" panose="020F0502020204030204" pitchFamily="34" charset="0"/>
              </a:defRPr>
            </a:lvl2pPr>
            <a:lvl3pPr marL="1143000" indent="-228600">
              <a:buSzPct val="100000"/>
              <a:buFont typeface="Calibri" panose="020F0502020204030204" pitchFamily="34" charset="0"/>
              <a:tabLst>
                <a:tab pos="468313" algn="l"/>
              </a:tabLst>
              <a:defRPr>
                <a:solidFill>
                  <a:schemeClr val="tx1"/>
                </a:solidFill>
                <a:latin typeface="Calibri" panose="020F0502020204030204" pitchFamily="34" charset="0"/>
              </a:defRPr>
            </a:lvl3pPr>
            <a:lvl4pPr marL="1600200" indent="-228600">
              <a:buSzPct val="100000"/>
              <a:buFont typeface="Calibri" panose="020F0502020204030204" pitchFamily="34" charset="0"/>
              <a:tabLst>
                <a:tab pos="468313" algn="l"/>
              </a:tabLst>
              <a:defRPr>
                <a:solidFill>
                  <a:schemeClr val="tx1"/>
                </a:solidFill>
                <a:latin typeface="Calibri" panose="020F0502020204030204" pitchFamily="34" charset="0"/>
              </a:defRPr>
            </a:lvl4pPr>
            <a:lvl5pPr marL="2057400" indent="-228600">
              <a:buSzPct val="100000"/>
              <a:buFont typeface="Calibri" panose="020F0502020204030204" pitchFamily="34" charset="0"/>
              <a:tabLst>
                <a:tab pos="468313"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9pPr>
          </a:lstStyle>
          <a:p>
            <a:pPr>
              <a:spcBef>
                <a:spcPts val="225"/>
              </a:spcBef>
              <a:buSzTx/>
              <a:buFontTx/>
              <a:buNone/>
            </a:pPr>
            <a:r>
              <a:rPr lang="en-US" altLang="en-US" sz="1100">
                <a:solidFill>
                  <a:srgbClr val="000000"/>
                </a:solidFill>
                <a:cs typeface="Calibri" panose="020F0502020204030204" pitchFamily="34" charset="0"/>
              </a:rPr>
              <a:t>1.5.1	Deploy Kembali Smart Contract Kita</a:t>
            </a:r>
            <a:endParaRPr lang="en-US" altLang="en-US" sz="1100">
              <a:cs typeface="Calibri" panose="020F0502020204030204" pitchFamily="34" charset="0"/>
            </a:endParaRPr>
          </a:p>
          <a:p>
            <a:pPr>
              <a:lnSpc>
                <a:spcPct val="110000"/>
              </a:lnSpc>
              <a:buSzTx/>
              <a:buFontTx/>
              <a:buNone/>
            </a:pPr>
            <a:r>
              <a:rPr lang="en-US" altLang="en-US" sz="1100">
                <a:solidFill>
                  <a:srgbClr val="000000"/>
                </a:solidFill>
                <a:cs typeface="Calibri" panose="020F0502020204030204" pitchFamily="34" charset="0"/>
              </a:rPr>
              <a:t>Deploy Kembali smart contract kita dan kirim satu ether ke akun dan cek Kembali apakah  ether sudah di terima</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A612E01D-0F3A-2A22-0AF5-FE0401E318D6}"/>
              </a:ext>
            </a:extLst>
          </p:cNvPr>
          <p:cNvSpPr txBox="1"/>
          <p:nvPr/>
        </p:nvSpPr>
        <p:spPr>
          <a:xfrm>
            <a:off x="901700" y="5295900"/>
            <a:ext cx="3262313" cy="393700"/>
          </a:xfrm>
          <a:prstGeom prst="rect">
            <a:avLst/>
          </a:prstGeom>
          <a:noFill/>
          <a:ln w="9525" cap="flat" cmpd="sng" algn="ctr">
            <a:noFill/>
            <a:prstDash val="solid"/>
            <a:round/>
            <a:headEnd type="none" w="med" len="med"/>
            <a:tailEnd type="none" w="med" len="med"/>
          </a:ln>
        </p:spPr>
        <p:txBody>
          <a:bodyPr lIns="0" tIns="29209" rIns="0" bIns="0">
            <a:spAutoFit/>
          </a:bodyPr>
          <a:lstStyle/>
          <a:p>
            <a:pPr marL="469265" lvl="2" indent="-457200" fontAlgn="auto">
              <a:spcBef>
                <a:spcPts val="229"/>
              </a:spcBef>
              <a:buSzPct val="90909"/>
              <a:buFont typeface="Arial"/>
              <a:buAutoNum type="arabicPeriod" startAt="2"/>
              <a:tabLst>
                <a:tab pos="469265" algn="l"/>
                <a:tab pos="469900" algn="l"/>
              </a:tabLst>
              <a:defRPr/>
            </a:pPr>
            <a:r>
              <a:rPr sz="1100" spc="-5">
                <a:ln w="9525" cap="flat" cmpd="sng" algn="ctr">
                  <a:noFill/>
                  <a:prstDash val="solid"/>
                  <a:round/>
                  <a:headEnd type="none" w="med" len="med"/>
                  <a:tailEnd type="none" w="med" len="med"/>
                </a:ln>
                <a:solidFill>
                  <a:srgbClr val="000000"/>
                </a:solidFill>
                <a:latin typeface="Calibri"/>
                <a:cs typeface="Calibri"/>
              </a:rPr>
              <a:t>Test fungsi</a:t>
            </a:r>
            <a:r>
              <a:rPr sz="1100" spc="-2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a:t>
            </a:r>
            <a:r>
              <a:rPr sz="1000" spc="-5">
                <a:ln w="9525" cap="flat" cmpd="sng" algn="ctr">
                  <a:noFill/>
                  <a:prstDash val="solid"/>
                  <a:round/>
                  <a:headEnd type="none" w="med" len="med"/>
                  <a:tailEnd type="none" w="med" len="med"/>
                </a:ln>
                <a:solidFill>
                  <a:srgbClr val="000000"/>
                </a:solidFill>
                <a:latin typeface="Calibri"/>
                <a:cs typeface="Calibri"/>
              </a:rPr>
              <a:t>withdrawMoneyTo”</a:t>
            </a:r>
            <a:endParaRPr sz="1000">
              <a:latin typeface="Calibri"/>
              <a:cs typeface="Calibri"/>
            </a:endParaRPr>
          </a:p>
          <a:p>
            <a:pPr marL="697865" lvl="3" indent="-229235" fontAlgn="auto">
              <a:spcBef>
                <a:spcPts val="130"/>
              </a:spcBef>
              <a:buFontTx/>
              <a:buAutoNum type="arabicPeriod"/>
              <a:tabLst>
                <a:tab pos="698500" algn="l"/>
              </a:tabLst>
              <a:defRPr/>
            </a:pPr>
            <a:r>
              <a:rPr sz="1100">
                <a:ln w="9525" cap="flat" cmpd="sng" algn="ctr">
                  <a:noFill/>
                  <a:prstDash val="solid"/>
                  <a:round/>
                  <a:headEnd type="none" w="med" len="med"/>
                  <a:tailEnd type="none" w="med" len="med"/>
                </a:ln>
                <a:solidFill>
                  <a:srgbClr val="000000"/>
                </a:solidFill>
                <a:latin typeface="Calibri"/>
                <a:cs typeface="Calibri"/>
              </a:rPr>
              <a:t>Gunakan</a:t>
            </a:r>
            <a:r>
              <a:rPr sz="1100" spc="-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akun</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yang</a:t>
            </a:r>
            <a:r>
              <a:rPr sz="1100" spc="-2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ketiga</a:t>
            </a:r>
            <a:r>
              <a:rPr sz="1100" spc="-3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pada </a:t>
            </a:r>
            <a:r>
              <a:rPr sz="1100">
                <a:ln w="9525" cap="flat" cmpd="sng" algn="ctr">
                  <a:noFill/>
                  <a:prstDash val="solid"/>
                  <a:round/>
                  <a:headEnd type="none" w="med" len="med"/>
                  <a:tailEnd type="none" w="med" len="med"/>
                </a:ln>
                <a:solidFill>
                  <a:srgbClr val="000000"/>
                </a:solidFill>
                <a:latin typeface="Calibri"/>
                <a:cs typeface="Calibri"/>
              </a:rPr>
              <a:t>list</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akun</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kita</a:t>
            </a:r>
            <a:endParaRPr sz="1100">
              <a:latin typeface="Calibri"/>
              <a:cs typeface="Calibri"/>
            </a:endParaRPr>
          </a:p>
        </p:txBody>
      </p:sp>
      <p:pic>
        <p:nvPicPr>
          <p:cNvPr id="27652" name="object 4">
            <a:extLst>
              <a:ext uri="{FF2B5EF4-FFF2-40B4-BE49-F238E27FC236}">
                <a16:creationId xmlns:a16="http://schemas.microsoft.com/office/drawing/2014/main" id="{F24C6F3E-8939-EBAB-C53C-C017BD7FB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75" y="1625600"/>
            <a:ext cx="234632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nvGrpSpPr>
          <p:cNvPr id="27653" name="object 5">
            <a:extLst>
              <a:ext uri="{FF2B5EF4-FFF2-40B4-BE49-F238E27FC236}">
                <a16:creationId xmlns:a16="http://schemas.microsoft.com/office/drawing/2014/main" id="{FA6352A0-AEAF-69CC-9E9B-CE66BA4853BA}"/>
              </a:ext>
            </a:extLst>
          </p:cNvPr>
          <p:cNvGrpSpPr>
            <a:grpSpLocks/>
          </p:cNvGrpSpPr>
          <p:nvPr/>
        </p:nvGrpSpPr>
        <p:grpSpPr bwMode="auto">
          <a:xfrm>
            <a:off x="2665413" y="5815013"/>
            <a:ext cx="2428875" cy="4143375"/>
            <a:chOff x="2665729" y="5815329"/>
            <a:chExt cx="2428875" cy="4144010"/>
          </a:xfrm>
        </p:grpSpPr>
        <p:pic>
          <p:nvPicPr>
            <p:cNvPr id="27654" name="object 6">
              <a:extLst>
                <a:ext uri="{FF2B5EF4-FFF2-40B4-BE49-F238E27FC236}">
                  <a16:creationId xmlns:a16="http://schemas.microsoft.com/office/drawing/2014/main" id="{792F2132-D738-BD72-33FD-E441B046F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729" y="5815329"/>
              <a:ext cx="2428874" cy="414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7655" name="object 7">
              <a:extLst>
                <a:ext uri="{FF2B5EF4-FFF2-40B4-BE49-F238E27FC236}">
                  <a16:creationId xmlns:a16="http://schemas.microsoft.com/office/drawing/2014/main" id="{0D543E7D-8247-7E1D-AF37-4FDDD812CD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192" y="6587362"/>
              <a:ext cx="1606549" cy="5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7656" name="object 8">
              <a:extLst>
                <a:ext uri="{FF2B5EF4-FFF2-40B4-BE49-F238E27FC236}">
                  <a16:creationId xmlns:a16="http://schemas.microsoft.com/office/drawing/2014/main" id="{2C42E67F-635E-C992-E1F8-8A8197A410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865" y="7435341"/>
              <a:ext cx="1124331" cy="23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7657" name="object 9">
              <a:extLst>
                <a:ext uri="{FF2B5EF4-FFF2-40B4-BE49-F238E27FC236}">
                  <a16:creationId xmlns:a16="http://schemas.microsoft.com/office/drawing/2014/main" id="{A8D51208-9ADD-71D1-13D9-F230CDA35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4350" y="7502778"/>
              <a:ext cx="16929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66E4D2C-E439-6AED-EB5A-40CF0DD9FE31}"/>
              </a:ext>
            </a:extLst>
          </p:cNvPr>
          <p:cNvSpPr txBox="1"/>
          <p:nvPr/>
        </p:nvSpPr>
        <p:spPr>
          <a:xfrm>
            <a:off x="1358900" y="893763"/>
            <a:ext cx="3140075"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a:ln w="9525" cap="flat" cmpd="sng" algn="ctr">
                  <a:noFill/>
                  <a:prstDash val="solid"/>
                  <a:round/>
                  <a:headEnd type="none" w="med" len="med"/>
                  <a:tailEnd type="none" w="med" len="med"/>
                </a:ln>
                <a:solidFill>
                  <a:srgbClr val="000000"/>
                </a:solidFill>
                <a:latin typeface="Calibri"/>
                <a:cs typeface="Calibri"/>
              </a:rPr>
              <a:t>2.  </a:t>
            </a:r>
            <a:r>
              <a:rPr sz="1100" spc="2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Klik </a:t>
            </a:r>
            <a:r>
              <a:rPr sz="1100" spc="-5">
                <a:ln w="9525" cap="flat" cmpd="sng" algn="ctr">
                  <a:noFill/>
                  <a:prstDash val="solid"/>
                  <a:round/>
                  <a:headEnd type="none" w="med" len="med"/>
                  <a:tailEnd type="none" w="med" len="med"/>
                </a:ln>
                <a:solidFill>
                  <a:srgbClr val="000000"/>
                </a:solidFill>
                <a:latin typeface="Calibri"/>
                <a:cs typeface="Calibri"/>
              </a:rPr>
              <a:t>tombol copy</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untuk menyalin </a:t>
            </a:r>
            <a:r>
              <a:rPr sz="1100">
                <a:ln w="9525" cap="flat" cmpd="sng" algn="ctr">
                  <a:noFill/>
                  <a:prstDash val="solid"/>
                  <a:round/>
                  <a:headEnd type="none" w="med" len="med"/>
                  <a:tailEnd type="none" w="med" len="med"/>
                </a:ln>
                <a:solidFill>
                  <a:srgbClr val="000000"/>
                </a:solidFill>
                <a:latin typeface="Calibri"/>
                <a:cs typeface="Calibri"/>
              </a:rPr>
              <a:t>address </a:t>
            </a:r>
            <a:r>
              <a:rPr sz="1100" spc="-5">
                <a:ln w="9525" cap="flat" cmpd="sng" algn="ctr">
                  <a:noFill/>
                  <a:prstDash val="solid"/>
                  <a:round/>
                  <a:headEnd type="none" w="med" len="med"/>
                  <a:tailEnd type="none" w="med" len="med"/>
                </a:ln>
                <a:solidFill>
                  <a:srgbClr val="000000"/>
                </a:solidFill>
                <a:latin typeface="Calibri"/>
                <a:cs typeface="Calibri"/>
              </a:rPr>
              <a:t>akun</a:t>
            </a:r>
            <a:r>
              <a:rPr sz="1100">
                <a:ln w="9525" cap="flat" cmpd="sng" algn="ctr">
                  <a:noFill/>
                  <a:prstDash val="solid"/>
                  <a:round/>
                  <a:headEnd type="none" w="med" len="med"/>
                  <a:tailEnd type="none" w="med" len="med"/>
                </a:ln>
                <a:solidFill>
                  <a:srgbClr val="000000"/>
                </a:solidFill>
                <a:latin typeface="Calibri"/>
                <a:cs typeface="Calibri"/>
              </a:rPr>
              <a:t> kita</a:t>
            </a:r>
            <a:endParaRPr sz="1100">
              <a:latin typeface="Calibri"/>
              <a:cs typeface="Calibri"/>
            </a:endParaRPr>
          </a:p>
        </p:txBody>
      </p:sp>
      <p:sp>
        <p:nvSpPr>
          <p:cNvPr id="3" name="object 3">
            <a:extLst>
              <a:ext uri="{FF2B5EF4-FFF2-40B4-BE49-F238E27FC236}">
                <a16:creationId xmlns:a16="http://schemas.microsoft.com/office/drawing/2014/main" id="{F277ADA9-3C85-1B3C-E9DB-D6949FF7CDA5}"/>
              </a:ext>
            </a:extLst>
          </p:cNvPr>
          <p:cNvSpPr txBox="1"/>
          <p:nvPr/>
        </p:nvSpPr>
        <p:spPr>
          <a:xfrm>
            <a:off x="1358900" y="2120900"/>
            <a:ext cx="2170113"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a:ln w="9525" cap="flat" cmpd="sng" algn="ctr">
                  <a:noFill/>
                  <a:prstDash val="solid"/>
                  <a:round/>
                  <a:headEnd type="none" w="med" len="med"/>
                  <a:tailEnd type="none" w="med" len="med"/>
                </a:ln>
                <a:solidFill>
                  <a:srgbClr val="000000"/>
                </a:solidFill>
                <a:latin typeface="Calibri"/>
                <a:cs typeface="Calibri"/>
              </a:rPr>
              <a:t>3.  </a:t>
            </a:r>
            <a:r>
              <a:rPr sz="1100" spc="19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Kembali</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lagi ke</a:t>
            </a:r>
            <a:r>
              <a:rPr sz="1100" spc="-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akun</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pertama kita</a:t>
            </a:r>
            <a:endParaRPr sz="1100">
              <a:latin typeface="Calibri"/>
              <a:cs typeface="Calibri"/>
            </a:endParaRPr>
          </a:p>
        </p:txBody>
      </p:sp>
      <p:sp>
        <p:nvSpPr>
          <p:cNvPr id="4" name="object 4">
            <a:extLst>
              <a:ext uri="{FF2B5EF4-FFF2-40B4-BE49-F238E27FC236}">
                <a16:creationId xmlns:a16="http://schemas.microsoft.com/office/drawing/2014/main" id="{428DC16F-E627-ADE4-7D32-356D29B859B0}"/>
              </a:ext>
            </a:extLst>
          </p:cNvPr>
          <p:cNvSpPr txBox="1"/>
          <p:nvPr/>
        </p:nvSpPr>
        <p:spPr>
          <a:xfrm>
            <a:off x="1358900" y="3581400"/>
            <a:ext cx="5157788" cy="390525"/>
          </a:xfrm>
          <a:prstGeom prst="rect">
            <a:avLst/>
          </a:prstGeom>
          <a:noFill/>
          <a:ln w="9525" cap="flat" cmpd="sng" algn="ctr">
            <a:noFill/>
            <a:prstDash val="solid"/>
            <a:round/>
            <a:headEnd type="none" w="med" len="med"/>
            <a:tailEnd type="none" w="med" len="med"/>
          </a:ln>
        </p:spPr>
        <p:txBody>
          <a:bodyPr lIns="0" tIns="12700" rIns="0" bIns="0">
            <a:spAutoFit/>
          </a:bodyPr>
          <a:lstStyle>
            <a:lvl1pPr marL="241300" indent="-2286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09000"/>
              </a:lnSpc>
              <a:spcBef>
                <a:spcPts val="100"/>
              </a:spcBef>
              <a:buSzTx/>
              <a:buFontTx/>
              <a:buNone/>
            </a:pPr>
            <a:r>
              <a:rPr lang="en-US" altLang="en-US" sz="1100">
                <a:solidFill>
                  <a:srgbClr val="000000"/>
                </a:solidFill>
                <a:cs typeface="Calibri" panose="020F0502020204030204" pitchFamily="34" charset="0"/>
              </a:rPr>
              <a:t>4. Masukan alamat akun yang kita telah salin sebelumnya ke kolom “withdrawMoneyTo”  dan klik tombol “withdrawMoneyTo”</a:t>
            </a:r>
            <a:endParaRPr lang="en-US" altLang="en-US" sz="1100">
              <a:cs typeface="Calibri" panose="020F0502020204030204" pitchFamily="34" charset="0"/>
            </a:endParaRPr>
          </a:p>
        </p:txBody>
      </p:sp>
      <p:sp>
        <p:nvSpPr>
          <p:cNvPr id="5" name="object 5">
            <a:extLst>
              <a:ext uri="{FF2B5EF4-FFF2-40B4-BE49-F238E27FC236}">
                <a16:creationId xmlns:a16="http://schemas.microsoft.com/office/drawing/2014/main" id="{CFAB8A75-5A1D-609D-E73F-BD2E96189F13}"/>
              </a:ext>
            </a:extLst>
          </p:cNvPr>
          <p:cNvSpPr txBox="1"/>
          <p:nvPr/>
        </p:nvSpPr>
        <p:spPr>
          <a:xfrm>
            <a:off x="1358900" y="7075488"/>
            <a:ext cx="5100638" cy="393700"/>
          </a:xfrm>
          <a:prstGeom prst="rect">
            <a:avLst/>
          </a:prstGeom>
          <a:noFill/>
          <a:ln w="9525" cap="flat" cmpd="sng" algn="ctr">
            <a:noFill/>
            <a:prstDash val="solid"/>
            <a:round/>
            <a:headEnd type="none" w="med" len="med"/>
            <a:tailEnd type="none" w="med" len="med"/>
          </a:ln>
        </p:spPr>
        <p:txBody>
          <a:bodyPr lIns="0" tIns="12700" rIns="0" bIns="0">
            <a:spAutoFit/>
          </a:bodyPr>
          <a:lstStyle>
            <a:lvl1pPr marL="241300" indent="-2286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5. Lihat pada bagian akun dan lihat ada kejanggalan bahwa nilai ether yang diterima pas  101 ether</a:t>
            </a:r>
            <a:endParaRPr lang="en-US" altLang="en-US" sz="1100">
              <a:cs typeface="Calibri" panose="020F0502020204030204" pitchFamily="34" charset="0"/>
            </a:endParaRPr>
          </a:p>
        </p:txBody>
      </p:sp>
      <p:pic>
        <p:nvPicPr>
          <p:cNvPr id="28678" name="object 6">
            <a:extLst>
              <a:ext uri="{FF2B5EF4-FFF2-40B4-BE49-F238E27FC236}">
                <a16:creationId xmlns:a16="http://schemas.microsoft.com/office/drawing/2014/main" id="{5113D0FB-E75E-FDE0-8A94-5E5391E0E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98550"/>
            <a:ext cx="2743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8679" name="object 7">
            <a:extLst>
              <a:ext uri="{FF2B5EF4-FFF2-40B4-BE49-F238E27FC236}">
                <a16:creationId xmlns:a16="http://schemas.microsoft.com/office/drawing/2014/main" id="{A03990DF-B3A5-9C05-D2C7-0D79C780A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24100"/>
            <a:ext cx="34385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8680" name="object 8">
            <a:extLst>
              <a:ext uri="{FF2B5EF4-FFF2-40B4-BE49-F238E27FC236}">
                <a16:creationId xmlns:a16="http://schemas.microsoft.com/office/drawing/2014/main" id="{113799DD-7810-6C2E-A2FC-6487218BE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4029075"/>
            <a:ext cx="23145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8681" name="object 9">
            <a:extLst>
              <a:ext uri="{FF2B5EF4-FFF2-40B4-BE49-F238E27FC236}">
                <a16:creationId xmlns:a16="http://schemas.microsoft.com/office/drawing/2014/main" id="{CA45D6AD-C0FA-83F6-F15E-7D9F7A1A0B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7448550"/>
            <a:ext cx="180975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454FF18-D2D2-11F8-B1E9-5416212314D5}"/>
              </a:ext>
            </a:extLst>
          </p:cNvPr>
          <p:cNvSpPr txBox="1"/>
          <p:nvPr/>
        </p:nvSpPr>
        <p:spPr>
          <a:xfrm>
            <a:off x="901700" y="877888"/>
            <a:ext cx="5648325" cy="1866900"/>
          </a:xfrm>
          <a:prstGeom prst="rect">
            <a:avLst/>
          </a:prstGeom>
          <a:noFill/>
          <a:ln w="9525" cap="flat" cmpd="sng" algn="ctr">
            <a:noFill/>
            <a:prstDash val="solid"/>
            <a:round/>
            <a:headEnd type="none" w="med" len="med"/>
            <a:tailEnd type="none" w="med" len="med"/>
          </a:ln>
        </p:spPr>
        <p:txBody>
          <a:bodyPr lIns="0" tIns="12700" rIns="0" bIns="0">
            <a:spAutoFit/>
          </a:bodyPr>
          <a:lstStyle>
            <a:lvl1pPr marL="696913">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Mengapa bisa 101 ether? Dikarenakan kita mengirim dari akun 1 ke smartcontract,  dengan menginstruksikan smartcontract untuk mengirimkan semua saldo ke alamat  smartcontract ke akun ke tiga anda di list akun. Pembayaran fees dibayarkan oleh akun  pertama jadinya akun ke 3 menerima 1 full ether</a:t>
            </a:r>
            <a:endParaRPr lang="en-US" altLang="en-US" sz="1100">
              <a:cs typeface="Calibri" panose="020F0502020204030204" pitchFamily="34" charset="0"/>
            </a:endParaRPr>
          </a:p>
          <a:p>
            <a:pPr>
              <a:buSzTx/>
              <a:buFontTx/>
              <a:buNone/>
            </a:pPr>
            <a:endParaRPr lang="en-US" altLang="en-US" sz="1300">
              <a:cs typeface="Calibri" panose="020F0502020204030204" pitchFamily="34" charset="0"/>
            </a:endParaRPr>
          </a:p>
          <a:p>
            <a:pPr algn="just">
              <a:buSzTx/>
              <a:buFontTx/>
              <a:buNone/>
            </a:pPr>
            <a:r>
              <a:rPr lang="en-US" altLang="en-US" sz="1100">
                <a:solidFill>
                  <a:srgbClr val="000000"/>
                </a:solidFill>
                <a:cs typeface="Calibri" panose="020F0502020204030204" pitchFamily="34" charset="0"/>
              </a:rPr>
              <a:t>1.6 Penguncian Pengambilan Saldo</a:t>
            </a:r>
            <a:endParaRPr lang="en-US" altLang="en-US" sz="1100">
              <a:cs typeface="Calibri" panose="020F0502020204030204" pitchFamily="34" charset="0"/>
            </a:endParaRPr>
          </a:p>
          <a:p>
            <a:pPr algn="just">
              <a:lnSpc>
                <a:spcPct val="110000"/>
              </a:lnSpc>
              <a:buSzTx/>
              <a:buFontTx/>
              <a:buNone/>
            </a:pPr>
            <a:r>
              <a:rPr lang="en-US" altLang="en-US" sz="1100">
                <a:solidFill>
                  <a:srgbClr val="000000"/>
                </a:solidFill>
                <a:cs typeface="Calibri" panose="020F0502020204030204" pitchFamily="34" charset="0"/>
              </a:rPr>
              <a:t>Yang kita butuhkan adalah menyimpan “block.timestamp” di suatu tempat. Ada beberapa  metode untuk melakukan ini, saya lebih suka membiarkan pengguna tahu berapa lama itu  terkunci. Jadi, alih-alih menyimpan stempel waktu setoran, saya akan menyimpan stempel  waktu yang terkunci. Ayo lihat Apa yang terjadi di sini:</a:t>
            </a:r>
            <a:endParaRPr lang="en-US" altLang="en-US" sz="1100">
              <a:cs typeface="Calibri" panose="020F0502020204030204" pitchFamily="34" charset="0"/>
            </a:endParaRPr>
          </a:p>
        </p:txBody>
      </p:sp>
      <p:pic>
        <p:nvPicPr>
          <p:cNvPr id="29699" name="object 3">
            <a:extLst>
              <a:ext uri="{FF2B5EF4-FFF2-40B4-BE49-F238E27FC236}">
                <a16:creationId xmlns:a16="http://schemas.microsoft.com/office/drawing/2014/main" id="{1A01DC5C-05F2-E513-E57D-B2743E9FF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713" y="2782888"/>
            <a:ext cx="50387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850C105-DD68-B17E-4FD6-D4131AE1C309}"/>
              </a:ext>
            </a:extLst>
          </p:cNvPr>
          <p:cNvSpPr txBox="1"/>
          <p:nvPr/>
        </p:nvSpPr>
        <p:spPr>
          <a:xfrm>
            <a:off x="901700" y="893763"/>
            <a:ext cx="2146300"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spc="-5">
                <a:ln w="9525" cap="flat" cmpd="sng" algn="ctr">
                  <a:noFill/>
                  <a:prstDash val="solid"/>
                  <a:round/>
                  <a:headEnd type="none" w="med" len="med"/>
                  <a:tailEnd type="none" w="med" len="med"/>
                </a:ln>
                <a:solidFill>
                  <a:srgbClr val="000000"/>
                </a:solidFill>
                <a:latin typeface="Calibri"/>
                <a:cs typeface="Calibri"/>
              </a:rPr>
              <a:t>1.6.1 Deploy</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dan</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Test</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Smart</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Contract</a:t>
            </a:r>
            <a:endParaRPr sz="1100">
              <a:latin typeface="Calibri"/>
              <a:cs typeface="Calibri"/>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74B77-61DA-982A-A159-F6C526E52358}"/>
              </a:ext>
            </a:extLst>
          </p:cNvPr>
          <p:cNvSpPr txBox="1"/>
          <p:nvPr/>
        </p:nvSpPr>
        <p:spPr>
          <a:xfrm>
            <a:off x="177850" y="4338588"/>
            <a:ext cx="7056784" cy="1446550"/>
          </a:xfrm>
          <a:prstGeom prst="rect">
            <a:avLst/>
          </a:prstGeom>
          <a:noFill/>
        </p:spPr>
        <p:txBody>
          <a:bodyPr wrap="square" rtlCol="0">
            <a:spAutoFit/>
          </a:bodyPr>
          <a:lstStyle/>
          <a:p>
            <a:pPr algn="ctr"/>
            <a:r>
              <a:rPr lang="en-US" sz="4400" dirty="0"/>
              <a:t>LAB 2</a:t>
            </a:r>
          </a:p>
          <a:p>
            <a:pPr algn="ctr"/>
            <a:r>
              <a:rPr lang="en-US" altLang="en-US" sz="4400" dirty="0">
                <a:cs typeface="Calibri" panose="020F0502020204030204" pitchFamily="34" charset="0"/>
              </a:rPr>
              <a:t>Shared Wallet</a:t>
            </a:r>
            <a:endParaRPr lang="en-US" sz="4400" dirty="0"/>
          </a:p>
        </p:txBody>
      </p:sp>
    </p:spTree>
    <p:extLst>
      <p:ext uri="{BB962C8B-B14F-4D97-AF65-F5344CB8AC3E}">
        <p14:creationId xmlns:p14="http://schemas.microsoft.com/office/powerpoint/2010/main" val="2675161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object 2">
            <a:extLst>
              <a:ext uri="{FF2B5EF4-FFF2-40B4-BE49-F238E27FC236}">
                <a16:creationId xmlns:a16="http://schemas.microsoft.com/office/drawing/2014/main" id="{8F7EC31D-3043-C4C7-941A-4A31F47A9976}"/>
              </a:ext>
            </a:extLst>
          </p:cNvPr>
          <p:cNvSpPr txBox="1">
            <a:spLocks noChangeArrowheads="1"/>
          </p:cNvSpPr>
          <p:nvPr/>
        </p:nvSpPr>
        <p:spPr bwMode="auto">
          <a:xfrm>
            <a:off x="901700" y="893763"/>
            <a:ext cx="56419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12700" rIns="0" bIns="0">
            <a:spAutoFit/>
          </a:bodyPr>
          <a:lstStyle>
            <a:lvl1pPr marL="12700">
              <a:buSzPct val="100000"/>
              <a:buFont typeface="Calibri" panose="020F0502020204030204" pitchFamily="34" charset="0"/>
              <a:tabLst>
                <a:tab pos="241300" algn="l"/>
              </a:tabLst>
              <a:defRPr>
                <a:solidFill>
                  <a:schemeClr val="tx1"/>
                </a:solidFill>
                <a:latin typeface="Calibri" panose="020F0502020204030204" pitchFamily="34" charset="0"/>
              </a:defRPr>
            </a:lvl1pPr>
            <a:lvl2pPr marL="241300" indent="-228600">
              <a:buSzPct val="100000"/>
              <a:buFont typeface="Calibri" panose="020F0502020204030204" pitchFamily="34" charset="0"/>
              <a:tabLst>
                <a:tab pos="241300" algn="l"/>
              </a:tabLst>
              <a:defRPr>
                <a:solidFill>
                  <a:schemeClr val="tx1"/>
                </a:solidFill>
                <a:latin typeface="Calibri" panose="020F0502020204030204" pitchFamily="34" charset="0"/>
              </a:defRPr>
            </a:lvl2pPr>
            <a:lvl3pPr marL="468313" indent="-457200">
              <a:buSzPct val="100000"/>
              <a:buFont typeface="Calibri" panose="020F0502020204030204" pitchFamily="34" charset="0"/>
              <a:tabLst>
                <a:tab pos="241300" algn="l"/>
              </a:tabLst>
              <a:defRPr>
                <a:solidFill>
                  <a:schemeClr val="tx1"/>
                </a:solidFill>
                <a:latin typeface="Calibri" panose="020F0502020204030204" pitchFamily="34" charset="0"/>
              </a:defRPr>
            </a:lvl3pPr>
            <a:lvl4pPr marL="1600200" indent="-228600">
              <a:buSzPct val="100000"/>
              <a:buFont typeface="Calibri" panose="020F0502020204030204" pitchFamily="34" charset="0"/>
              <a:tabLst>
                <a:tab pos="241300" algn="l"/>
              </a:tabLst>
              <a:defRPr>
                <a:solidFill>
                  <a:schemeClr val="tx1"/>
                </a:solidFill>
                <a:latin typeface="Calibri" panose="020F0502020204030204" pitchFamily="34" charset="0"/>
              </a:defRPr>
            </a:lvl4pPr>
            <a:lvl5pPr marL="2057400" indent="-228600">
              <a:buSzPct val="100000"/>
              <a:buFont typeface="Calibri" panose="020F0502020204030204" pitchFamily="34" charset="0"/>
              <a:tabLst>
                <a:tab pos="2413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9pPr>
          </a:lstStyle>
          <a:p>
            <a:pPr eaLnBrk="1" hangingPunct="1">
              <a:spcBef>
                <a:spcPts val="100"/>
              </a:spcBef>
            </a:pPr>
            <a:r>
              <a:rPr lang="ru-RU" altLang="en-US" sz="1100" dirty="0">
                <a:solidFill>
                  <a:schemeClr val="bg1"/>
                </a:solidFill>
                <a:latin typeface="Carlito" charset="0"/>
                <a:cs typeface="Carlito" charset="0"/>
              </a:rPr>
              <a:t>LAB 2 Shared Wallet</a:t>
            </a:r>
          </a:p>
          <a:p>
            <a:pPr lvl="1" eaLnBrk="1" hangingPunct="1">
              <a:spcBef>
                <a:spcPts val="925"/>
              </a:spcBef>
              <a:buFont typeface="Calibri" panose="020F0502020204030204" pitchFamily="34" charset="0"/>
              <a:buAutoNum type="arabicPeriod"/>
            </a:pPr>
            <a:r>
              <a:rPr lang="ru-RU" altLang="en-US" sz="1100" dirty="0">
                <a:solidFill>
                  <a:schemeClr val="bg1"/>
                </a:solidFill>
                <a:latin typeface="Carlito" charset="0"/>
                <a:cs typeface="Carlito" charset="0"/>
              </a:rPr>
              <a:t>Project Shared Wallet</a:t>
            </a:r>
          </a:p>
          <a:p>
            <a:pPr lvl="1" eaLnBrk="1" hangingPunct="1">
              <a:buFont typeface="Carlito" charset="0"/>
              <a:buAutoNum type="arabicPeriod"/>
            </a:pPr>
            <a:endParaRPr lang="ru-RU" altLang="en-US" sz="1300" dirty="0">
              <a:solidFill>
                <a:schemeClr val="bg1"/>
              </a:solidFill>
              <a:latin typeface="Carlito" charset="0"/>
              <a:cs typeface="Carlito" charset="0"/>
            </a:endParaRPr>
          </a:p>
          <a:p>
            <a:pPr lvl="2" eaLnBrk="1" hangingPunct="1">
              <a:buFont typeface="Calibri" panose="020F0502020204030204" pitchFamily="34" charset="0"/>
              <a:buAutoNum type="arabicPeriod"/>
            </a:pPr>
            <a:r>
              <a:rPr lang="ru-RU" altLang="en-US" sz="1100" dirty="0">
                <a:solidFill>
                  <a:schemeClr val="bg1"/>
                </a:solidFill>
                <a:latin typeface="Carlito" charset="0"/>
                <a:cs typeface="Carlito" charset="0"/>
              </a:rPr>
              <a:t>Kegunaan Dunia Nyata untuk Proyek ini</a:t>
            </a:r>
          </a:p>
          <a:p>
            <a:pPr eaLnBrk="1" hangingPunct="1">
              <a:spcBef>
                <a:spcPts val="925"/>
              </a:spcBef>
            </a:pPr>
            <a:r>
              <a:rPr lang="ru-RU" altLang="en-US" sz="1100" dirty="0">
                <a:solidFill>
                  <a:schemeClr val="bg1"/>
                </a:solidFill>
                <a:latin typeface="Carlito" charset="0"/>
                <a:cs typeface="Carlito" charset="0"/>
              </a:rPr>
              <a:t>Tunjangan dana untuk anak per hari/minggu/bulan yang dapat di gunakan</a:t>
            </a:r>
          </a:p>
          <a:p>
            <a:pPr eaLnBrk="1" hangingPunct="1">
              <a:spcBef>
                <a:spcPts val="925"/>
              </a:spcBef>
            </a:pPr>
            <a:r>
              <a:rPr lang="ru-RU" altLang="en-US" sz="1100" dirty="0">
                <a:solidFill>
                  <a:schemeClr val="bg1"/>
                </a:solidFill>
                <a:latin typeface="Carlito" charset="0"/>
                <a:cs typeface="Carlito" charset="0"/>
              </a:rPr>
              <a:t>Pegawai memberi tunjangan ke pewawai lainnya untu keperluan biaya perjalanan mereka</a:t>
            </a:r>
          </a:p>
          <a:p>
            <a:pPr eaLnBrk="1" hangingPunct="1">
              <a:lnSpc>
                <a:spcPct val="110000"/>
              </a:lnSpc>
              <a:spcBef>
                <a:spcPts val="788"/>
              </a:spcBef>
            </a:pPr>
            <a:r>
              <a:rPr lang="ru-RU" altLang="en-US" sz="1100" dirty="0">
                <a:solidFill>
                  <a:schemeClr val="bg1"/>
                </a:solidFill>
                <a:latin typeface="Carlito" charset="0"/>
                <a:cs typeface="Carlito" charset="0"/>
              </a:rPr>
              <a:t>Bisnis memberikan kontraktor keperluan dana yang dapat di keluar untuk menggunakan  anggaran</a:t>
            </a:r>
          </a:p>
          <a:p>
            <a:pPr lvl="2" eaLnBrk="1" hangingPunct="1">
              <a:spcBef>
                <a:spcPts val="925"/>
              </a:spcBef>
              <a:buFont typeface="Calibri" panose="020F0502020204030204" pitchFamily="34" charset="0"/>
              <a:buChar char="•"/>
            </a:pPr>
            <a:r>
              <a:rPr lang="ru-RU" altLang="en-US" sz="1100" dirty="0">
                <a:solidFill>
                  <a:schemeClr val="bg1"/>
                </a:solidFill>
                <a:latin typeface="Carlito" charset="0"/>
                <a:cs typeface="Carlito" charset="0"/>
              </a:rPr>
              <a:t>Pencapaian Dalam Pembuatan</a:t>
            </a:r>
          </a:p>
          <a:p>
            <a:pPr eaLnBrk="1" hangingPunct="1">
              <a:lnSpc>
                <a:spcPct val="109000"/>
              </a:lnSpc>
            </a:pPr>
            <a:r>
              <a:rPr lang="ru-RU" altLang="en-US" sz="1100" dirty="0">
                <a:solidFill>
                  <a:schemeClr val="bg1"/>
                </a:solidFill>
                <a:latin typeface="Carlito" charset="0"/>
                <a:cs typeface="Carlito" charset="0"/>
              </a:rPr>
              <a:t>Memiliki sebuah “on-chain wallet smart contract”. Contract wallet dapat menyimpan saldo  dan mengizinkan user untuk mengambil dana. Dapat memberikan tunjangan ke orang lain  atau pada spesifik user berdasarkan alamat si user. Menggunakan Kembali smart contract  yang telah di buat sebelumnya</a:t>
            </a:r>
          </a:p>
          <a:p>
            <a:pPr eaLnBrk="1" hangingPunct="1"/>
            <a:endParaRPr lang="ru-RU" altLang="en-US" sz="1300" dirty="0">
              <a:solidFill>
                <a:schemeClr val="bg1"/>
              </a:solidFill>
              <a:latin typeface="Carlito" charset="0"/>
              <a:cs typeface="Carlito" charset="0"/>
            </a:endParaRPr>
          </a:p>
          <a:p>
            <a:pPr lvl="1" eaLnBrk="1" hangingPunct="1">
              <a:buFont typeface="Calibri" panose="020F0502020204030204" pitchFamily="34" charset="0"/>
              <a:buChar char="•"/>
            </a:pPr>
            <a:r>
              <a:rPr lang="ru-RU" altLang="en-US" sz="1100" dirty="0">
                <a:solidFill>
                  <a:schemeClr val="bg1"/>
                </a:solidFill>
                <a:latin typeface="Carlito" charset="0"/>
                <a:cs typeface="Carlito" charset="0"/>
              </a:rPr>
              <a:t>Mendifinisikan Smart Contract</a:t>
            </a:r>
          </a:p>
          <a:p>
            <a:pPr eaLnBrk="1" hangingPunct="1">
              <a:lnSpc>
                <a:spcPct val="109000"/>
              </a:lnSpc>
            </a:pPr>
            <a:r>
              <a:rPr lang="ru-RU" altLang="en-US" sz="1100" dirty="0">
                <a:solidFill>
                  <a:schemeClr val="bg1"/>
                </a:solidFill>
                <a:latin typeface="Carlito" charset="0"/>
                <a:cs typeface="Carlito" charset="0"/>
              </a:rPr>
              <a:t>Dibawah ini adalah bentuk sederhana smartcontract. Ini dapat menerima ether dan  memungkinkan untuk menarik Ether. Tetapi fungsi dari smart contract ini masih belum cukup  berguna</a:t>
            </a:r>
          </a:p>
          <a:p>
            <a:pPr eaLnBrk="1" hangingPunct="1">
              <a:spcBef>
                <a:spcPts val="125"/>
              </a:spcBef>
            </a:pPr>
            <a:r>
              <a:rPr lang="ru-RU" altLang="en-US" sz="1100" dirty="0">
                <a:solidFill>
                  <a:schemeClr val="bg1"/>
                </a:solidFill>
                <a:latin typeface="Carlito" charset="0"/>
                <a:cs typeface="Carlito" charset="0"/>
              </a:rPr>
              <a:t>Sharedwallet.sol</a:t>
            </a:r>
          </a:p>
        </p:txBody>
      </p:sp>
      <p:sp>
        <p:nvSpPr>
          <p:cNvPr id="3" name="object 3">
            <a:extLst>
              <a:ext uri="{FF2B5EF4-FFF2-40B4-BE49-F238E27FC236}">
                <a16:creationId xmlns:a16="http://schemas.microsoft.com/office/drawing/2014/main" id="{09D3D470-DF58-6C02-954B-75F37D0D52C2}"/>
              </a:ext>
            </a:extLst>
          </p:cNvPr>
          <p:cNvSpPr txBox="1"/>
          <p:nvPr/>
        </p:nvSpPr>
        <p:spPr>
          <a:xfrm>
            <a:off x="901700" y="7235825"/>
            <a:ext cx="5111750" cy="579438"/>
          </a:xfrm>
          <a:prstGeom prst="rect">
            <a:avLst/>
          </a:prstGeom>
          <a:noFill/>
          <a:ln w="9525" cap="flat" cmpd="sng" algn="ctr">
            <a:noFill/>
            <a:prstDash val="solid"/>
            <a:round/>
            <a:headEnd type="none" w="med" len="med"/>
            <a:tailEnd type="none" w="med" len="med"/>
          </a:ln>
        </p:spPr>
        <p:txBody>
          <a:bodyPr lIns="0" tIns="29844"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238"/>
              </a:spcBef>
              <a:buSzTx/>
              <a:buFontTx/>
              <a:buNone/>
            </a:pPr>
            <a:r>
              <a:rPr lang="en-US" altLang="en-US" sz="1100">
                <a:solidFill>
                  <a:srgbClr val="000000"/>
                </a:solidFill>
                <a:latin typeface="Carlito" charset="0"/>
                <a:cs typeface="Carlito" charset="0"/>
              </a:rPr>
              <a:t>2.3 Pemissions: Mengizinkan</a:t>
            </a:r>
            <a:endParaRPr lang="en-US" altLang="en-US" sz="1100">
              <a:latin typeface="Carlito" charset="0"/>
              <a:cs typeface="Carlito" charset="0"/>
            </a:endParaRPr>
          </a:p>
          <a:p>
            <a:pPr>
              <a:lnSpc>
                <a:spcPct val="110000"/>
              </a:lnSpc>
              <a:buSzTx/>
              <a:buFontTx/>
              <a:buNone/>
            </a:pPr>
            <a:r>
              <a:rPr lang="en-US" altLang="en-US" sz="1100">
                <a:solidFill>
                  <a:srgbClr val="000000"/>
                </a:solidFill>
                <a:latin typeface="Carlito" charset="0"/>
                <a:cs typeface="Carlito" charset="0"/>
              </a:rPr>
              <a:t>Pada Langkah ini kita akan membatasi pengeluaran saldo ke pemilik wallet itu sendiri.  Bagaimana kita menetukan dari pemiliki?</a:t>
            </a:r>
            <a:endParaRPr lang="en-US" altLang="en-US" sz="1100">
              <a:latin typeface="Carlito" charset="0"/>
              <a:cs typeface="Carlito" charset="0"/>
            </a:endParaRPr>
          </a:p>
        </p:txBody>
      </p:sp>
      <p:sp>
        <p:nvSpPr>
          <p:cNvPr id="31748" name="object 4">
            <a:extLst>
              <a:ext uri="{FF2B5EF4-FFF2-40B4-BE49-F238E27FC236}">
                <a16:creationId xmlns:a16="http://schemas.microsoft.com/office/drawing/2014/main" id="{72273B55-828F-23B8-AC1C-F66E6D11C0E3}"/>
              </a:ext>
            </a:extLst>
          </p:cNvPr>
          <p:cNvSpPr>
            <a:spLocks noChangeArrowheads="1"/>
          </p:cNvSpPr>
          <p:nvPr/>
        </p:nvSpPr>
        <p:spPr bwMode="auto">
          <a:xfrm>
            <a:off x="1143000" y="4919663"/>
            <a:ext cx="5730875" cy="2154237"/>
          </a:xfrm>
          <a:prstGeom prst="rect">
            <a:avLst/>
          </a:prstGeom>
          <a:blipFill dpi="0" rotWithShape="0">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4B60D7C-7678-5665-456C-07C001E77682}"/>
              </a:ext>
            </a:extLst>
          </p:cNvPr>
          <p:cNvSpPr txBox="1"/>
          <p:nvPr/>
        </p:nvSpPr>
        <p:spPr>
          <a:xfrm>
            <a:off x="901700" y="4062413"/>
            <a:ext cx="5735638" cy="1498600"/>
          </a:xfrm>
          <a:prstGeom prst="rect">
            <a:avLst/>
          </a:prstGeom>
          <a:noFill/>
          <a:ln w="9525" cap="flat" cmpd="sng" algn="ctr">
            <a:noFill/>
            <a:prstDash val="solid"/>
            <a:round/>
            <a:headEnd type="none" w="med" len="med"/>
            <a:tailEnd type="none" w="med" len="med"/>
          </a:ln>
        </p:spPr>
        <p:txBody>
          <a:bodyPr lIns="0" tIns="12700" rIns="0" bIns="0">
            <a:spAutoFit/>
          </a:bodyPr>
          <a:lstStyle>
            <a:lvl1pPr marL="2413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latin typeface="Carlito" charset="0"/>
                <a:cs typeface="Carlito" charset="0"/>
              </a:rPr>
              <a:t>Pada code diatas kita juga dapat menambahkan fungsi “onlyOwner” untuk merubah ke fungsi  “withdrawMoney”</a:t>
            </a:r>
            <a:endParaRPr lang="en-US" altLang="en-US" sz="1100">
              <a:latin typeface="Carlito" charset="0"/>
              <a:cs typeface="Carlito" charset="0"/>
            </a:endParaRPr>
          </a:p>
          <a:p>
            <a:pPr>
              <a:spcBef>
                <a:spcPts val="50"/>
              </a:spcBef>
              <a:buSzTx/>
              <a:buFontTx/>
              <a:buNone/>
            </a:pPr>
            <a:endParaRPr lang="en-US" altLang="en-US" sz="1200">
              <a:latin typeface="Carlito" charset="0"/>
              <a:cs typeface="Carlito" charset="0"/>
            </a:endParaRPr>
          </a:p>
          <a:p>
            <a:pPr>
              <a:buSzTx/>
              <a:buFontTx/>
              <a:buNone/>
            </a:pPr>
            <a:r>
              <a:rPr lang="en-US" altLang="en-US" sz="1100">
                <a:solidFill>
                  <a:srgbClr val="000000"/>
                </a:solidFill>
                <a:latin typeface="Carlito" charset="0"/>
                <a:cs typeface="Carlito" charset="0"/>
              </a:rPr>
              <a:t>2.4 Menggukan Kembali kontrak dari OpenZeppllin</a:t>
            </a:r>
            <a:endParaRPr lang="en-US" altLang="en-US" sz="1100">
              <a:latin typeface="Carlito" charset="0"/>
              <a:cs typeface="Carlito" charset="0"/>
            </a:endParaRPr>
          </a:p>
          <a:p>
            <a:pPr>
              <a:lnSpc>
                <a:spcPct val="110000"/>
              </a:lnSpc>
              <a:buSzTx/>
              <a:buFontTx/>
              <a:buNone/>
            </a:pPr>
            <a:r>
              <a:rPr lang="en-US" altLang="en-US" sz="1100">
                <a:solidFill>
                  <a:srgbClr val="000000"/>
                </a:solidFill>
                <a:latin typeface="Carlito" charset="0"/>
                <a:cs typeface="Carlito" charset="0"/>
              </a:rPr>
              <a:t>Mempunyai logika “owner-logic” langsung didalam smart contract bukan lah hal yang mudah  untuk di audit. Maka dari itu cobalah untuk memecah menjadi bagian-bagian kecil dan  menggunakan smart contract yang telah di audit dari OpenZeppelin. Pada build OpenZepplin  yang terbaru sudah tidak memiliki fungsi “isOwner” maka dari itu kita menambahkannya sendiri.</a:t>
            </a:r>
            <a:endParaRPr lang="en-US" altLang="en-US" sz="1100">
              <a:latin typeface="Carlito" charset="0"/>
              <a:cs typeface="Carlito" charset="0"/>
            </a:endParaRPr>
          </a:p>
        </p:txBody>
      </p:sp>
      <p:sp>
        <p:nvSpPr>
          <p:cNvPr id="3" name="object 3">
            <a:extLst>
              <a:ext uri="{FF2B5EF4-FFF2-40B4-BE49-F238E27FC236}">
                <a16:creationId xmlns:a16="http://schemas.microsoft.com/office/drawing/2014/main" id="{63FCB4F6-625B-31D4-4004-4AC633313ACC}"/>
              </a:ext>
            </a:extLst>
          </p:cNvPr>
          <p:cNvSpPr txBox="1"/>
          <p:nvPr/>
        </p:nvSpPr>
        <p:spPr>
          <a:xfrm>
            <a:off x="901700" y="8223250"/>
            <a:ext cx="5337175" cy="579438"/>
          </a:xfrm>
          <a:prstGeom prst="rect">
            <a:avLst/>
          </a:prstGeom>
          <a:noFill/>
          <a:ln w="9525" cap="flat" cmpd="sng" algn="ctr">
            <a:noFill/>
            <a:prstDash val="solid"/>
            <a:round/>
            <a:headEnd type="none" w="med" len="med"/>
            <a:tailEnd type="none" w="med" len="med"/>
          </a:ln>
        </p:spPr>
        <p:txBody>
          <a:bodyPr lIns="0" tIns="29209"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225"/>
              </a:spcBef>
              <a:buSzTx/>
              <a:buFontTx/>
              <a:buNone/>
            </a:pPr>
            <a:r>
              <a:rPr lang="en-US" altLang="en-US" sz="1100">
                <a:solidFill>
                  <a:srgbClr val="000000"/>
                </a:solidFill>
                <a:latin typeface="Carlito" charset="0"/>
                <a:cs typeface="Carlito" charset="0"/>
              </a:rPr>
              <a:t>2.5 Permission: Menambahkan Pengeluaran untuk Roles Luar</a:t>
            </a:r>
            <a:endParaRPr lang="en-US" altLang="en-US" sz="1100">
              <a:latin typeface="Carlito" charset="0"/>
              <a:cs typeface="Carlito" charset="0"/>
            </a:endParaRPr>
          </a:p>
          <a:p>
            <a:pPr>
              <a:lnSpc>
                <a:spcPct val="110000"/>
              </a:lnSpc>
              <a:buSzTx/>
              <a:buFontTx/>
              <a:buNone/>
            </a:pPr>
            <a:r>
              <a:rPr lang="en-US" altLang="en-US" sz="1100">
                <a:solidFill>
                  <a:srgbClr val="000000"/>
                </a:solidFill>
                <a:latin typeface="Carlito" charset="0"/>
                <a:cs typeface="Carlito" charset="0"/>
              </a:rPr>
              <a:t>Pada Langkah ini kita menambahkan mapping, jadi kita dapat menyimpan address =&gt; uint  amounts. Ini akan seperti array Ketika disimpan</a:t>
            </a:r>
            <a:endParaRPr lang="en-US" altLang="en-US" sz="1100">
              <a:latin typeface="Carlito" charset="0"/>
              <a:cs typeface="Carlito" charset="0"/>
            </a:endParaRPr>
          </a:p>
        </p:txBody>
      </p:sp>
      <p:sp>
        <p:nvSpPr>
          <p:cNvPr id="32772" name="object 4">
            <a:extLst>
              <a:ext uri="{FF2B5EF4-FFF2-40B4-BE49-F238E27FC236}">
                <a16:creationId xmlns:a16="http://schemas.microsoft.com/office/drawing/2014/main" id="{A81DCCE9-3DEE-E4BE-69B8-00DE788EB6FA}"/>
              </a:ext>
            </a:extLst>
          </p:cNvPr>
          <p:cNvSpPr>
            <a:spLocks noChangeArrowheads="1"/>
          </p:cNvSpPr>
          <p:nvPr/>
        </p:nvSpPr>
        <p:spPr bwMode="auto">
          <a:xfrm>
            <a:off x="1143000" y="914400"/>
            <a:ext cx="5730875" cy="3170238"/>
          </a:xfrm>
          <a:prstGeom prst="rect">
            <a:avLst/>
          </a:prstGeom>
          <a:blipFill dpi="0" rotWithShape="0">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
        <p:nvSpPr>
          <p:cNvPr id="32773" name="object 5">
            <a:extLst>
              <a:ext uri="{FF2B5EF4-FFF2-40B4-BE49-F238E27FC236}">
                <a16:creationId xmlns:a16="http://schemas.microsoft.com/office/drawing/2014/main" id="{0EEB7EE8-4347-BE1B-A905-D5E7DF5BCE18}"/>
              </a:ext>
            </a:extLst>
          </p:cNvPr>
          <p:cNvSpPr>
            <a:spLocks noChangeArrowheads="1"/>
          </p:cNvSpPr>
          <p:nvPr/>
        </p:nvSpPr>
        <p:spPr bwMode="auto">
          <a:xfrm>
            <a:off x="1143000" y="5570538"/>
            <a:ext cx="5730875" cy="2674937"/>
          </a:xfrm>
          <a:prstGeom prst="rect">
            <a:avLst/>
          </a:prstGeom>
          <a:blipFill dpi="0" rotWithShape="0">
            <a:blip r:embed="rId3"/>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B9D54FA-F04F-3C10-C8AE-4FD50FAB6655}"/>
              </a:ext>
            </a:extLst>
          </p:cNvPr>
          <p:cNvSpPr txBox="1"/>
          <p:nvPr/>
        </p:nvSpPr>
        <p:spPr>
          <a:xfrm>
            <a:off x="901700" y="5422900"/>
            <a:ext cx="5505450" cy="1114425"/>
          </a:xfrm>
          <a:prstGeom prst="rect">
            <a:avLst/>
          </a:prstGeom>
          <a:noFill/>
          <a:ln w="9525" cap="flat" cmpd="sng" algn="ctr">
            <a:noFill/>
            <a:prstDash val="solid"/>
            <a:round/>
            <a:headEnd type="none" w="med" len="med"/>
            <a:tailEnd type="none" w="med" len="med"/>
          </a:ln>
        </p:spPr>
        <p:txBody>
          <a:bodyPr lIns="0" tIns="13335" rIns="0" bIns="0">
            <a:spAutoFit/>
          </a:bodyPr>
          <a:lstStyle>
            <a:lvl1pPr marL="2413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100"/>
              </a:spcBef>
              <a:buSzTx/>
              <a:buFontTx/>
              <a:buNone/>
            </a:pPr>
            <a:r>
              <a:rPr lang="en-US" altLang="en-US" sz="1100">
                <a:solidFill>
                  <a:srgbClr val="000000"/>
                </a:solidFill>
                <a:latin typeface="Carlito" charset="0"/>
                <a:cs typeface="Carlito" charset="0"/>
              </a:rPr>
              <a:t>Jika kita jeli pada smart contract yang kita buat ini masih ada bug, yaitu bug double spending</a:t>
            </a:r>
            <a:endParaRPr lang="en-US" altLang="en-US" sz="1100">
              <a:latin typeface="Carlito" charset="0"/>
              <a:cs typeface="Carlito" charset="0"/>
            </a:endParaRPr>
          </a:p>
          <a:p>
            <a:pPr>
              <a:spcBef>
                <a:spcPts val="50"/>
              </a:spcBef>
              <a:buSzTx/>
              <a:buFontTx/>
              <a:buNone/>
            </a:pPr>
            <a:endParaRPr lang="en-US" altLang="en-US" sz="1200">
              <a:latin typeface="Carlito" charset="0"/>
              <a:cs typeface="Carlito" charset="0"/>
            </a:endParaRPr>
          </a:p>
          <a:p>
            <a:pPr>
              <a:buSzTx/>
              <a:buFontTx/>
              <a:buNone/>
            </a:pPr>
            <a:r>
              <a:rPr lang="en-US" altLang="en-US" sz="1100">
                <a:solidFill>
                  <a:srgbClr val="000000"/>
                </a:solidFill>
                <a:latin typeface="Carlito" charset="0"/>
                <a:cs typeface="Carlito" charset="0"/>
              </a:rPr>
              <a:t>2.6 Improve/Fix Pengeluaran Guna Menghindari Double Spending</a:t>
            </a:r>
            <a:endParaRPr lang="en-US" altLang="en-US" sz="1100">
              <a:latin typeface="Carlito" charset="0"/>
              <a:cs typeface="Carlito" charset="0"/>
            </a:endParaRPr>
          </a:p>
          <a:p>
            <a:pPr>
              <a:lnSpc>
                <a:spcPct val="110000"/>
              </a:lnSpc>
              <a:buSzTx/>
              <a:buFontTx/>
              <a:buNone/>
            </a:pPr>
            <a:r>
              <a:rPr lang="en-US" altLang="en-US" sz="1100">
                <a:solidFill>
                  <a:srgbClr val="000000"/>
                </a:solidFill>
                <a:latin typeface="Carlito" charset="0"/>
                <a:cs typeface="Carlito" charset="0"/>
              </a:rPr>
              <a:t>Dengan tidak mengurangi dana pada transaksi, seseorang adapat bertransaksi secara terus  menerus dengan jumlah yang sama terus menerus. Pada kode dibawah ini kita mencoba  membuat smart contract dengan mengurangi saldo untuk semuanya selain pemiliki.</a:t>
            </a:r>
            <a:endParaRPr lang="en-US" altLang="en-US" sz="1100">
              <a:latin typeface="Carlito" charset="0"/>
              <a:cs typeface="Carlito" charset="0"/>
            </a:endParaRPr>
          </a:p>
        </p:txBody>
      </p:sp>
      <p:sp>
        <p:nvSpPr>
          <p:cNvPr id="33795" name="object 3">
            <a:extLst>
              <a:ext uri="{FF2B5EF4-FFF2-40B4-BE49-F238E27FC236}">
                <a16:creationId xmlns:a16="http://schemas.microsoft.com/office/drawing/2014/main" id="{74E88FE7-8080-B332-C813-9F1E8B784AC5}"/>
              </a:ext>
            </a:extLst>
          </p:cNvPr>
          <p:cNvSpPr>
            <a:spLocks noChangeArrowheads="1"/>
          </p:cNvSpPr>
          <p:nvPr/>
        </p:nvSpPr>
        <p:spPr bwMode="auto">
          <a:xfrm>
            <a:off x="1143000" y="914400"/>
            <a:ext cx="5730875" cy="4506913"/>
          </a:xfrm>
          <a:prstGeom prst="rect">
            <a:avLst/>
          </a:prstGeom>
          <a:blipFill dpi="0" rotWithShape="0">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757D5DF-F8CB-E8A8-D718-302F475C3CD3}"/>
              </a:ext>
            </a:extLst>
          </p:cNvPr>
          <p:cNvSpPr txBox="1"/>
          <p:nvPr/>
        </p:nvSpPr>
        <p:spPr>
          <a:xfrm>
            <a:off x="901700" y="6450013"/>
            <a:ext cx="5657850" cy="576262"/>
          </a:xfrm>
          <a:prstGeom prst="rect">
            <a:avLst/>
          </a:prstGeom>
          <a:noFill/>
          <a:ln w="9525" cap="flat" cmpd="sng" algn="ctr">
            <a:noFill/>
            <a:prstDash val="solid"/>
            <a:round/>
            <a:headEnd type="none" w="med" len="med"/>
            <a:tailEnd type="none" w="med" len="med"/>
          </a:ln>
        </p:spPr>
        <p:txBody>
          <a:bodyPr lIns="0" tIns="27939"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225"/>
              </a:spcBef>
              <a:buSzTx/>
              <a:buFontTx/>
              <a:buNone/>
            </a:pPr>
            <a:r>
              <a:rPr lang="en-US" altLang="en-US" sz="1100">
                <a:solidFill>
                  <a:srgbClr val="000000"/>
                </a:solidFill>
                <a:latin typeface="Carlito" charset="0"/>
                <a:cs typeface="Carlito" charset="0"/>
              </a:rPr>
              <a:t>2.7 Improve Struktur Smart Contract</a:t>
            </a:r>
            <a:endParaRPr lang="en-US" altLang="en-US" sz="1100">
              <a:latin typeface="Carlito" charset="0"/>
              <a:cs typeface="Carlito" charset="0"/>
            </a:endParaRPr>
          </a:p>
          <a:p>
            <a:pPr>
              <a:lnSpc>
                <a:spcPts val="1450"/>
              </a:lnSpc>
              <a:spcBef>
                <a:spcPts val="63"/>
              </a:spcBef>
              <a:buSzTx/>
              <a:buFontTx/>
              <a:buNone/>
            </a:pPr>
            <a:r>
              <a:rPr lang="en-US" altLang="en-US" sz="1100">
                <a:solidFill>
                  <a:srgbClr val="000000"/>
                </a:solidFill>
                <a:latin typeface="Carlito" charset="0"/>
                <a:cs typeface="Carlito" charset="0"/>
              </a:rPr>
              <a:t>Hingga disini kita sudah mengetahui fungsi basic dari structure smart contract. Untuk dapat  mudah dibaca oleh developer lainnya, ada baiknya kita memecah dari fungsi smart contractnya</a:t>
            </a:r>
            <a:endParaRPr lang="en-US" altLang="en-US" sz="1100">
              <a:latin typeface="Carlito" charset="0"/>
              <a:cs typeface="Carlito" charset="0"/>
            </a:endParaRPr>
          </a:p>
        </p:txBody>
      </p:sp>
      <p:sp>
        <p:nvSpPr>
          <p:cNvPr id="34819" name="object 3">
            <a:extLst>
              <a:ext uri="{FF2B5EF4-FFF2-40B4-BE49-F238E27FC236}">
                <a16:creationId xmlns:a16="http://schemas.microsoft.com/office/drawing/2014/main" id="{EE9E5CC0-69A2-9634-987D-F5999CAE6102}"/>
              </a:ext>
            </a:extLst>
          </p:cNvPr>
          <p:cNvSpPr>
            <a:spLocks noChangeArrowheads="1"/>
          </p:cNvSpPr>
          <p:nvPr/>
        </p:nvSpPr>
        <p:spPr bwMode="auto">
          <a:xfrm>
            <a:off x="1143000" y="914400"/>
            <a:ext cx="5730875" cy="5372100"/>
          </a:xfrm>
          <a:prstGeom prst="rect">
            <a:avLst/>
          </a:prstGeom>
          <a:blipFill dpi="0" rotWithShape="0">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74B77-61DA-982A-A159-F6C526E52358}"/>
              </a:ext>
            </a:extLst>
          </p:cNvPr>
          <p:cNvSpPr txBox="1"/>
          <p:nvPr/>
        </p:nvSpPr>
        <p:spPr>
          <a:xfrm>
            <a:off x="177850" y="4338588"/>
            <a:ext cx="7056784" cy="1446550"/>
          </a:xfrm>
          <a:prstGeom prst="rect">
            <a:avLst/>
          </a:prstGeom>
          <a:noFill/>
        </p:spPr>
        <p:txBody>
          <a:bodyPr wrap="square" rtlCol="0">
            <a:spAutoFit/>
          </a:bodyPr>
          <a:lstStyle/>
          <a:p>
            <a:pPr algn="ctr"/>
            <a:r>
              <a:rPr lang="en-US" sz="4400" dirty="0"/>
              <a:t>LAB 1</a:t>
            </a:r>
          </a:p>
          <a:p>
            <a:pPr algn="ctr"/>
            <a:r>
              <a:rPr lang="ru-RU" altLang="en-US" sz="4400" dirty="0">
                <a:cs typeface="Calibri" panose="020F0502020204030204" pitchFamily="34" charset="0"/>
              </a:rPr>
              <a:t>Deposit/Withdraw Ether</a:t>
            </a:r>
            <a:endParaRPr lang="en-US" sz="4400" dirty="0"/>
          </a:p>
        </p:txBody>
      </p:sp>
    </p:spTree>
    <p:extLst>
      <p:ext uri="{BB962C8B-B14F-4D97-AF65-F5344CB8AC3E}">
        <p14:creationId xmlns:p14="http://schemas.microsoft.com/office/powerpoint/2010/main" val="2208139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8518AEC-6964-843A-A3AD-2CAEE40A3C0E}"/>
              </a:ext>
            </a:extLst>
          </p:cNvPr>
          <p:cNvSpPr txBox="1"/>
          <p:nvPr/>
        </p:nvSpPr>
        <p:spPr>
          <a:xfrm>
            <a:off x="901700" y="7108825"/>
            <a:ext cx="4657725" cy="393700"/>
          </a:xfrm>
          <a:prstGeom prst="rect">
            <a:avLst/>
          </a:prstGeom>
          <a:noFill/>
          <a:ln w="9525" cap="flat" cmpd="sng" algn="ctr">
            <a:noFill/>
            <a:prstDash val="solid"/>
            <a:round/>
            <a:headEnd type="none" w="med" len="med"/>
            <a:tailEnd type="none" w="med" len="med"/>
          </a:ln>
        </p:spPr>
        <p:txBody>
          <a:bodyPr lIns="0" tIns="29209" rIns="0" bIns="0">
            <a:spAutoFit/>
          </a:bodyPr>
          <a:lstStyle/>
          <a:p>
            <a:pPr marL="12700" fontAlgn="auto">
              <a:spcBef>
                <a:spcPts val="229"/>
              </a:spcBef>
              <a:defRPr/>
            </a:pPr>
            <a:r>
              <a:rPr sz="1100">
                <a:ln w="9525" cap="flat" cmpd="sng" algn="ctr">
                  <a:noFill/>
                  <a:prstDash val="solid"/>
                  <a:round/>
                  <a:headEnd type="none" w="med" len="med"/>
                  <a:tailEnd type="none" w="med" len="med"/>
                </a:ln>
                <a:solidFill>
                  <a:srgbClr val="000000"/>
                </a:solidFill>
                <a:latin typeface="Carlito"/>
                <a:cs typeface="Carlito"/>
              </a:rPr>
              <a:t>2.8 Menambahkan </a:t>
            </a:r>
            <a:r>
              <a:rPr sz="1100" spc="-5">
                <a:ln w="9525" cap="flat" cmpd="sng" algn="ctr">
                  <a:noFill/>
                  <a:prstDash val="solid"/>
                  <a:round/>
                  <a:headEnd type="none" w="med" len="med"/>
                  <a:tailEnd type="none" w="med" len="med"/>
                </a:ln>
                <a:solidFill>
                  <a:srgbClr val="000000"/>
                </a:solidFill>
                <a:latin typeface="Carlito"/>
                <a:cs typeface="Carlito"/>
              </a:rPr>
              <a:t>Event di Dalam Allowance Smart</a:t>
            </a:r>
            <a:r>
              <a:rPr sz="1100" spc="-80">
                <a:ln w="9525" cap="flat" cmpd="sng" algn="ctr">
                  <a:noFill/>
                  <a:prstDash val="solid"/>
                  <a:round/>
                  <a:headEnd type="none" w="med" len="med"/>
                  <a:tailEnd type="none" w="med" len="med"/>
                </a:ln>
                <a:solidFill>
                  <a:srgbClr val="000000"/>
                </a:solidFill>
                <a:latin typeface="Carlito"/>
                <a:cs typeface="Carlito"/>
              </a:rPr>
              <a:t> </a:t>
            </a:r>
            <a:r>
              <a:rPr sz="1100" spc="-5">
                <a:ln w="9525" cap="flat" cmpd="sng" algn="ctr">
                  <a:noFill/>
                  <a:prstDash val="solid"/>
                  <a:round/>
                  <a:headEnd type="none" w="med" len="med"/>
                  <a:tailEnd type="none" w="med" len="med"/>
                </a:ln>
                <a:solidFill>
                  <a:srgbClr val="000000"/>
                </a:solidFill>
                <a:latin typeface="Carlito"/>
                <a:cs typeface="Carlito"/>
              </a:rPr>
              <a:t>Contract</a:t>
            </a:r>
            <a:endParaRPr sz="1100">
              <a:latin typeface="Carlito"/>
              <a:cs typeface="Carlito"/>
            </a:endParaRPr>
          </a:p>
          <a:p>
            <a:pPr marL="241300" fontAlgn="auto">
              <a:spcBef>
                <a:spcPts val="130"/>
              </a:spcBef>
              <a:defRPr/>
            </a:pPr>
            <a:r>
              <a:rPr sz="1100" spc="-5">
                <a:ln w="9525" cap="flat" cmpd="sng" algn="ctr">
                  <a:noFill/>
                  <a:prstDash val="solid"/>
                  <a:round/>
                  <a:headEnd type="none" w="med" len="med"/>
                  <a:tailEnd type="none" w="med" len="med"/>
                </a:ln>
                <a:solidFill>
                  <a:srgbClr val="000000"/>
                </a:solidFill>
                <a:latin typeface="Carlito"/>
                <a:cs typeface="Carlito"/>
              </a:rPr>
              <a:t>Disini </a:t>
            </a:r>
            <a:r>
              <a:rPr sz="1100">
                <a:ln w="9525" cap="flat" cmpd="sng" algn="ctr">
                  <a:noFill/>
                  <a:prstDash val="solid"/>
                  <a:round/>
                  <a:headEnd type="none" w="med" len="med"/>
                  <a:tailEnd type="none" w="med" len="med"/>
                </a:ln>
                <a:solidFill>
                  <a:srgbClr val="000000"/>
                </a:solidFill>
                <a:latin typeface="Carlito"/>
                <a:cs typeface="Carlito"/>
              </a:rPr>
              <a:t>kita akan </a:t>
            </a:r>
            <a:r>
              <a:rPr sz="1100" spc="-5">
                <a:ln w="9525" cap="flat" cmpd="sng" algn="ctr">
                  <a:noFill/>
                  <a:prstDash val="solid"/>
                  <a:round/>
                  <a:headEnd type="none" w="med" len="med"/>
                  <a:tailEnd type="none" w="med" len="med"/>
                </a:ln>
                <a:solidFill>
                  <a:srgbClr val="000000"/>
                </a:solidFill>
                <a:latin typeface="Carlito"/>
                <a:cs typeface="Carlito"/>
              </a:rPr>
              <a:t>menambahkan contract tetapi </a:t>
            </a:r>
            <a:r>
              <a:rPr sz="1100">
                <a:ln w="9525" cap="flat" cmpd="sng" algn="ctr">
                  <a:noFill/>
                  <a:prstDash val="solid"/>
                  <a:round/>
                  <a:headEnd type="none" w="med" len="med"/>
                  <a:tailEnd type="none" w="med" len="med"/>
                </a:ln>
                <a:solidFill>
                  <a:srgbClr val="000000"/>
                </a:solidFill>
                <a:latin typeface="Carlito"/>
                <a:cs typeface="Carlito"/>
              </a:rPr>
              <a:t>biarkan kosong </a:t>
            </a:r>
            <a:r>
              <a:rPr sz="1100" spc="-5">
                <a:ln w="9525" cap="flat" cmpd="sng" algn="ctr">
                  <a:noFill/>
                  <a:prstDash val="solid"/>
                  <a:round/>
                  <a:headEnd type="none" w="med" len="med"/>
                  <a:tailEnd type="none" w="med" len="med"/>
                </a:ln>
                <a:solidFill>
                  <a:srgbClr val="000000"/>
                </a:solidFill>
                <a:latin typeface="Carlito"/>
                <a:cs typeface="Carlito"/>
              </a:rPr>
              <a:t>terlebih</a:t>
            </a:r>
            <a:r>
              <a:rPr sz="1100" spc="45">
                <a:ln w="9525" cap="flat" cmpd="sng" algn="ctr">
                  <a:noFill/>
                  <a:prstDash val="solid"/>
                  <a:round/>
                  <a:headEnd type="none" w="med" len="med"/>
                  <a:tailEnd type="none" w="med" len="med"/>
                </a:ln>
                <a:solidFill>
                  <a:srgbClr val="000000"/>
                </a:solidFill>
                <a:latin typeface="Carlito"/>
                <a:cs typeface="Carlito"/>
              </a:rPr>
              <a:t> </a:t>
            </a:r>
            <a:r>
              <a:rPr sz="1100" spc="-5">
                <a:ln w="9525" cap="flat" cmpd="sng" algn="ctr">
                  <a:noFill/>
                  <a:prstDash val="solid"/>
                  <a:round/>
                  <a:headEnd type="none" w="med" len="med"/>
                  <a:tailEnd type="none" w="med" len="med"/>
                </a:ln>
                <a:solidFill>
                  <a:srgbClr val="000000"/>
                </a:solidFill>
                <a:latin typeface="Carlito"/>
                <a:cs typeface="Carlito"/>
              </a:rPr>
              <a:t>dahulu</a:t>
            </a:r>
            <a:endParaRPr sz="1100">
              <a:latin typeface="Carlito"/>
              <a:cs typeface="Carlito"/>
            </a:endParaRPr>
          </a:p>
        </p:txBody>
      </p:sp>
      <p:sp>
        <p:nvSpPr>
          <p:cNvPr id="35843" name="object 3">
            <a:extLst>
              <a:ext uri="{FF2B5EF4-FFF2-40B4-BE49-F238E27FC236}">
                <a16:creationId xmlns:a16="http://schemas.microsoft.com/office/drawing/2014/main" id="{1DA0D070-03E5-9E17-61D8-730EDE3F69A7}"/>
              </a:ext>
            </a:extLst>
          </p:cNvPr>
          <p:cNvSpPr>
            <a:spLocks noChangeArrowheads="1"/>
          </p:cNvSpPr>
          <p:nvPr/>
        </p:nvSpPr>
        <p:spPr bwMode="auto">
          <a:xfrm>
            <a:off x="1143000" y="914400"/>
            <a:ext cx="5730875" cy="5848350"/>
          </a:xfrm>
          <a:prstGeom prst="rect">
            <a:avLst/>
          </a:prstGeom>
          <a:blipFill dpi="0" rotWithShape="0">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18D0651-9E7F-B68A-A491-233802DA98E1}"/>
              </a:ext>
            </a:extLst>
          </p:cNvPr>
          <p:cNvSpPr txBox="1"/>
          <p:nvPr/>
        </p:nvSpPr>
        <p:spPr>
          <a:xfrm>
            <a:off x="901700" y="6367463"/>
            <a:ext cx="3219450" cy="193675"/>
          </a:xfrm>
          <a:prstGeom prst="rect">
            <a:avLst/>
          </a:prstGeom>
          <a:noFill/>
          <a:ln w="9525" cap="flat" cmpd="sng" algn="ctr">
            <a:noFill/>
            <a:prstDash val="solid"/>
            <a:round/>
            <a:headEnd type="none" w="med" len="med"/>
            <a:tailEnd type="none" w="med" len="med"/>
          </a:ln>
        </p:spPr>
        <p:txBody>
          <a:bodyPr lIns="0" tIns="13335" rIns="0" bIns="0">
            <a:spAutoFit/>
          </a:bodyPr>
          <a:lstStyle/>
          <a:p>
            <a:pPr marL="12700" fontAlgn="auto">
              <a:spcBef>
                <a:spcPts val="105"/>
              </a:spcBef>
              <a:defRPr/>
            </a:pPr>
            <a:r>
              <a:rPr sz="1100">
                <a:ln w="9525" cap="flat" cmpd="sng" algn="ctr">
                  <a:noFill/>
                  <a:prstDash val="solid"/>
                  <a:round/>
                  <a:headEnd type="none" w="med" len="med"/>
                  <a:tailEnd type="none" w="med" len="med"/>
                </a:ln>
                <a:solidFill>
                  <a:srgbClr val="000000"/>
                </a:solidFill>
                <a:latin typeface="Carlito"/>
                <a:cs typeface="Carlito"/>
              </a:rPr>
              <a:t>2.9 Menambahkan </a:t>
            </a:r>
            <a:r>
              <a:rPr sz="1100" spc="-5">
                <a:ln w="9525" cap="flat" cmpd="sng" algn="ctr">
                  <a:noFill/>
                  <a:prstDash val="solid"/>
                  <a:round/>
                  <a:headEnd type="none" w="med" len="med"/>
                  <a:tailEnd type="none" w="med" len="med"/>
                </a:ln>
                <a:solidFill>
                  <a:srgbClr val="000000"/>
                </a:solidFill>
                <a:latin typeface="Carlito"/>
                <a:cs typeface="Carlito"/>
              </a:rPr>
              <a:t>Event didalam kontrak shared</a:t>
            </a:r>
            <a:r>
              <a:rPr sz="1100" spc="-90">
                <a:ln w="9525" cap="flat" cmpd="sng" algn="ctr">
                  <a:noFill/>
                  <a:prstDash val="solid"/>
                  <a:round/>
                  <a:headEnd type="none" w="med" len="med"/>
                  <a:tailEnd type="none" w="med" len="med"/>
                </a:ln>
                <a:solidFill>
                  <a:srgbClr val="000000"/>
                </a:solidFill>
                <a:latin typeface="Carlito"/>
                <a:cs typeface="Carlito"/>
              </a:rPr>
              <a:t> </a:t>
            </a:r>
            <a:r>
              <a:rPr sz="1100" spc="-5">
                <a:ln w="9525" cap="flat" cmpd="sng" algn="ctr">
                  <a:noFill/>
                  <a:prstDash val="solid"/>
                  <a:round/>
                  <a:headEnd type="none" w="med" len="med"/>
                  <a:tailEnd type="none" w="med" len="med"/>
                </a:ln>
                <a:solidFill>
                  <a:srgbClr val="000000"/>
                </a:solidFill>
                <a:latin typeface="Carlito"/>
                <a:cs typeface="Carlito"/>
              </a:rPr>
              <a:t>wallet</a:t>
            </a:r>
            <a:endParaRPr sz="1100">
              <a:latin typeface="Carlito"/>
              <a:cs typeface="Carlito"/>
            </a:endParaRPr>
          </a:p>
        </p:txBody>
      </p:sp>
      <p:sp>
        <p:nvSpPr>
          <p:cNvPr id="36867" name="object 3">
            <a:extLst>
              <a:ext uri="{FF2B5EF4-FFF2-40B4-BE49-F238E27FC236}">
                <a16:creationId xmlns:a16="http://schemas.microsoft.com/office/drawing/2014/main" id="{80E1B61E-7A4D-4DFF-141B-849D88FB5EA5}"/>
              </a:ext>
            </a:extLst>
          </p:cNvPr>
          <p:cNvSpPr>
            <a:spLocks noChangeArrowheads="1"/>
          </p:cNvSpPr>
          <p:nvPr/>
        </p:nvSpPr>
        <p:spPr bwMode="auto">
          <a:xfrm>
            <a:off x="914400" y="914400"/>
            <a:ext cx="5730875" cy="5072063"/>
          </a:xfrm>
          <a:prstGeom prst="rect">
            <a:avLst/>
          </a:prstGeom>
          <a:blipFill dpi="0" rotWithShape="0">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67F455D-13A1-4B3E-C6AD-690252E0F27A}"/>
              </a:ext>
            </a:extLst>
          </p:cNvPr>
          <p:cNvSpPr txBox="1"/>
          <p:nvPr/>
        </p:nvSpPr>
        <p:spPr>
          <a:xfrm>
            <a:off x="901700" y="8231188"/>
            <a:ext cx="5711825" cy="1311275"/>
          </a:xfrm>
          <a:prstGeom prst="rect">
            <a:avLst/>
          </a:prstGeom>
          <a:noFill/>
          <a:ln w="9525" cap="flat" cmpd="sng" algn="ctr">
            <a:noFill/>
            <a:prstDash val="solid"/>
            <a:round/>
            <a:headEnd type="none" w="med" len="med"/>
            <a:tailEnd type="none" w="med" len="med"/>
          </a:ln>
        </p:spPr>
        <p:txBody>
          <a:bodyPr lIns="0" tIns="27939" rIns="0" bIns="0">
            <a:spAutoFit/>
          </a:bodyPr>
          <a:lstStyle>
            <a:lvl1pPr marL="12700">
              <a:buSzPct val="100000"/>
              <a:buFont typeface="Calibri" panose="020F0502020204030204" pitchFamily="34" charset="0"/>
              <a:tabLst>
                <a:tab pos="468313" algn="l"/>
              </a:tabLst>
              <a:defRPr>
                <a:solidFill>
                  <a:schemeClr val="tx1"/>
                </a:solidFill>
                <a:latin typeface="Calibri" panose="020F0502020204030204" pitchFamily="34" charset="0"/>
              </a:defRPr>
            </a:lvl1pPr>
            <a:lvl2pPr marL="742950" indent="-285750">
              <a:buSzPct val="100000"/>
              <a:buFont typeface="Calibri" panose="020F0502020204030204" pitchFamily="34" charset="0"/>
              <a:tabLst>
                <a:tab pos="468313" algn="l"/>
              </a:tabLst>
              <a:defRPr>
                <a:solidFill>
                  <a:schemeClr val="tx1"/>
                </a:solidFill>
                <a:latin typeface="Calibri" panose="020F0502020204030204" pitchFamily="34" charset="0"/>
              </a:defRPr>
            </a:lvl2pPr>
            <a:lvl3pPr marL="1143000" indent="-228600">
              <a:buSzPct val="100000"/>
              <a:buFont typeface="Calibri" panose="020F0502020204030204" pitchFamily="34" charset="0"/>
              <a:tabLst>
                <a:tab pos="468313" algn="l"/>
              </a:tabLst>
              <a:defRPr>
                <a:solidFill>
                  <a:schemeClr val="tx1"/>
                </a:solidFill>
                <a:latin typeface="Calibri" panose="020F0502020204030204" pitchFamily="34" charset="0"/>
              </a:defRPr>
            </a:lvl3pPr>
            <a:lvl4pPr marL="1600200" indent="-228600">
              <a:buSzPct val="100000"/>
              <a:buFont typeface="Calibri" panose="020F0502020204030204" pitchFamily="34" charset="0"/>
              <a:tabLst>
                <a:tab pos="468313" algn="l"/>
              </a:tabLst>
              <a:defRPr>
                <a:solidFill>
                  <a:schemeClr val="tx1"/>
                </a:solidFill>
                <a:latin typeface="Calibri" panose="020F0502020204030204" pitchFamily="34" charset="0"/>
              </a:defRPr>
            </a:lvl4pPr>
            <a:lvl5pPr marL="2057400" indent="-228600">
              <a:buSzPct val="100000"/>
              <a:buFont typeface="Calibri" panose="020F0502020204030204" pitchFamily="34" charset="0"/>
              <a:tabLst>
                <a:tab pos="468313"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9pPr>
          </a:lstStyle>
          <a:p>
            <a:pPr>
              <a:spcBef>
                <a:spcPts val="225"/>
              </a:spcBef>
              <a:buSzTx/>
              <a:buFontTx/>
              <a:buNone/>
            </a:pPr>
            <a:r>
              <a:rPr lang="en-US" altLang="en-US" sz="1100">
                <a:solidFill>
                  <a:srgbClr val="000000"/>
                </a:solidFill>
                <a:latin typeface="Carlito" charset="0"/>
                <a:cs typeface="Carlito" charset="0"/>
              </a:rPr>
              <a:t>2.10	Menambahkan Library SafeMath untuk Operasi Aritmatik</a:t>
            </a:r>
            <a:endParaRPr lang="en-US" altLang="en-US" sz="1100">
              <a:latin typeface="Carlito" charset="0"/>
              <a:cs typeface="Carlito" charset="0"/>
            </a:endParaRPr>
          </a:p>
          <a:p>
            <a:pPr>
              <a:lnSpc>
                <a:spcPts val="1450"/>
              </a:lnSpc>
              <a:spcBef>
                <a:spcPts val="63"/>
              </a:spcBef>
              <a:buSzTx/>
              <a:buFontTx/>
              <a:buNone/>
            </a:pPr>
            <a:r>
              <a:rPr lang="en-US" altLang="en-US" sz="1100">
                <a:solidFill>
                  <a:srgbClr val="000000"/>
                </a:solidFill>
                <a:latin typeface="Carlito" charset="0"/>
                <a:cs typeface="Carlito" charset="0"/>
              </a:rPr>
              <a:t>Berdasarkan dari source code SafeMath Library operasi aritmatik pada solidity dibungkus  didalam overlow. Ini dapat menghasilkan bug, karena programmer biasanya mengasumsi terjadi  error overflow, yang dimana adalah prilaku standard di dalam high level programming</a:t>
            </a:r>
            <a:endParaRPr lang="en-US" altLang="en-US" sz="1100">
              <a:latin typeface="Carlito" charset="0"/>
              <a:cs typeface="Carlito" charset="0"/>
            </a:endParaRPr>
          </a:p>
          <a:p>
            <a:pPr>
              <a:lnSpc>
                <a:spcPts val="1438"/>
              </a:lnSpc>
              <a:spcBef>
                <a:spcPts val="13"/>
              </a:spcBef>
              <a:buSzTx/>
              <a:buFontTx/>
              <a:buNone/>
            </a:pPr>
            <a:r>
              <a:rPr lang="en-US" altLang="en-US" sz="1100">
                <a:solidFill>
                  <a:srgbClr val="000000"/>
                </a:solidFill>
                <a:latin typeface="Carlito" charset="0"/>
                <a:cs typeface="Carlito" charset="0"/>
              </a:rPr>
              <a:t>languages. SafeMath mengembalikan pemikiran ini dengan mengembalikan transaksi jika  operasi terjadi overflow. Pada update solidity terbaru tipe variable interger sudah tidak bisa</a:t>
            </a:r>
            <a:endParaRPr lang="en-US" altLang="en-US" sz="1100">
              <a:latin typeface="Carlito" charset="0"/>
              <a:cs typeface="Carlito" charset="0"/>
            </a:endParaRPr>
          </a:p>
          <a:p>
            <a:pPr>
              <a:spcBef>
                <a:spcPts val="63"/>
              </a:spcBef>
              <a:buSzTx/>
              <a:buFontTx/>
              <a:buNone/>
            </a:pPr>
            <a:r>
              <a:rPr lang="en-US" altLang="en-US" sz="1100">
                <a:solidFill>
                  <a:srgbClr val="000000"/>
                </a:solidFill>
                <a:latin typeface="Carlito" charset="0"/>
                <a:cs typeface="Carlito" charset="0"/>
              </a:rPr>
              <a:t>overflow lagi, ini berlaku dari solidity versi diatas 0.8.</a:t>
            </a:r>
            <a:endParaRPr lang="en-US" altLang="en-US" sz="1100">
              <a:latin typeface="Carlito" charset="0"/>
              <a:cs typeface="Carlito" charset="0"/>
            </a:endParaRPr>
          </a:p>
        </p:txBody>
      </p:sp>
      <p:sp>
        <p:nvSpPr>
          <p:cNvPr id="37891" name="object 3">
            <a:extLst>
              <a:ext uri="{FF2B5EF4-FFF2-40B4-BE49-F238E27FC236}">
                <a16:creationId xmlns:a16="http://schemas.microsoft.com/office/drawing/2014/main" id="{CBC42909-1987-6AA1-6F2F-CE5D2686B53F}"/>
              </a:ext>
            </a:extLst>
          </p:cNvPr>
          <p:cNvSpPr>
            <a:spLocks noChangeArrowheads="1"/>
          </p:cNvSpPr>
          <p:nvPr/>
        </p:nvSpPr>
        <p:spPr bwMode="auto">
          <a:xfrm>
            <a:off x="1143000" y="914400"/>
            <a:ext cx="5730875" cy="7151688"/>
          </a:xfrm>
          <a:prstGeom prst="rect">
            <a:avLst/>
          </a:prstGeom>
          <a:blipFill dpi="0" rotWithShape="0">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B7CC725-03FC-E16A-AD96-9E62A9BB90A3}"/>
              </a:ext>
            </a:extLst>
          </p:cNvPr>
          <p:cNvSpPr txBox="1"/>
          <p:nvPr/>
        </p:nvSpPr>
        <p:spPr>
          <a:xfrm>
            <a:off x="1130300" y="893763"/>
            <a:ext cx="5229225"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a:ln w="9525" cap="flat" cmpd="sng" algn="ctr">
                  <a:noFill/>
                  <a:prstDash val="solid"/>
                  <a:round/>
                  <a:headEnd type="none" w="med" len="med"/>
                  <a:tailEnd type="none" w="med" len="med"/>
                </a:ln>
                <a:solidFill>
                  <a:srgbClr val="000000"/>
                </a:solidFill>
                <a:latin typeface="Carlito"/>
                <a:cs typeface="Carlito"/>
              </a:rPr>
              <a:t>Jika </a:t>
            </a:r>
            <a:r>
              <a:rPr sz="1100" spc="-5">
                <a:ln w="9525" cap="flat" cmpd="sng" algn="ctr">
                  <a:noFill/>
                  <a:prstDash val="solid"/>
                  <a:round/>
                  <a:headEnd type="none" w="med" len="med"/>
                  <a:tailEnd type="none" w="med" len="med"/>
                </a:ln>
                <a:solidFill>
                  <a:srgbClr val="000000"/>
                </a:solidFill>
                <a:latin typeface="Carlito"/>
                <a:cs typeface="Carlito"/>
              </a:rPr>
              <a:t>anda masih menggunakan solidity </a:t>
            </a:r>
            <a:r>
              <a:rPr sz="1100">
                <a:ln w="9525" cap="flat" cmpd="sng" algn="ctr">
                  <a:noFill/>
                  <a:prstDash val="solid"/>
                  <a:round/>
                  <a:headEnd type="none" w="med" len="med"/>
                  <a:tailEnd type="none" w="med" len="med"/>
                </a:ln>
                <a:solidFill>
                  <a:srgbClr val="000000"/>
                </a:solidFill>
                <a:latin typeface="Carlito"/>
                <a:cs typeface="Carlito"/>
              </a:rPr>
              <a:t>versi </a:t>
            </a:r>
            <a:r>
              <a:rPr sz="1100" spc="-5">
                <a:ln w="9525" cap="flat" cmpd="sng" algn="ctr">
                  <a:noFill/>
                  <a:prstDash val="solid"/>
                  <a:round/>
                  <a:headEnd type="none" w="med" len="med"/>
                  <a:tailEnd type="none" w="med" len="med"/>
                </a:ln>
                <a:solidFill>
                  <a:srgbClr val="000000"/>
                </a:solidFill>
                <a:latin typeface="Carlito"/>
                <a:cs typeface="Carlito"/>
              </a:rPr>
              <a:t>dibawah </a:t>
            </a:r>
            <a:r>
              <a:rPr sz="1100">
                <a:ln w="9525" cap="flat" cmpd="sng" algn="ctr">
                  <a:noFill/>
                  <a:prstDash val="solid"/>
                  <a:round/>
                  <a:headEnd type="none" w="med" len="med"/>
                  <a:tailEnd type="none" w="med" len="med"/>
                </a:ln>
                <a:solidFill>
                  <a:srgbClr val="000000"/>
                </a:solidFill>
                <a:latin typeface="Carlito"/>
                <a:cs typeface="Carlito"/>
              </a:rPr>
              <a:t>0.8 maka </a:t>
            </a:r>
            <a:r>
              <a:rPr sz="1100" spc="-5">
                <a:ln w="9525" cap="flat" cmpd="sng" algn="ctr">
                  <a:noFill/>
                  <a:prstDash val="solid"/>
                  <a:round/>
                  <a:headEnd type="none" w="med" len="med"/>
                  <a:tailEnd type="none" w="med" len="med"/>
                </a:ln>
                <a:solidFill>
                  <a:srgbClr val="000000"/>
                </a:solidFill>
                <a:latin typeface="Carlito"/>
                <a:cs typeface="Carlito"/>
              </a:rPr>
              <a:t>tambahkan </a:t>
            </a:r>
            <a:r>
              <a:rPr sz="1100">
                <a:ln w="9525" cap="flat" cmpd="sng" algn="ctr">
                  <a:noFill/>
                  <a:prstDash val="solid"/>
                  <a:round/>
                  <a:headEnd type="none" w="med" len="med"/>
                  <a:tailEnd type="none" w="med" len="med"/>
                </a:ln>
                <a:solidFill>
                  <a:srgbClr val="000000"/>
                </a:solidFill>
                <a:latin typeface="Carlito"/>
                <a:cs typeface="Carlito"/>
              </a:rPr>
              <a:t>kode dibawah</a:t>
            </a:r>
            <a:r>
              <a:rPr sz="1100" spc="30">
                <a:ln w="9525" cap="flat" cmpd="sng" algn="ctr">
                  <a:noFill/>
                  <a:prstDash val="solid"/>
                  <a:round/>
                  <a:headEnd type="none" w="med" len="med"/>
                  <a:tailEnd type="none" w="med" len="med"/>
                </a:ln>
                <a:solidFill>
                  <a:srgbClr val="000000"/>
                </a:solidFill>
                <a:latin typeface="Carlito"/>
                <a:cs typeface="Carlito"/>
              </a:rPr>
              <a:t> </a:t>
            </a:r>
            <a:r>
              <a:rPr sz="1100" spc="-5">
                <a:ln w="9525" cap="flat" cmpd="sng" algn="ctr">
                  <a:noFill/>
                  <a:prstDash val="solid"/>
                  <a:round/>
                  <a:headEnd type="none" w="med" len="med"/>
                  <a:tailEnd type="none" w="med" len="med"/>
                </a:ln>
                <a:solidFill>
                  <a:srgbClr val="000000"/>
                </a:solidFill>
                <a:latin typeface="Carlito"/>
                <a:cs typeface="Carlito"/>
              </a:rPr>
              <a:t>ini</a:t>
            </a:r>
            <a:endParaRPr sz="1100">
              <a:latin typeface="Carlito"/>
              <a:cs typeface="Carlito"/>
            </a:endParaRPr>
          </a:p>
        </p:txBody>
      </p:sp>
      <p:sp>
        <p:nvSpPr>
          <p:cNvPr id="3" name="object 3">
            <a:extLst>
              <a:ext uri="{FF2B5EF4-FFF2-40B4-BE49-F238E27FC236}">
                <a16:creationId xmlns:a16="http://schemas.microsoft.com/office/drawing/2014/main" id="{85B05872-B080-6C8D-DA63-19972DFAE656}"/>
              </a:ext>
            </a:extLst>
          </p:cNvPr>
          <p:cNvSpPr txBox="1"/>
          <p:nvPr/>
        </p:nvSpPr>
        <p:spPr>
          <a:xfrm>
            <a:off x="901700" y="5992813"/>
            <a:ext cx="5702300" cy="1127125"/>
          </a:xfrm>
          <a:prstGeom prst="rect">
            <a:avLst/>
          </a:prstGeom>
          <a:noFill/>
          <a:ln w="9525" cap="flat" cmpd="sng" algn="ctr">
            <a:noFill/>
            <a:prstDash val="solid"/>
            <a:round/>
            <a:headEnd type="none" w="med" len="med"/>
            <a:tailEnd type="none" w="med" len="med"/>
          </a:ln>
        </p:spPr>
        <p:txBody>
          <a:bodyPr lIns="0" tIns="12700" rIns="0" bIns="0">
            <a:spAutoFit/>
          </a:bodyPr>
          <a:lstStyle>
            <a:lvl1pPr marL="2413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09000"/>
              </a:lnSpc>
              <a:spcBef>
                <a:spcPts val="100"/>
              </a:spcBef>
              <a:buSzTx/>
              <a:buFontTx/>
              <a:buNone/>
            </a:pPr>
            <a:r>
              <a:rPr lang="en-US" altLang="en-US" sz="1100">
                <a:solidFill>
                  <a:srgbClr val="000000"/>
                </a:solidFill>
                <a:latin typeface="Carlito" charset="0"/>
                <a:cs typeface="Carlito" charset="0"/>
              </a:rPr>
              <a:t>Tetapi karena kita menggunakan solidity versi 0.8 keatas maka ini tidak perlu ditambahkan pada  kode smart contract kita</a:t>
            </a:r>
            <a:endParaRPr lang="en-US" altLang="en-US" sz="1100">
              <a:latin typeface="Carlito" charset="0"/>
              <a:cs typeface="Carlito" charset="0"/>
            </a:endParaRPr>
          </a:p>
          <a:p>
            <a:pPr>
              <a:spcBef>
                <a:spcPts val="50"/>
              </a:spcBef>
              <a:buSzTx/>
              <a:buFontTx/>
              <a:buNone/>
            </a:pPr>
            <a:endParaRPr lang="en-US" altLang="en-US" sz="1200">
              <a:latin typeface="Carlito" charset="0"/>
              <a:cs typeface="Carlito" charset="0"/>
            </a:endParaRPr>
          </a:p>
          <a:p>
            <a:pPr>
              <a:buSzTx/>
              <a:buFontTx/>
              <a:buNone/>
            </a:pPr>
            <a:r>
              <a:rPr lang="en-US" altLang="en-US" sz="1100">
                <a:solidFill>
                  <a:srgbClr val="000000"/>
                </a:solidFill>
                <a:latin typeface="Carlito" charset="0"/>
                <a:cs typeface="Carlito" charset="0"/>
              </a:rPr>
              <a:t>2.11	Menghapus dari fungsi “Renounce Ownership”</a:t>
            </a:r>
            <a:endParaRPr lang="en-US" altLang="en-US" sz="1100">
              <a:latin typeface="Carlito" charset="0"/>
              <a:cs typeface="Carlito" charset="0"/>
            </a:endParaRPr>
          </a:p>
          <a:p>
            <a:pPr>
              <a:lnSpc>
                <a:spcPct val="109000"/>
              </a:lnSpc>
              <a:spcBef>
                <a:spcPts val="13"/>
              </a:spcBef>
              <a:buSzTx/>
              <a:buFontTx/>
              <a:buNone/>
            </a:pPr>
            <a:r>
              <a:rPr lang="en-US" altLang="en-US" sz="1100">
                <a:solidFill>
                  <a:srgbClr val="000000"/>
                </a:solidFill>
                <a:latin typeface="Carlito" charset="0"/>
                <a:cs typeface="Carlito" charset="0"/>
              </a:rPr>
              <a:t>Langkah selanjutnya hilangkan fungsi untuk menghapus pemilik. Kita hanya menghentikan ini  dengan pengembalian. Tambahkan fungsi berikut ke Shared Wallet:</a:t>
            </a:r>
            <a:endParaRPr lang="en-US" altLang="en-US" sz="1100">
              <a:latin typeface="Carlito" charset="0"/>
              <a:cs typeface="Carlito" charset="0"/>
            </a:endParaRPr>
          </a:p>
        </p:txBody>
      </p:sp>
      <p:sp>
        <p:nvSpPr>
          <p:cNvPr id="4" name="object 4">
            <a:extLst>
              <a:ext uri="{FF2B5EF4-FFF2-40B4-BE49-F238E27FC236}">
                <a16:creationId xmlns:a16="http://schemas.microsoft.com/office/drawing/2014/main" id="{16ACD3CE-B310-2B53-1650-005589871545}"/>
              </a:ext>
            </a:extLst>
          </p:cNvPr>
          <p:cNvSpPr txBox="1"/>
          <p:nvPr/>
        </p:nvSpPr>
        <p:spPr>
          <a:xfrm>
            <a:off x="901700" y="8731250"/>
            <a:ext cx="4581525" cy="390525"/>
          </a:xfrm>
          <a:prstGeom prst="rect">
            <a:avLst/>
          </a:prstGeom>
          <a:noFill/>
          <a:ln w="9525" cap="flat" cmpd="sng" algn="ctr">
            <a:noFill/>
            <a:prstDash val="solid"/>
            <a:round/>
            <a:headEnd type="none" w="med" len="med"/>
            <a:tailEnd type="none" w="med" len="med"/>
          </a:ln>
        </p:spPr>
        <p:txBody>
          <a:bodyPr lIns="0" tIns="27939" rIns="0" bIns="0">
            <a:spAutoFit/>
          </a:bodyPr>
          <a:lstStyle/>
          <a:p>
            <a:pPr marL="12700" fontAlgn="auto">
              <a:spcBef>
                <a:spcPts val="219"/>
              </a:spcBef>
              <a:tabLst>
                <a:tab pos="469265" algn="l"/>
              </a:tabLst>
              <a:defRPr/>
            </a:pPr>
            <a:r>
              <a:rPr sz="1100" spc="-5">
                <a:ln w="9525" cap="flat" cmpd="sng" algn="ctr">
                  <a:noFill/>
                  <a:prstDash val="solid"/>
                  <a:round/>
                  <a:headEnd type="none" w="med" len="med"/>
                  <a:tailEnd type="none" w="med" len="med"/>
                </a:ln>
                <a:solidFill>
                  <a:srgbClr val="000000"/>
                </a:solidFill>
                <a:latin typeface="Carlito"/>
                <a:cs typeface="Carlito"/>
              </a:rPr>
              <a:t>2.12	Memindahkan Smart Contract </a:t>
            </a:r>
            <a:r>
              <a:rPr sz="1100">
                <a:ln w="9525" cap="flat" cmpd="sng" algn="ctr">
                  <a:noFill/>
                  <a:prstDash val="solid"/>
                  <a:round/>
                  <a:headEnd type="none" w="med" len="med"/>
                  <a:tailEnd type="none" w="med" len="med"/>
                </a:ln>
                <a:solidFill>
                  <a:srgbClr val="000000"/>
                </a:solidFill>
                <a:latin typeface="Carlito"/>
                <a:cs typeface="Carlito"/>
              </a:rPr>
              <a:t>Menjadi </a:t>
            </a:r>
            <a:r>
              <a:rPr sz="1100" spc="-5">
                <a:ln w="9525" cap="flat" cmpd="sng" algn="ctr">
                  <a:noFill/>
                  <a:prstDash val="solid"/>
                  <a:round/>
                  <a:headEnd type="none" w="med" len="med"/>
                  <a:tailEnd type="none" w="med" len="med"/>
                </a:ln>
                <a:solidFill>
                  <a:srgbClr val="000000"/>
                </a:solidFill>
                <a:latin typeface="Carlito"/>
                <a:cs typeface="Carlito"/>
              </a:rPr>
              <a:t>File </a:t>
            </a:r>
            <a:r>
              <a:rPr sz="1100">
                <a:ln w="9525" cap="flat" cmpd="sng" algn="ctr">
                  <a:noFill/>
                  <a:prstDash val="solid"/>
                  <a:round/>
                  <a:headEnd type="none" w="med" len="med"/>
                  <a:tailEnd type="none" w="med" len="med"/>
                </a:ln>
                <a:solidFill>
                  <a:srgbClr val="000000"/>
                </a:solidFill>
                <a:latin typeface="Carlito"/>
                <a:cs typeface="Carlito"/>
              </a:rPr>
              <a:t>yang </a:t>
            </a:r>
            <a:r>
              <a:rPr sz="1100" spc="-5">
                <a:ln w="9525" cap="flat" cmpd="sng" algn="ctr">
                  <a:noFill/>
                  <a:prstDash val="solid"/>
                  <a:round/>
                  <a:headEnd type="none" w="med" len="med"/>
                  <a:tailEnd type="none" w="med" len="med"/>
                </a:ln>
                <a:solidFill>
                  <a:srgbClr val="000000"/>
                </a:solidFill>
                <a:latin typeface="Carlito"/>
                <a:cs typeface="Carlito"/>
              </a:rPr>
              <a:t>Terpisah</a:t>
            </a:r>
            <a:endParaRPr sz="1100">
              <a:latin typeface="Carlito"/>
              <a:cs typeface="Carlito"/>
            </a:endParaRPr>
          </a:p>
          <a:p>
            <a:pPr marL="241300" fontAlgn="auto">
              <a:spcBef>
                <a:spcPts val="120"/>
              </a:spcBef>
              <a:defRPr/>
            </a:pPr>
            <a:r>
              <a:rPr sz="1100">
                <a:ln w="9525" cap="flat" cmpd="sng" algn="ctr">
                  <a:noFill/>
                  <a:prstDash val="solid"/>
                  <a:round/>
                  <a:headEnd type="none" w="med" len="med"/>
                  <a:tailEnd type="none" w="med" len="med"/>
                </a:ln>
                <a:solidFill>
                  <a:srgbClr val="000000"/>
                </a:solidFill>
                <a:latin typeface="Carlito"/>
                <a:cs typeface="Carlito"/>
              </a:rPr>
              <a:t>Pada tahapan ini kita </a:t>
            </a:r>
            <a:r>
              <a:rPr sz="1100" spc="-5">
                <a:ln w="9525" cap="flat" cmpd="sng" algn="ctr">
                  <a:noFill/>
                  <a:prstDash val="solid"/>
                  <a:round/>
                  <a:headEnd type="none" w="med" len="med"/>
                  <a:tailEnd type="none" w="med" len="med"/>
                </a:ln>
                <a:solidFill>
                  <a:srgbClr val="000000"/>
                </a:solidFill>
                <a:latin typeface="Carlito"/>
                <a:cs typeface="Carlito"/>
              </a:rPr>
              <a:t>akan </a:t>
            </a:r>
            <a:r>
              <a:rPr sz="1100">
                <a:ln w="9525" cap="flat" cmpd="sng" algn="ctr">
                  <a:noFill/>
                  <a:prstDash val="solid"/>
                  <a:round/>
                  <a:headEnd type="none" w="med" len="med"/>
                  <a:tailEnd type="none" w="med" len="med"/>
                </a:ln>
                <a:solidFill>
                  <a:srgbClr val="000000"/>
                </a:solidFill>
                <a:latin typeface="Carlito"/>
                <a:cs typeface="Carlito"/>
              </a:rPr>
              <a:t>memisahkan </a:t>
            </a:r>
            <a:r>
              <a:rPr sz="1100" spc="-5">
                <a:ln w="9525" cap="flat" cmpd="sng" algn="ctr">
                  <a:noFill/>
                  <a:prstDash val="solid"/>
                  <a:round/>
                  <a:headEnd type="none" w="med" len="med"/>
                  <a:tailEnd type="none" w="med" len="med"/>
                </a:ln>
                <a:solidFill>
                  <a:srgbClr val="000000"/>
                </a:solidFill>
                <a:latin typeface="Carlito"/>
                <a:cs typeface="Carlito"/>
              </a:rPr>
              <a:t>file </a:t>
            </a:r>
            <a:r>
              <a:rPr sz="1100">
                <a:ln w="9525" cap="flat" cmpd="sng" algn="ctr">
                  <a:noFill/>
                  <a:prstDash val="solid"/>
                  <a:round/>
                  <a:headEnd type="none" w="med" len="med"/>
                  <a:tailEnd type="none" w="med" len="med"/>
                </a:ln>
                <a:solidFill>
                  <a:srgbClr val="000000"/>
                </a:solidFill>
                <a:latin typeface="Carlito"/>
                <a:cs typeface="Carlito"/>
              </a:rPr>
              <a:t>dan </a:t>
            </a:r>
            <a:r>
              <a:rPr sz="1100" spc="-5">
                <a:ln w="9525" cap="flat" cmpd="sng" algn="ctr">
                  <a:noFill/>
                  <a:prstDash val="solid"/>
                  <a:round/>
                  <a:headEnd type="none" w="med" len="med"/>
                  <a:tailEnd type="none" w="med" len="med"/>
                </a:ln>
                <a:solidFill>
                  <a:srgbClr val="000000"/>
                </a:solidFill>
                <a:latin typeface="Carlito"/>
                <a:cs typeface="Carlito"/>
              </a:rPr>
              <a:t>menggunakan fungsi</a:t>
            </a:r>
            <a:r>
              <a:rPr sz="1100" spc="-30">
                <a:ln w="9525" cap="flat" cmpd="sng" algn="ctr">
                  <a:noFill/>
                  <a:prstDash val="solid"/>
                  <a:round/>
                  <a:headEnd type="none" w="med" len="med"/>
                  <a:tailEnd type="none" w="med" len="med"/>
                </a:ln>
                <a:solidFill>
                  <a:srgbClr val="000000"/>
                </a:solidFill>
                <a:latin typeface="Carlito"/>
                <a:cs typeface="Carlito"/>
              </a:rPr>
              <a:t> </a:t>
            </a:r>
            <a:r>
              <a:rPr sz="1100" spc="-5">
                <a:ln w="9525" cap="flat" cmpd="sng" algn="ctr">
                  <a:noFill/>
                  <a:prstDash val="solid"/>
                  <a:round/>
                  <a:headEnd type="none" w="med" len="med"/>
                  <a:tailEnd type="none" w="med" len="med"/>
                </a:ln>
                <a:solidFill>
                  <a:srgbClr val="000000"/>
                </a:solidFill>
                <a:latin typeface="Carlito"/>
                <a:cs typeface="Carlito"/>
              </a:rPr>
              <a:t>import</a:t>
            </a:r>
            <a:endParaRPr sz="1100">
              <a:latin typeface="Carlito"/>
              <a:cs typeface="Carlito"/>
            </a:endParaRPr>
          </a:p>
        </p:txBody>
      </p:sp>
      <p:sp>
        <p:nvSpPr>
          <p:cNvPr id="38917" name="object 5">
            <a:extLst>
              <a:ext uri="{FF2B5EF4-FFF2-40B4-BE49-F238E27FC236}">
                <a16:creationId xmlns:a16="http://schemas.microsoft.com/office/drawing/2014/main" id="{63F9AE19-45DF-8AF3-8BCC-D01B1603D527}"/>
              </a:ext>
            </a:extLst>
          </p:cNvPr>
          <p:cNvSpPr>
            <a:spLocks noChangeArrowheads="1"/>
          </p:cNvSpPr>
          <p:nvPr/>
        </p:nvSpPr>
        <p:spPr bwMode="auto">
          <a:xfrm>
            <a:off x="1143000" y="1098550"/>
            <a:ext cx="5730875" cy="4914900"/>
          </a:xfrm>
          <a:prstGeom prst="rect">
            <a:avLst/>
          </a:prstGeom>
          <a:blipFill dpi="0" rotWithShape="0">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
        <p:nvSpPr>
          <p:cNvPr id="38918" name="object 6">
            <a:extLst>
              <a:ext uri="{FF2B5EF4-FFF2-40B4-BE49-F238E27FC236}">
                <a16:creationId xmlns:a16="http://schemas.microsoft.com/office/drawing/2014/main" id="{4A4E443B-5222-2FCC-6616-C7736E00FF53}"/>
              </a:ext>
            </a:extLst>
          </p:cNvPr>
          <p:cNvSpPr>
            <a:spLocks noChangeArrowheads="1"/>
          </p:cNvSpPr>
          <p:nvPr/>
        </p:nvSpPr>
        <p:spPr bwMode="auto">
          <a:xfrm>
            <a:off x="1143000" y="7131050"/>
            <a:ext cx="5730875" cy="1616075"/>
          </a:xfrm>
          <a:prstGeom prst="rect">
            <a:avLst/>
          </a:prstGeom>
          <a:blipFill dpi="0" rotWithShape="0">
            <a:blip r:embed="rId3"/>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A1DCB3C-D147-2D59-6E31-0794EC89204A}"/>
              </a:ext>
            </a:extLst>
          </p:cNvPr>
          <p:cNvSpPr txBox="1"/>
          <p:nvPr/>
        </p:nvSpPr>
        <p:spPr>
          <a:xfrm>
            <a:off x="1130300" y="893763"/>
            <a:ext cx="990600"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spc="-5">
                <a:ln w="9525" cap="flat" cmpd="sng" algn="ctr">
                  <a:noFill/>
                  <a:prstDash val="solid"/>
                  <a:round/>
                  <a:headEnd type="none" w="med" len="med"/>
                  <a:tailEnd type="none" w="med" len="med"/>
                </a:ln>
                <a:solidFill>
                  <a:srgbClr val="000000"/>
                </a:solidFill>
                <a:latin typeface="Carlito"/>
                <a:cs typeface="Carlito"/>
              </a:rPr>
              <a:t>SharedWallet.sol</a:t>
            </a:r>
            <a:endParaRPr sz="1100">
              <a:latin typeface="Carlito"/>
              <a:cs typeface="Carlito"/>
            </a:endParaRPr>
          </a:p>
        </p:txBody>
      </p:sp>
      <p:sp>
        <p:nvSpPr>
          <p:cNvPr id="3" name="object 3">
            <a:extLst>
              <a:ext uri="{FF2B5EF4-FFF2-40B4-BE49-F238E27FC236}">
                <a16:creationId xmlns:a16="http://schemas.microsoft.com/office/drawing/2014/main" id="{C7FA79F3-F409-0086-7DAA-B8BD4EBFB3E4}"/>
              </a:ext>
            </a:extLst>
          </p:cNvPr>
          <p:cNvSpPr txBox="1"/>
          <p:nvPr/>
        </p:nvSpPr>
        <p:spPr>
          <a:xfrm>
            <a:off x="1130300" y="4978400"/>
            <a:ext cx="811213" cy="193675"/>
          </a:xfrm>
          <a:prstGeom prst="rect">
            <a:avLst/>
          </a:prstGeom>
          <a:noFill/>
          <a:ln w="9525" cap="flat" cmpd="sng" algn="ctr">
            <a:noFill/>
            <a:prstDash val="solid"/>
            <a:round/>
            <a:headEnd type="none" w="med" len="med"/>
            <a:tailEnd type="none" w="med" len="med"/>
          </a:ln>
        </p:spPr>
        <p:txBody>
          <a:bodyPr lIns="0" tIns="13335" rIns="0" bIns="0">
            <a:spAutoFit/>
          </a:bodyPr>
          <a:lstStyle/>
          <a:p>
            <a:pPr marL="12700" fontAlgn="auto">
              <a:spcBef>
                <a:spcPts val="105"/>
              </a:spcBef>
              <a:defRPr/>
            </a:pPr>
            <a:r>
              <a:rPr sz="1100">
                <a:ln w="9525" cap="flat" cmpd="sng" algn="ctr">
                  <a:noFill/>
                  <a:prstDash val="solid"/>
                  <a:round/>
                  <a:headEnd type="none" w="med" len="med"/>
                  <a:tailEnd type="none" w="med" len="med"/>
                </a:ln>
                <a:solidFill>
                  <a:srgbClr val="000000"/>
                </a:solidFill>
                <a:latin typeface="Carlito"/>
                <a:cs typeface="Carlito"/>
              </a:rPr>
              <a:t>A</a:t>
            </a:r>
            <a:r>
              <a:rPr sz="1100" spc="-10">
                <a:ln w="9525" cap="flat" cmpd="sng" algn="ctr">
                  <a:noFill/>
                  <a:prstDash val="solid"/>
                  <a:round/>
                  <a:headEnd type="none" w="med" len="med"/>
                  <a:tailEnd type="none" w="med" len="med"/>
                </a:ln>
                <a:solidFill>
                  <a:srgbClr val="000000"/>
                </a:solidFill>
                <a:latin typeface="Carlito"/>
                <a:cs typeface="Carlito"/>
              </a:rPr>
              <a:t>l</a:t>
            </a:r>
            <a:r>
              <a:rPr sz="1100">
                <a:ln w="9525" cap="flat" cmpd="sng" algn="ctr">
                  <a:noFill/>
                  <a:prstDash val="solid"/>
                  <a:round/>
                  <a:headEnd type="none" w="med" len="med"/>
                  <a:tailEnd type="none" w="med" len="med"/>
                </a:ln>
                <a:solidFill>
                  <a:srgbClr val="000000"/>
                </a:solidFill>
                <a:latin typeface="Carlito"/>
                <a:cs typeface="Carlito"/>
              </a:rPr>
              <a:t>lowan</a:t>
            </a:r>
            <a:r>
              <a:rPr sz="1100" spc="-15">
                <a:ln w="9525" cap="flat" cmpd="sng" algn="ctr">
                  <a:noFill/>
                  <a:prstDash val="solid"/>
                  <a:round/>
                  <a:headEnd type="none" w="med" len="med"/>
                  <a:tailEnd type="none" w="med" len="med"/>
                </a:ln>
                <a:solidFill>
                  <a:srgbClr val="000000"/>
                </a:solidFill>
                <a:latin typeface="Carlito"/>
                <a:cs typeface="Carlito"/>
              </a:rPr>
              <a:t>c</a:t>
            </a:r>
            <a:r>
              <a:rPr sz="1100">
                <a:ln w="9525" cap="flat" cmpd="sng" algn="ctr">
                  <a:noFill/>
                  <a:prstDash val="solid"/>
                  <a:round/>
                  <a:headEnd type="none" w="med" len="med"/>
                  <a:tailEnd type="none" w="med" len="med"/>
                </a:ln>
                <a:solidFill>
                  <a:srgbClr val="000000"/>
                </a:solidFill>
                <a:latin typeface="Carlito"/>
                <a:cs typeface="Carlito"/>
              </a:rPr>
              <a:t>e.s</a:t>
            </a:r>
            <a:r>
              <a:rPr sz="1100" spc="5">
                <a:ln w="9525" cap="flat" cmpd="sng" algn="ctr">
                  <a:noFill/>
                  <a:prstDash val="solid"/>
                  <a:round/>
                  <a:headEnd type="none" w="med" len="med"/>
                  <a:tailEnd type="none" w="med" len="med"/>
                </a:ln>
                <a:solidFill>
                  <a:srgbClr val="000000"/>
                </a:solidFill>
                <a:latin typeface="Carlito"/>
                <a:cs typeface="Carlito"/>
              </a:rPr>
              <a:t>o</a:t>
            </a:r>
            <a:r>
              <a:rPr sz="1100">
                <a:ln w="9525" cap="flat" cmpd="sng" algn="ctr">
                  <a:noFill/>
                  <a:prstDash val="solid"/>
                  <a:round/>
                  <a:headEnd type="none" w="med" len="med"/>
                  <a:tailEnd type="none" w="med" len="med"/>
                </a:ln>
                <a:solidFill>
                  <a:srgbClr val="000000"/>
                </a:solidFill>
                <a:latin typeface="Carlito"/>
                <a:cs typeface="Carlito"/>
              </a:rPr>
              <a:t>l</a:t>
            </a:r>
            <a:endParaRPr sz="1100">
              <a:latin typeface="Carlito"/>
              <a:cs typeface="Carlito"/>
            </a:endParaRPr>
          </a:p>
        </p:txBody>
      </p:sp>
      <p:sp>
        <p:nvSpPr>
          <p:cNvPr id="39940" name="object 4">
            <a:extLst>
              <a:ext uri="{FF2B5EF4-FFF2-40B4-BE49-F238E27FC236}">
                <a16:creationId xmlns:a16="http://schemas.microsoft.com/office/drawing/2014/main" id="{895E58A9-992A-9796-7BD9-53284067B939}"/>
              </a:ext>
            </a:extLst>
          </p:cNvPr>
          <p:cNvSpPr>
            <a:spLocks noChangeArrowheads="1"/>
          </p:cNvSpPr>
          <p:nvPr/>
        </p:nvSpPr>
        <p:spPr bwMode="auto">
          <a:xfrm>
            <a:off x="1143000" y="1098550"/>
            <a:ext cx="5305425" cy="3886200"/>
          </a:xfrm>
          <a:prstGeom prst="rect">
            <a:avLst/>
          </a:prstGeom>
          <a:blipFill dpi="0" rotWithShape="0">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
        <p:nvSpPr>
          <p:cNvPr id="39941" name="object 5">
            <a:extLst>
              <a:ext uri="{FF2B5EF4-FFF2-40B4-BE49-F238E27FC236}">
                <a16:creationId xmlns:a16="http://schemas.microsoft.com/office/drawing/2014/main" id="{DEB3AE50-DDC9-5EF9-41A9-D319B3F83B73}"/>
              </a:ext>
            </a:extLst>
          </p:cNvPr>
          <p:cNvSpPr>
            <a:spLocks noChangeArrowheads="1"/>
          </p:cNvSpPr>
          <p:nvPr/>
        </p:nvSpPr>
        <p:spPr bwMode="auto">
          <a:xfrm>
            <a:off x="1143000" y="5181600"/>
            <a:ext cx="5276850" cy="4273550"/>
          </a:xfrm>
          <a:prstGeom prst="rect">
            <a:avLst/>
          </a:prstGeom>
          <a:blipFill dpi="0" rotWithShape="0">
            <a:blip r:embed="rId3"/>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74B77-61DA-982A-A159-F6C526E52358}"/>
              </a:ext>
            </a:extLst>
          </p:cNvPr>
          <p:cNvSpPr txBox="1"/>
          <p:nvPr/>
        </p:nvSpPr>
        <p:spPr>
          <a:xfrm>
            <a:off x="177850" y="4338588"/>
            <a:ext cx="7056784" cy="1446550"/>
          </a:xfrm>
          <a:prstGeom prst="rect">
            <a:avLst/>
          </a:prstGeom>
          <a:noFill/>
        </p:spPr>
        <p:txBody>
          <a:bodyPr wrap="square" rtlCol="0">
            <a:spAutoFit/>
          </a:bodyPr>
          <a:lstStyle/>
          <a:p>
            <a:pPr algn="ctr"/>
            <a:r>
              <a:rPr lang="en-US" sz="4400" dirty="0"/>
              <a:t>LAB 3</a:t>
            </a:r>
          </a:p>
          <a:p>
            <a:pPr algn="ctr"/>
            <a:r>
              <a:rPr lang="en-US" altLang="en-US" sz="4400" dirty="0">
                <a:cs typeface="Calibri" panose="020F0502020204030204" pitchFamily="34" charset="0"/>
              </a:rPr>
              <a:t>Supply Chain Wallet</a:t>
            </a:r>
            <a:endParaRPr lang="en-US" sz="4400" dirty="0"/>
          </a:p>
        </p:txBody>
      </p:sp>
    </p:spTree>
    <p:extLst>
      <p:ext uri="{BB962C8B-B14F-4D97-AF65-F5344CB8AC3E}">
        <p14:creationId xmlns:p14="http://schemas.microsoft.com/office/powerpoint/2010/main" val="1421165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object 2">
            <a:extLst>
              <a:ext uri="{FF2B5EF4-FFF2-40B4-BE49-F238E27FC236}">
                <a16:creationId xmlns:a16="http://schemas.microsoft.com/office/drawing/2014/main" id="{B63F9D25-3F04-9E4C-B6E6-F99A24092701}"/>
              </a:ext>
            </a:extLst>
          </p:cNvPr>
          <p:cNvSpPr txBox="1">
            <a:spLocks noChangeArrowheads="1"/>
          </p:cNvSpPr>
          <p:nvPr/>
        </p:nvSpPr>
        <p:spPr bwMode="auto">
          <a:xfrm>
            <a:off x="901700" y="854075"/>
            <a:ext cx="5532438"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53340" rIns="0" bIns="0">
            <a:spAutoFit/>
          </a:bodyPr>
          <a:lstStyle>
            <a:lvl1pPr marL="12700">
              <a:buSzPct val="100000"/>
              <a:buFont typeface="Calibri" panose="020F0502020204030204" pitchFamily="34" charset="0"/>
              <a:tabLst>
                <a:tab pos="220663" algn="l"/>
              </a:tabLst>
              <a:defRPr>
                <a:solidFill>
                  <a:schemeClr val="tx1"/>
                </a:solidFill>
                <a:latin typeface="Calibri" panose="020F0502020204030204" pitchFamily="34" charset="0"/>
              </a:defRPr>
            </a:lvl1pPr>
            <a:lvl2pPr marL="220663" indent="-207963">
              <a:buSzPct val="100000"/>
              <a:buFont typeface="Calibri" panose="020F0502020204030204" pitchFamily="34" charset="0"/>
              <a:tabLst>
                <a:tab pos="220663" algn="l"/>
              </a:tabLst>
              <a:defRPr>
                <a:solidFill>
                  <a:schemeClr val="tx1"/>
                </a:solidFill>
                <a:latin typeface="Calibri" panose="020F0502020204030204" pitchFamily="34" charset="0"/>
              </a:defRPr>
            </a:lvl2pPr>
            <a:lvl3pPr marL="468313" indent="-366713">
              <a:buSzPct val="100000"/>
              <a:buFont typeface="Calibri" panose="020F0502020204030204" pitchFamily="34" charset="0"/>
              <a:tabLst>
                <a:tab pos="220663" algn="l"/>
              </a:tabLst>
              <a:defRPr>
                <a:solidFill>
                  <a:schemeClr val="tx1"/>
                </a:solidFill>
                <a:latin typeface="Calibri" panose="020F0502020204030204" pitchFamily="34" charset="0"/>
              </a:defRPr>
            </a:lvl3pPr>
            <a:lvl4pPr marL="1600200" indent="-228600">
              <a:buSzPct val="100000"/>
              <a:buFont typeface="Calibri" panose="020F0502020204030204" pitchFamily="34" charset="0"/>
              <a:tabLst>
                <a:tab pos="220663" algn="l"/>
              </a:tabLst>
              <a:defRPr>
                <a:solidFill>
                  <a:schemeClr val="tx1"/>
                </a:solidFill>
                <a:latin typeface="Calibri" panose="020F0502020204030204" pitchFamily="34" charset="0"/>
              </a:defRPr>
            </a:lvl4pPr>
            <a:lvl5pPr marL="2057400" indent="-228600">
              <a:buSzPct val="100000"/>
              <a:buFont typeface="Calibri" panose="020F0502020204030204" pitchFamily="34" charset="0"/>
              <a:tabLst>
                <a:tab pos="220663"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tabLst>
                <a:tab pos="220663"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tabLst>
                <a:tab pos="220663"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tabLst>
                <a:tab pos="220663"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tabLst>
                <a:tab pos="220663" algn="l"/>
              </a:tabLst>
              <a:defRPr>
                <a:solidFill>
                  <a:schemeClr val="tx1"/>
                </a:solidFill>
                <a:latin typeface="Calibri" panose="020F0502020204030204" pitchFamily="34" charset="0"/>
              </a:defRPr>
            </a:lvl9pPr>
          </a:lstStyle>
          <a:p>
            <a:pPr eaLnBrk="1" hangingPunct="1">
              <a:spcBef>
                <a:spcPts val="413"/>
              </a:spcBef>
            </a:pPr>
            <a:r>
              <a:rPr lang="ru-RU" altLang="en-US" sz="1100">
                <a:solidFill>
                  <a:schemeClr val="bg1"/>
                </a:solidFill>
                <a:cs typeface="Calibri" panose="020F0502020204030204" pitchFamily="34" charset="0"/>
              </a:rPr>
              <a:t>LAB 3 Supply Chain Project</a:t>
            </a:r>
          </a:p>
          <a:p>
            <a:pPr lvl="1" eaLnBrk="1" hangingPunct="1">
              <a:spcBef>
                <a:spcPts val="325"/>
              </a:spcBef>
              <a:buFont typeface="Calibri" panose="020F0502020204030204" pitchFamily="34" charset="0"/>
              <a:buAutoNum type="arabicPeriod"/>
            </a:pPr>
            <a:r>
              <a:rPr lang="ru-RU" altLang="en-US" sz="1100">
                <a:solidFill>
                  <a:schemeClr val="bg1"/>
                </a:solidFill>
                <a:cs typeface="Calibri" panose="020F0502020204030204" pitchFamily="34" charset="0"/>
              </a:rPr>
              <a:t>Project Supply Chain</a:t>
            </a:r>
          </a:p>
          <a:p>
            <a:pPr lvl="2" eaLnBrk="1" hangingPunct="1">
              <a:lnSpc>
                <a:spcPct val="124000"/>
              </a:lnSpc>
              <a:buFont typeface="Calibri" panose="020F0502020204030204" pitchFamily="34" charset="0"/>
              <a:buAutoNum type="arabicPeriod"/>
            </a:pPr>
            <a:r>
              <a:rPr lang="ru-RU" altLang="en-US" sz="1100">
                <a:solidFill>
                  <a:schemeClr val="bg1"/>
                </a:solidFill>
                <a:cs typeface="Calibri" panose="020F0502020204030204" pitchFamily="34" charset="0"/>
              </a:rPr>
              <a:t>Penggunaan Dunia Nyata Dari Project ini  Dapat menjadi bagian solusi dari supply chain  Pengiriman otomasi pada pembayaran  Pengumpulan payment tanpa orang tengah</a:t>
            </a:r>
          </a:p>
          <a:p>
            <a:pPr lvl="2" eaLnBrk="1" hangingPunct="1">
              <a:lnSpc>
                <a:spcPct val="124000"/>
              </a:lnSpc>
              <a:buFont typeface="Calibri" panose="020F0502020204030204" pitchFamily="34" charset="0"/>
              <a:buAutoNum type="arabicPeriod"/>
            </a:pPr>
            <a:r>
              <a:rPr lang="ru-RU" altLang="en-US" sz="1100">
                <a:solidFill>
                  <a:schemeClr val="bg1"/>
                </a:solidFill>
                <a:cs typeface="Calibri" panose="020F0502020204030204" pitchFamily="34" charset="0"/>
              </a:rPr>
              <a:t>Development Goal  Showcase Event-Triggers</a:t>
            </a:r>
          </a:p>
          <a:p>
            <a:pPr eaLnBrk="1" hangingPunct="1">
              <a:lnSpc>
                <a:spcPts val="1650"/>
              </a:lnSpc>
              <a:spcBef>
                <a:spcPts val="100"/>
              </a:spcBef>
            </a:pPr>
            <a:r>
              <a:rPr lang="ru-RU" altLang="en-US" sz="1100">
                <a:solidFill>
                  <a:schemeClr val="bg1"/>
                </a:solidFill>
                <a:cs typeface="Calibri" panose="020F0502020204030204" pitchFamily="34" charset="0"/>
              </a:rPr>
              <a:t>Memahami fungsi tingkat rendah address.call.value()()  Pahami Alur Kerja dengan Truffle</a:t>
            </a:r>
          </a:p>
          <a:p>
            <a:pPr eaLnBrk="1" hangingPunct="1">
              <a:spcBef>
                <a:spcPts val="200"/>
              </a:spcBef>
            </a:pPr>
            <a:r>
              <a:rPr lang="ru-RU" altLang="en-US" sz="1100">
                <a:solidFill>
                  <a:schemeClr val="bg1"/>
                </a:solidFill>
                <a:cs typeface="Calibri" panose="020F0502020204030204" pitchFamily="34" charset="0"/>
              </a:rPr>
              <a:t>Memahami Pengujian Unit dengan Truffle</a:t>
            </a:r>
          </a:p>
          <a:p>
            <a:pPr eaLnBrk="1" hangingPunct="1">
              <a:spcBef>
                <a:spcPts val="338"/>
              </a:spcBef>
            </a:pPr>
            <a:r>
              <a:rPr lang="ru-RU" altLang="en-US" sz="1100">
                <a:solidFill>
                  <a:schemeClr val="bg1"/>
                </a:solidFill>
                <a:cs typeface="Calibri" panose="020F0502020204030204" pitchFamily="34" charset="0"/>
              </a:rPr>
              <a:t>Memahami Events dalam HTML</a:t>
            </a:r>
          </a:p>
          <a:p>
            <a:pPr eaLnBrk="1" hangingPunct="1">
              <a:spcBef>
                <a:spcPts val="13"/>
              </a:spcBef>
            </a:pPr>
            <a:endParaRPr lang="ru-RU" altLang="en-US" sz="1600">
              <a:solidFill>
                <a:schemeClr val="bg1"/>
              </a:solidFill>
              <a:cs typeface="Calibri" panose="020F0502020204030204" pitchFamily="34" charset="0"/>
            </a:endParaRPr>
          </a:p>
          <a:p>
            <a:pPr lvl="1" eaLnBrk="1" hangingPunct="1">
              <a:buFont typeface="Calibri" panose="020F0502020204030204" pitchFamily="34" charset="0"/>
              <a:buChar char="•"/>
            </a:pPr>
            <a:r>
              <a:rPr lang="ru-RU" altLang="en-US" sz="1100">
                <a:solidFill>
                  <a:schemeClr val="bg1"/>
                </a:solidFill>
                <a:cs typeface="Calibri" panose="020F0502020204030204" pitchFamily="34" charset="0"/>
              </a:rPr>
              <a:t>Smart Contract ItemManager</a:t>
            </a:r>
          </a:p>
          <a:p>
            <a:pPr eaLnBrk="1" hangingPunct="1">
              <a:spcBef>
                <a:spcPts val="325"/>
              </a:spcBef>
            </a:pPr>
            <a:r>
              <a:rPr lang="ru-RU" altLang="en-US" sz="1100">
                <a:solidFill>
                  <a:schemeClr val="bg1"/>
                </a:solidFill>
                <a:cs typeface="Calibri" panose="020F0502020204030204" pitchFamily="34" charset="0"/>
              </a:rPr>
              <a:t>Pertama-tama kirta membutuhkan sebuah smartcontract yang Bernama “Management”,</a:t>
            </a:r>
          </a:p>
          <a:p>
            <a:pPr eaLnBrk="1" hangingPunct="1">
              <a:spcBef>
                <a:spcPts val="125"/>
              </a:spcBef>
            </a:pPr>
            <a:r>
              <a:rPr lang="ru-RU" altLang="en-US" sz="1100">
                <a:solidFill>
                  <a:schemeClr val="bg1"/>
                </a:solidFill>
                <a:cs typeface="Calibri" panose="020F0502020204030204" pitchFamily="34" charset="0"/>
              </a:rPr>
              <a:t>kita dapat menggunakan code dibawah ini</a:t>
            </a:r>
          </a:p>
        </p:txBody>
      </p:sp>
      <p:pic>
        <p:nvPicPr>
          <p:cNvPr id="40963" name="object 3">
            <a:extLst>
              <a:ext uri="{FF2B5EF4-FFF2-40B4-BE49-F238E27FC236}">
                <a16:creationId xmlns:a16="http://schemas.microsoft.com/office/drawing/2014/main" id="{460D1FA0-CC6B-AA3E-6692-BF06C3803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0" y="4240213"/>
            <a:ext cx="5730875"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B87E711-407A-CB33-5E94-C99C63D2599F}"/>
              </a:ext>
            </a:extLst>
          </p:cNvPr>
          <p:cNvSpPr txBox="1"/>
          <p:nvPr/>
        </p:nvSpPr>
        <p:spPr>
          <a:xfrm>
            <a:off x="901700" y="877888"/>
            <a:ext cx="5721350" cy="1574800"/>
          </a:xfrm>
          <a:prstGeom prst="rect">
            <a:avLst/>
          </a:prstGeom>
          <a:noFill/>
          <a:ln w="9525" cap="flat" cmpd="sng" algn="ctr">
            <a:noFill/>
            <a:prstDash val="solid"/>
            <a:round/>
            <a:headEnd type="none" w="med" len="med"/>
            <a:tailEnd type="none" w="med" len="med"/>
          </a:ln>
        </p:spPr>
        <p:txBody>
          <a:bodyPr lIns="0" tIns="12700" rIns="0" bIns="0">
            <a:spAutoFit/>
          </a:bodyPr>
          <a:lstStyle>
            <a:lvl1pPr marL="460375" indent="635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Dengan ini menmungkinkan untuk menambahkan barang dan membayarnya, dengan  bergeraknya maju didalam supply chain dan mentrigger pengiriman. Tetapi ada sebuah yang  kita tidak sukai karena idealnya kita akan memberikan user dengan address yang mudah  untuk pengiriman uang.</a:t>
            </a:r>
            <a:endParaRPr lang="en-US" altLang="en-US" sz="1100">
              <a:cs typeface="Calibri" panose="020F0502020204030204" pitchFamily="34" charset="0"/>
            </a:endParaRPr>
          </a:p>
          <a:p>
            <a:pPr>
              <a:spcBef>
                <a:spcPts val="25"/>
              </a:spcBef>
              <a:buSzTx/>
              <a:buFontTx/>
              <a:buNone/>
            </a:pPr>
            <a:endParaRPr lang="en-US" altLang="en-US" sz="1600">
              <a:cs typeface="Calibri" panose="020F0502020204030204" pitchFamily="34" charset="0"/>
            </a:endParaRPr>
          </a:p>
          <a:p>
            <a:pPr>
              <a:buSzTx/>
              <a:buFontTx/>
              <a:buNone/>
            </a:pPr>
            <a:r>
              <a:rPr lang="en-US" altLang="en-US" sz="1100">
                <a:solidFill>
                  <a:srgbClr val="000000"/>
                </a:solidFill>
                <a:cs typeface="Calibri" panose="020F0502020204030204" pitchFamily="34" charset="0"/>
              </a:rPr>
              <a:t>3.3 Smart Contract Item</a:t>
            </a:r>
            <a:endParaRPr lang="en-US" altLang="en-US" sz="1100">
              <a:cs typeface="Calibri" panose="020F0502020204030204" pitchFamily="34" charset="0"/>
            </a:endParaRPr>
          </a:p>
          <a:p>
            <a:pPr>
              <a:spcBef>
                <a:spcPts val="338"/>
              </a:spcBef>
              <a:buSzTx/>
              <a:buFontTx/>
              <a:buNone/>
            </a:pPr>
            <a:r>
              <a:rPr lang="en-US" altLang="en-US" sz="1100">
                <a:solidFill>
                  <a:srgbClr val="000000"/>
                </a:solidFill>
                <a:cs typeface="Calibri" panose="020F0502020204030204" pitchFamily="34" charset="0"/>
              </a:rPr>
              <a:t>Kita akan membuat satu lagi smart contract dengan nama “Item” untuk dari itu kit dapat</a:t>
            </a:r>
            <a:endParaRPr lang="en-US" altLang="en-US" sz="1100">
              <a:cs typeface="Calibri" panose="020F0502020204030204" pitchFamily="34" charset="0"/>
            </a:endParaRPr>
          </a:p>
          <a:p>
            <a:pPr>
              <a:spcBef>
                <a:spcPts val="125"/>
              </a:spcBef>
              <a:buSzTx/>
              <a:buFontTx/>
              <a:buNone/>
            </a:pPr>
            <a:r>
              <a:rPr lang="en-US" altLang="en-US" sz="1100">
                <a:solidFill>
                  <a:srgbClr val="000000"/>
                </a:solidFill>
                <a:cs typeface="Calibri" panose="020F0502020204030204" pitchFamily="34" charset="0"/>
              </a:rPr>
              <a:t>menggunakan code dibawah ini</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B309283E-D395-1CC6-2391-170E7F8EF74D}"/>
              </a:ext>
            </a:extLst>
          </p:cNvPr>
          <p:cNvSpPr txBox="1"/>
          <p:nvPr/>
        </p:nvSpPr>
        <p:spPr>
          <a:xfrm>
            <a:off x="1358900" y="6686550"/>
            <a:ext cx="5281613" cy="1157288"/>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Perlu kita ketahui pada solidity diatas 6.4 adanya penggantian  “call.value(msg.value)(abi.encodeWithSignature("triggerPayment(uint256)", index))”  menjadi “call{value:msg.value}(abi.encodeWithSignature("triggerPayment(uint256)",  index))”</a:t>
            </a:r>
            <a:endParaRPr lang="en-US" altLang="en-US" sz="1100">
              <a:cs typeface="Calibri" panose="020F0502020204030204" pitchFamily="34" charset="0"/>
            </a:endParaRPr>
          </a:p>
          <a:p>
            <a:pPr>
              <a:lnSpc>
                <a:spcPct val="110000"/>
              </a:lnSpc>
              <a:spcBef>
                <a:spcPts val="213"/>
              </a:spcBef>
              <a:buSzTx/>
              <a:buFontTx/>
              <a:buNone/>
            </a:pPr>
            <a:r>
              <a:rPr lang="en-US" altLang="en-US" sz="1100">
                <a:solidFill>
                  <a:srgbClr val="000000"/>
                </a:solidFill>
                <a:cs typeface="Calibri" panose="020F0502020204030204" pitchFamily="34" charset="0"/>
              </a:rPr>
              <a:t>Lalu kita rubah juga pada smartcontract “Item Manager” kita agar dapat berinteraksi dengan  smart contract “item” kita</a:t>
            </a:r>
            <a:endParaRPr lang="en-US" altLang="en-US" sz="1100">
              <a:cs typeface="Calibri" panose="020F0502020204030204" pitchFamily="34" charset="0"/>
            </a:endParaRPr>
          </a:p>
        </p:txBody>
      </p:sp>
      <p:pic>
        <p:nvPicPr>
          <p:cNvPr id="41988" name="object 4">
            <a:extLst>
              <a:ext uri="{FF2B5EF4-FFF2-40B4-BE49-F238E27FC236}">
                <a16:creationId xmlns:a16="http://schemas.microsoft.com/office/drawing/2014/main" id="{24E96DAE-9466-4D57-44CC-3FED14014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89200"/>
            <a:ext cx="5730875"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AADE9A6-EF7A-1C30-222A-BF8518C90195}"/>
              </a:ext>
            </a:extLst>
          </p:cNvPr>
          <p:cNvSpPr txBox="1"/>
          <p:nvPr/>
        </p:nvSpPr>
        <p:spPr>
          <a:xfrm>
            <a:off x="901700" y="7321550"/>
            <a:ext cx="5676900" cy="1939925"/>
          </a:xfrm>
          <a:prstGeom prst="rect">
            <a:avLst/>
          </a:prstGeom>
          <a:noFill/>
          <a:ln w="9525" cap="flat" cmpd="sng" algn="ctr">
            <a:noFill/>
            <a:prstDash val="solid"/>
            <a:round/>
            <a:headEnd type="none" w="med" len="med"/>
            <a:tailEnd type="none" w="med" len="med"/>
          </a:ln>
        </p:spPr>
        <p:txBody>
          <a:bodyPr lIns="0" tIns="11430" rIns="0" bIns="0">
            <a:spAutoFit/>
          </a:bodyPr>
          <a:lstStyle>
            <a:lvl1pPr marL="468313">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88"/>
              </a:spcBef>
              <a:buSzTx/>
              <a:buFontTx/>
              <a:buNone/>
            </a:pPr>
            <a:r>
              <a:rPr lang="en-US" altLang="en-US" sz="1100">
                <a:solidFill>
                  <a:srgbClr val="000000"/>
                </a:solidFill>
                <a:cs typeface="Calibri" panose="020F0502020204030204" pitchFamily="34" charset="0"/>
              </a:rPr>
              <a:t>Dengan ini kita dapat hanya memberikan alamat ke customer dan mereka dapat langsung  membayar dengan mengirim sekian Wei ke smartcontract. Tetapi smart contract kita masih  belum aman. Kita membutuhkan sebuah fungsi kepemilikan.</a:t>
            </a:r>
            <a:endParaRPr lang="en-US" altLang="en-US" sz="1100">
              <a:cs typeface="Calibri" panose="020F0502020204030204" pitchFamily="34" charset="0"/>
            </a:endParaRPr>
          </a:p>
          <a:p>
            <a:pPr>
              <a:spcBef>
                <a:spcPts val="25"/>
              </a:spcBef>
              <a:buSzTx/>
              <a:buFontTx/>
              <a:buNone/>
            </a:pPr>
            <a:endParaRPr lang="en-US" altLang="en-US" sz="1600">
              <a:cs typeface="Calibri" panose="020F0502020204030204" pitchFamily="34" charset="0"/>
            </a:endParaRPr>
          </a:p>
          <a:p>
            <a:pPr>
              <a:buSzTx/>
              <a:buFontTx/>
              <a:buNone/>
            </a:pPr>
            <a:r>
              <a:rPr lang="en-US" altLang="en-US" sz="1100">
                <a:solidFill>
                  <a:srgbClr val="000000"/>
                </a:solidFill>
                <a:cs typeface="Calibri" panose="020F0502020204030204" pitchFamily="34" charset="0"/>
              </a:rPr>
              <a:t>3.4 Fungsi Kepemilikan</a:t>
            </a:r>
            <a:endParaRPr lang="en-US" altLang="en-US" sz="1100">
              <a:cs typeface="Calibri" panose="020F0502020204030204" pitchFamily="34" charset="0"/>
            </a:endParaRPr>
          </a:p>
          <a:p>
            <a:pPr>
              <a:lnSpc>
                <a:spcPct val="110000"/>
              </a:lnSpc>
              <a:spcBef>
                <a:spcPts val="200"/>
              </a:spcBef>
              <a:buSzTx/>
              <a:buFontTx/>
              <a:buNone/>
            </a:pPr>
            <a:r>
              <a:rPr lang="en-US" altLang="en-US" sz="1100">
                <a:solidFill>
                  <a:srgbClr val="000000"/>
                </a:solidFill>
                <a:cs typeface="Calibri" panose="020F0502020204030204" pitchFamily="34" charset="0"/>
              </a:rPr>
              <a:t>Normalnya kita akan menambahkan smartcontract OpenZeppellin dengan fungsi  kepemilikannya. Tetapi Ketika penulisan ini, document belum di perbarui (masih di solidity  0.6.0). maka dari itu kita akan menambahkan fungsi kepemilikan oleh kita sendiri dan mirip  dengan code OpenZeppllin. Kalian dapat membuat kode smart contract Bernama  “Ownable.sol”</a:t>
            </a:r>
            <a:endParaRPr lang="en-US" altLang="en-US" sz="1100">
              <a:cs typeface="Calibri" panose="020F0502020204030204" pitchFamily="34" charset="0"/>
            </a:endParaRPr>
          </a:p>
        </p:txBody>
      </p:sp>
      <p:pic>
        <p:nvPicPr>
          <p:cNvPr id="43011" name="object 3">
            <a:extLst>
              <a:ext uri="{FF2B5EF4-FFF2-40B4-BE49-F238E27FC236}">
                <a16:creationId xmlns:a16="http://schemas.microsoft.com/office/drawing/2014/main" id="{6C8ECE12-BD5D-8536-4730-FA521FBAD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5730875"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50FA8E1-0C68-D1BC-DD7C-BE9AEAF196C3}"/>
              </a:ext>
            </a:extLst>
          </p:cNvPr>
          <p:cNvSpPr txBox="1"/>
          <p:nvPr/>
        </p:nvSpPr>
        <p:spPr>
          <a:xfrm>
            <a:off x="1358900" y="4518025"/>
            <a:ext cx="5127625" cy="393700"/>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Lalu kita rubah sedikit pada smartcontract “ItemManager” kita dan kita set untuk dapat di  eksekusi oleh pemilik saja</a:t>
            </a:r>
            <a:endParaRPr lang="en-US" altLang="en-US" sz="1100">
              <a:cs typeface="Calibri" panose="020F0502020204030204" pitchFamily="34" charset="0"/>
            </a:endParaRPr>
          </a:p>
        </p:txBody>
      </p:sp>
      <p:pic>
        <p:nvPicPr>
          <p:cNvPr id="44035" name="object 3">
            <a:extLst>
              <a:ext uri="{FF2B5EF4-FFF2-40B4-BE49-F238E27FC236}">
                <a16:creationId xmlns:a16="http://schemas.microsoft.com/office/drawing/2014/main" id="{0F4A7B15-F691-150D-F886-9836CB6DB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57308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4036" name="object 4">
            <a:extLst>
              <a:ext uri="{FF2B5EF4-FFF2-40B4-BE49-F238E27FC236}">
                <a16:creationId xmlns:a16="http://schemas.microsoft.com/office/drawing/2014/main" id="{879603C6-BBD2-C0B4-8D04-35438E4B4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946650"/>
            <a:ext cx="4124325" cy="473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1F4F7D8F-A4D1-6E8D-912C-04AF859F3258}"/>
              </a:ext>
            </a:extLst>
          </p:cNvPr>
          <p:cNvSpPr txBox="1">
            <a:spLocks noChangeArrowheads="1"/>
          </p:cNvSpPr>
          <p:nvPr/>
        </p:nvSpPr>
        <p:spPr bwMode="auto">
          <a:xfrm>
            <a:off x="901700" y="893763"/>
            <a:ext cx="5726113"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12700" rIns="0" bIns="0">
            <a:spAutoFit/>
          </a:bodyPr>
          <a:lstStyle>
            <a:lvl1pPr marL="12700">
              <a:buSzPct val="100000"/>
              <a:buFont typeface="Calibri" panose="020F0502020204030204" pitchFamily="34" charset="0"/>
              <a:tabLst>
                <a:tab pos="241300" algn="l"/>
              </a:tabLst>
              <a:defRPr>
                <a:solidFill>
                  <a:schemeClr val="tx1"/>
                </a:solidFill>
                <a:latin typeface="Calibri" panose="020F0502020204030204" pitchFamily="34" charset="0"/>
              </a:defRPr>
            </a:lvl1pPr>
            <a:lvl2pPr marL="241300" indent="-228600">
              <a:buSzPct val="100000"/>
              <a:buFont typeface="Calibri" panose="020F0502020204030204" pitchFamily="34" charset="0"/>
              <a:tabLst>
                <a:tab pos="241300" algn="l"/>
              </a:tabLst>
              <a:defRPr>
                <a:solidFill>
                  <a:schemeClr val="tx1"/>
                </a:solidFill>
                <a:latin typeface="Calibri" panose="020F0502020204030204" pitchFamily="34" charset="0"/>
              </a:defRPr>
            </a:lvl2pPr>
            <a:lvl3pPr marL="468313" indent="-457200">
              <a:buSzPct val="100000"/>
              <a:buFont typeface="Calibri" panose="020F0502020204030204" pitchFamily="34" charset="0"/>
              <a:tabLst>
                <a:tab pos="241300" algn="l"/>
              </a:tabLst>
              <a:defRPr>
                <a:solidFill>
                  <a:schemeClr val="tx1"/>
                </a:solidFill>
                <a:latin typeface="Calibri" panose="020F0502020204030204" pitchFamily="34" charset="0"/>
              </a:defRPr>
            </a:lvl3pPr>
            <a:lvl4pPr marL="696913" indent="-228600">
              <a:buSzPct val="100000"/>
              <a:buFont typeface="Calibri" panose="020F0502020204030204" pitchFamily="34" charset="0"/>
              <a:tabLst>
                <a:tab pos="241300" algn="l"/>
              </a:tabLst>
              <a:defRPr>
                <a:solidFill>
                  <a:schemeClr val="tx1"/>
                </a:solidFill>
                <a:latin typeface="Calibri" panose="020F0502020204030204" pitchFamily="34" charset="0"/>
              </a:defRPr>
            </a:lvl4pPr>
            <a:lvl5pPr marL="2057400" indent="-228600">
              <a:buSzPct val="100000"/>
              <a:buFont typeface="Calibri" panose="020F0502020204030204" pitchFamily="34" charset="0"/>
              <a:tabLst>
                <a:tab pos="2413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9pPr>
          </a:lstStyle>
          <a:p>
            <a:pPr eaLnBrk="1" hangingPunct="1">
              <a:spcBef>
                <a:spcPts val="100"/>
              </a:spcBef>
            </a:pPr>
            <a:r>
              <a:rPr lang="ru-RU" altLang="en-US" sz="1100" dirty="0">
                <a:solidFill>
                  <a:schemeClr val="bg1"/>
                </a:solidFill>
                <a:cs typeface="Calibri" panose="020F0502020204030204" pitchFamily="34" charset="0"/>
              </a:rPr>
              <a:t>LAB 1: Deposit/Withdraw Ether</a:t>
            </a:r>
          </a:p>
          <a:p>
            <a:pPr lvl="1" eaLnBrk="1" hangingPunct="1">
              <a:spcBef>
                <a:spcPts val="925"/>
              </a:spcBef>
              <a:buFont typeface="Calibri" panose="020F0502020204030204" pitchFamily="34" charset="0"/>
              <a:buAutoNum type="arabicPeriod"/>
            </a:pPr>
            <a:r>
              <a:rPr lang="ru-RU" altLang="en-US" sz="1100" dirty="0">
                <a:solidFill>
                  <a:schemeClr val="bg1"/>
                </a:solidFill>
                <a:cs typeface="Calibri" panose="020F0502020204030204" pitchFamily="34" charset="0"/>
              </a:rPr>
              <a:t>LAB: Smart contract Self Managing Funds</a:t>
            </a:r>
          </a:p>
          <a:p>
            <a:pPr eaLnBrk="1" hangingPunct="1">
              <a:lnSpc>
                <a:spcPct val="109000"/>
              </a:lnSpc>
            </a:pPr>
            <a:r>
              <a:rPr lang="ru-RU" altLang="en-US" sz="1100" dirty="0">
                <a:solidFill>
                  <a:schemeClr val="bg1"/>
                </a:solidFill>
                <a:cs typeface="Calibri" panose="020F0502020204030204" pitchFamily="34" charset="0"/>
              </a:rPr>
              <a:t>Pada lab ini anda akan mempelajari tentang bagaimana cara membuat smart contract yang akan  megatur keuangan anda. Anda akan mengirim Ether pada smart contract anda, lalu smart  contract akan mengatur Ethernya dan dapat dikirim kepada siapapun. Ini seperti akun bank  dengan code programming di dalamnya</a:t>
            </a:r>
          </a:p>
          <a:p>
            <a:pPr eaLnBrk="1" hangingPunct="1">
              <a:lnSpc>
                <a:spcPct val="110000"/>
              </a:lnSpc>
            </a:pPr>
            <a:r>
              <a:rPr lang="ru-RU" altLang="en-US" sz="1100" dirty="0">
                <a:solidFill>
                  <a:schemeClr val="bg1"/>
                </a:solidFill>
                <a:cs typeface="Calibri" panose="020F0502020204030204" pitchFamily="34" charset="0"/>
              </a:rPr>
              <a:t>Ini pun dapat digunakan sebagai escrow ether kedalam smart contract. Pertama yang kita  perlukan adalah contoh setor dan Tarik tunai secara simple, lalu saya akan menunjukan kepada  anda bagaimana smartcontract dapat mengunci sebuah dana menggunakan aktivasi waktu.</a:t>
            </a:r>
          </a:p>
          <a:p>
            <a:pPr lvl="2" eaLnBrk="1" hangingPunct="1">
              <a:spcBef>
                <a:spcPts val="113"/>
              </a:spcBef>
              <a:buFont typeface="Calibri" panose="020F0502020204030204" pitchFamily="34" charset="0"/>
              <a:buChar char="•"/>
            </a:pPr>
            <a:r>
              <a:rPr lang="ru-RU" altLang="en-US" sz="1100" dirty="0">
                <a:solidFill>
                  <a:schemeClr val="bg1"/>
                </a:solidFill>
                <a:cs typeface="Calibri" panose="020F0502020204030204" pitchFamily="34" charset="0"/>
              </a:rPr>
              <a:t>Yang anda ketahui pada akhir lab ini</a:t>
            </a:r>
          </a:p>
          <a:p>
            <a:pPr eaLnBrk="1" hangingPunct="1">
              <a:lnSpc>
                <a:spcPts val="1450"/>
              </a:lnSpc>
              <a:spcBef>
                <a:spcPts val="63"/>
              </a:spcBef>
            </a:pPr>
            <a:r>
              <a:rPr lang="ru-RU" altLang="en-US" sz="1100" dirty="0">
                <a:solidFill>
                  <a:schemeClr val="bg1"/>
                </a:solidFill>
                <a:cs typeface="Calibri" panose="020F0502020204030204" pitchFamily="34" charset="0"/>
              </a:rPr>
              <a:t>Mengetahui contract address dan sebuah global msg-object  Bagaimana smart contract mengatur pendanaan</a:t>
            </a:r>
          </a:p>
          <a:p>
            <a:pPr eaLnBrk="1" hangingPunct="1">
              <a:spcBef>
                <a:spcPts val="63"/>
              </a:spcBef>
            </a:pPr>
            <a:r>
              <a:rPr lang="ru-RU" altLang="en-US" sz="1100" dirty="0">
                <a:solidFill>
                  <a:schemeClr val="bg1"/>
                </a:solidFill>
                <a:cs typeface="Calibri" panose="020F0502020204030204" pitchFamily="34" charset="0"/>
              </a:rPr>
              <a:t>Bagaimana untuk mengirim dan mengambil Ether dari dan ke smart contract</a:t>
            </a:r>
          </a:p>
          <a:p>
            <a:pPr lvl="2" eaLnBrk="1" hangingPunct="1">
              <a:spcBef>
                <a:spcPts val="113"/>
              </a:spcBef>
              <a:buFont typeface="Calibri" panose="020F0502020204030204" pitchFamily="34" charset="0"/>
              <a:buChar char="•"/>
            </a:pPr>
            <a:r>
              <a:rPr lang="ru-RU" altLang="en-US" sz="1100" dirty="0">
                <a:solidFill>
                  <a:schemeClr val="bg1"/>
                </a:solidFill>
                <a:cs typeface="Calibri" panose="020F0502020204030204" pitchFamily="34" charset="0"/>
              </a:rPr>
              <a:t>Yang anda butuhkan</a:t>
            </a:r>
          </a:p>
          <a:p>
            <a:pPr lvl="3" eaLnBrk="1" hangingPunct="1">
              <a:spcBef>
                <a:spcPts val="125"/>
              </a:spcBef>
              <a:buFont typeface="Calibri" panose="020F0502020204030204" pitchFamily="34" charset="0"/>
              <a:buChar char="•"/>
            </a:pPr>
            <a:r>
              <a:rPr lang="ru-RU" altLang="en-US" sz="1100" dirty="0">
                <a:solidFill>
                  <a:schemeClr val="bg1"/>
                </a:solidFill>
                <a:cs typeface="Calibri" panose="020F0502020204030204" pitchFamily="34" charset="0"/>
              </a:rPr>
              <a:t>Browser</a:t>
            </a:r>
          </a:p>
          <a:p>
            <a:pPr lvl="3" eaLnBrk="1" hangingPunct="1">
              <a:spcBef>
                <a:spcPts val="125"/>
              </a:spcBef>
              <a:buFont typeface="Calibri" panose="020F0502020204030204" pitchFamily="34" charset="0"/>
              <a:buChar char="•"/>
            </a:pPr>
            <a:r>
              <a:rPr lang="ru-RU" altLang="en-US" sz="1100" dirty="0">
                <a:solidFill>
                  <a:schemeClr val="bg1"/>
                </a:solidFill>
                <a:cs typeface="Calibri" panose="020F0502020204030204" pitchFamily="34" charset="0"/>
              </a:rPr>
              <a:t>Koneksi koneksi</a:t>
            </a:r>
          </a:p>
          <a:p>
            <a:pPr lvl="3" eaLnBrk="1" hangingPunct="1">
              <a:spcBef>
                <a:spcPts val="125"/>
              </a:spcBef>
              <a:buFont typeface="Calibri" panose="020F0502020204030204" pitchFamily="34" charset="0"/>
              <a:buChar char="•"/>
            </a:pPr>
            <a:r>
              <a:rPr lang="ru-RU" altLang="en-US" sz="1100" dirty="0">
                <a:solidFill>
                  <a:schemeClr val="bg1"/>
                </a:solidFill>
                <a:cs typeface="Calibri" panose="020F0502020204030204" pitchFamily="34" charset="0"/>
              </a:rPr>
              <a:t>Waktu</a:t>
            </a:r>
          </a:p>
          <a:p>
            <a:pPr eaLnBrk="1" hangingPunct="1">
              <a:spcBef>
                <a:spcPts val="38"/>
              </a:spcBef>
            </a:pPr>
            <a:endParaRPr lang="ru-RU" altLang="en-US" sz="1200" dirty="0">
              <a:solidFill>
                <a:schemeClr val="bg1"/>
              </a:solidFill>
              <a:cs typeface="Calibri" panose="020F0502020204030204" pitchFamily="34" charset="0"/>
            </a:endParaRPr>
          </a:p>
          <a:p>
            <a:pPr eaLnBrk="1" hangingPunct="1"/>
            <a:r>
              <a:rPr lang="ru-RU" altLang="en-US" sz="1100" dirty="0">
                <a:solidFill>
                  <a:schemeClr val="bg1"/>
                </a:solidFill>
                <a:cs typeface="Calibri" panose="020F0502020204030204" pitchFamily="34" charset="0"/>
              </a:rPr>
              <a:t>1.2 Smart Contract</a:t>
            </a:r>
          </a:p>
          <a:p>
            <a:pPr eaLnBrk="1" hangingPunct="1">
              <a:lnSpc>
                <a:spcPct val="110000"/>
              </a:lnSpc>
            </a:pPr>
            <a:r>
              <a:rPr lang="ru-RU" altLang="en-US" sz="1100" dirty="0">
                <a:solidFill>
                  <a:schemeClr val="bg1"/>
                </a:solidFill>
                <a:cs typeface="Calibri" panose="020F0502020204030204" pitchFamily="34" charset="0"/>
              </a:rPr>
              <a:t>Mari kita buat smart contract yang simple dengan membuat file di remix dan paste kode  dibawah ini</a:t>
            </a:r>
          </a:p>
          <a:p>
            <a:pPr eaLnBrk="1" hangingPunct="1">
              <a:spcBef>
                <a:spcPts val="125"/>
              </a:spcBef>
            </a:pPr>
            <a:r>
              <a:rPr lang="ru-RU" altLang="en-US" sz="1100" dirty="0">
                <a:solidFill>
                  <a:schemeClr val="bg1"/>
                </a:solidFill>
                <a:cs typeface="Calibri" panose="020F0502020204030204" pitchFamily="34" charset="0"/>
              </a:rPr>
              <a:t>(SendMoneyExample.sol)</a:t>
            </a:r>
          </a:p>
        </p:txBody>
      </p:sp>
      <p:sp>
        <p:nvSpPr>
          <p:cNvPr id="3" name="object 3">
            <a:extLst>
              <a:ext uri="{FF2B5EF4-FFF2-40B4-BE49-F238E27FC236}">
                <a16:creationId xmlns:a16="http://schemas.microsoft.com/office/drawing/2014/main" id="{4C4A7B98-23D9-EDD3-C411-01B7D8ED9DB8}"/>
              </a:ext>
            </a:extLst>
          </p:cNvPr>
          <p:cNvSpPr txBox="1"/>
          <p:nvPr/>
        </p:nvSpPr>
        <p:spPr>
          <a:xfrm>
            <a:off x="1130300" y="7974013"/>
            <a:ext cx="5416550" cy="1498600"/>
          </a:xfrm>
          <a:prstGeom prst="rect">
            <a:avLst/>
          </a:prstGeom>
          <a:noFill/>
          <a:ln w="9525" cap="flat" cmpd="sng" algn="ctr">
            <a:noFill/>
            <a:prstDash val="solid"/>
            <a:round/>
            <a:headEnd type="none" w="med" len="med"/>
            <a:tailEnd type="none" w="med" len="med"/>
          </a:ln>
        </p:spPr>
        <p:txBody>
          <a:bodyPr lIns="0" tIns="29209"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225"/>
              </a:spcBef>
              <a:buSzTx/>
              <a:buFontTx/>
              <a:buNone/>
            </a:pPr>
            <a:r>
              <a:rPr lang="en-US" altLang="en-US" sz="1100">
                <a:solidFill>
                  <a:srgbClr val="000000"/>
                </a:solidFill>
                <a:cs typeface="Calibri" panose="020F0502020204030204" pitchFamily="34" charset="0"/>
              </a:rPr>
              <a:t>uint public balanceReceived : sebuah variable public storage</a:t>
            </a:r>
            <a:endParaRPr lang="en-US" altLang="en-US" sz="1100">
              <a:cs typeface="Calibri" panose="020F0502020204030204" pitchFamily="34" charset="0"/>
            </a:endParaRPr>
          </a:p>
          <a:p>
            <a:pPr>
              <a:lnSpc>
                <a:spcPct val="110000"/>
              </a:lnSpc>
              <a:buSzTx/>
              <a:buFontTx/>
              <a:buNone/>
            </a:pPr>
            <a:r>
              <a:rPr lang="en-US" altLang="en-US" sz="1100">
                <a:solidFill>
                  <a:srgbClr val="000000"/>
                </a:solidFill>
                <a:cs typeface="Calibri" panose="020F0502020204030204" pitchFamily="34" charset="0"/>
              </a:rPr>
              <a:t>balanceRecived += msg.value : msg-object adalah object global yang selalu ada dengan berisi  beberapa informasi tentang transaksi yang berlangsung</a:t>
            </a:r>
            <a:endParaRPr lang="en-US" altLang="en-US" sz="1100">
              <a:cs typeface="Calibri" panose="020F0502020204030204" pitchFamily="34" charset="0"/>
            </a:endParaRPr>
          </a:p>
          <a:p>
            <a:pPr>
              <a:lnSpc>
                <a:spcPct val="110000"/>
              </a:lnSpc>
              <a:buSzTx/>
              <a:buFontTx/>
              <a:buNone/>
            </a:pPr>
            <a:r>
              <a:rPr lang="en-US" altLang="en-US" sz="1100">
                <a:solidFill>
                  <a:srgbClr val="000000"/>
                </a:solidFill>
                <a:cs typeface="Calibri" panose="020F0502020204030204" pitchFamily="34" charset="0"/>
              </a:rPr>
              <a:t>function getBalance() public view returns(uint): view function adalah sebuah fungsi yang tidak  alter terhadap penyimpanan (read-only) dan dapat mengembalikan informasi  address(this).balance : sabuah variable pada tipe alamat yang selalu mempunyai property yang  disebut .balance yang dimana memberikan anda jumlah dari ether yang disimpan pada alamat  tersebut.</a:t>
            </a:r>
            <a:endParaRPr lang="en-US" altLang="en-US" sz="1100">
              <a:cs typeface="Calibri" panose="020F0502020204030204" pitchFamily="34" charset="0"/>
            </a:endParaRPr>
          </a:p>
        </p:txBody>
      </p:sp>
      <p:pic>
        <p:nvPicPr>
          <p:cNvPr id="19460" name="object 4">
            <a:extLst>
              <a:ext uri="{FF2B5EF4-FFF2-40B4-BE49-F238E27FC236}">
                <a16:creationId xmlns:a16="http://schemas.microsoft.com/office/drawing/2014/main" id="{1CC5817B-A2C0-C906-DD16-E2A31193F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5253038"/>
            <a:ext cx="466407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3399E4E-62F5-E202-AB4E-4809F069051A}"/>
              </a:ext>
            </a:extLst>
          </p:cNvPr>
          <p:cNvSpPr txBox="1"/>
          <p:nvPr/>
        </p:nvSpPr>
        <p:spPr>
          <a:xfrm>
            <a:off x="901700" y="854075"/>
            <a:ext cx="5711825" cy="812800"/>
          </a:xfrm>
          <a:prstGeom prst="rect">
            <a:avLst/>
          </a:prstGeom>
          <a:noFill/>
          <a:ln w="9525" cap="flat" cmpd="sng" algn="ctr">
            <a:noFill/>
            <a:prstDash val="solid"/>
            <a:round/>
            <a:headEnd type="none" w="med" len="med"/>
            <a:tailEnd type="none" w="med" len="med"/>
          </a:ln>
        </p:spPr>
        <p:txBody>
          <a:bodyPr lIns="0" tIns="5334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425"/>
              </a:spcBef>
              <a:buSzTx/>
              <a:buFontTx/>
              <a:buNone/>
            </a:pPr>
            <a:r>
              <a:rPr lang="en-US" altLang="en-US" sz="1100">
                <a:solidFill>
                  <a:srgbClr val="000000"/>
                </a:solidFill>
                <a:cs typeface="Calibri" panose="020F0502020204030204" pitchFamily="34" charset="0"/>
              </a:rPr>
              <a:t>3.5 Install Truffle</a:t>
            </a:r>
            <a:endParaRPr lang="en-US" altLang="en-US" sz="1100">
              <a:cs typeface="Calibri" panose="020F0502020204030204" pitchFamily="34" charset="0"/>
            </a:endParaRPr>
          </a:p>
          <a:p>
            <a:pPr>
              <a:lnSpc>
                <a:spcPct val="110000"/>
              </a:lnSpc>
              <a:spcBef>
                <a:spcPts val="200"/>
              </a:spcBef>
              <a:buSzTx/>
              <a:buFontTx/>
              <a:buNone/>
            </a:pPr>
            <a:r>
              <a:rPr lang="en-US" altLang="en-US" sz="1100">
                <a:solidFill>
                  <a:srgbClr val="000000"/>
                </a:solidFill>
                <a:cs typeface="Calibri" panose="020F0502020204030204" pitchFamily="34" charset="0"/>
              </a:rPr>
              <a:t>Untuk instalasi truffle pada windows kita dapat menggunakan powershell, sedangkan yang  berbasis UNIX bisa menggunakan terminal. Karena saya disini menggunakan windows, maka  saya akan demonstrasikan dengan powershell.</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ADDFC47C-98F5-50FD-63E5-9EB6A2FBFB29}"/>
              </a:ext>
            </a:extLst>
          </p:cNvPr>
          <p:cNvSpPr txBox="1"/>
          <p:nvPr/>
        </p:nvSpPr>
        <p:spPr>
          <a:xfrm>
            <a:off x="1358900" y="3321050"/>
            <a:ext cx="4089400"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a:ln w="9525" cap="flat" cmpd="sng" algn="ctr">
                  <a:noFill/>
                  <a:prstDash val="solid"/>
                  <a:round/>
                  <a:headEnd type="none" w="med" len="med"/>
                  <a:tailEnd type="none" w="med" len="med"/>
                </a:ln>
                <a:solidFill>
                  <a:srgbClr val="000000"/>
                </a:solidFill>
                <a:latin typeface="Calibri"/>
                <a:cs typeface="Calibri"/>
              </a:rPr>
              <a:t>Lalu </a:t>
            </a:r>
            <a:r>
              <a:rPr sz="1100" spc="-5">
                <a:ln w="9525" cap="flat" cmpd="sng" algn="ctr">
                  <a:noFill/>
                  <a:prstDash val="solid"/>
                  <a:round/>
                  <a:headEnd type="none" w="med" len="med"/>
                  <a:tailEnd type="none" w="med" len="med"/>
                </a:ln>
                <a:solidFill>
                  <a:srgbClr val="000000"/>
                </a:solidFill>
                <a:latin typeface="Calibri"/>
                <a:cs typeface="Calibri"/>
              </a:rPr>
              <a:t>buat</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folder</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disini</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saya</a:t>
            </a:r>
            <a:r>
              <a:rPr sz="1100">
                <a:ln w="9525" cap="flat" cmpd="sng" algn="ctr">
                  <a:noFill/>
                  <a:prstDash val="solid"/>
                  <a:round/>
                  <a:headEnd type="none" w="med" len="med"/>
                  <a:tailEnd type="none" w="med" len="med"/>
                </a:ln>
                <a:solidFill>
                  <a:srgbClr val="000000"/>
                </a:solidFill>
                <a:latin typeface="Calibri"/>
                <a:cs typeface="Calibri"/>
              </a:rPr>
              <a:t> menggunakan</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penamaan “s06-eventtrigger”</a:t>
            </a:r>
            <a:endParaRPr sz="1100">
              <a:latin typeface="Calibri"/>
              <a:cs typeface="Calibri"/>
            </a:endParaRPr>
          </a:p>
        </p:txBody>
      </p:sp>
      <p:sp>
        <p:nvSpPr>
          <p:cNvPr id="4" name="object 4">
            <a:extLst>
              <a:ext uri="{FF2B5EF4-FFF2-40B4-BE49-F238E27FC236}">
                <a16:creationId xmlns:a16="http://schemas.microsoft.com/office/drawing/2014/main" id="{403B41EF-2518-2BCD-119A-6628363C4854}"/>
              </a:ext>
            </a:extLst>
          </p:cNvPr>
          <p:cNvSpPr txBox="1"/>
          <p:nvPr/>
        </p:nvSpPr>
        <p:spPr>
          <a:xfrm>
            <a:off x="1358900" y="5130800"/>
            <a:ext cx="1409700" cy="193675"/>
          </a:xfrm>
          <a:prstGeom prst="rect">
            <a:avLst/>
          </a:prstGeom>
          <a:noFill/>
          <a:ln w="9525" cap="flat" cmpd="sng" algn="ctr">
            <a:noFill/>
            <a:prstDash val="solid"/>
            <a:round/>
            <a:headEnd type="none" w="med" len="med"/>
            <a:tailEnd type="none" w="med" len="med"/>
          </a:ln>
        </p:spPr>
        <p:txBody>
          <a:bodyPr lIns="0" tIns="13335" rIns="0" bIns="0">
            <a:spAutoFit/>
          </a:bodyPr>
          <a:lstStyle/>
          <a:p>
            <a:pPr marL="12700" fontAlgn="auto">
              <a:spcBef>
                <a:spcPts val="105"/>
              </a:spcBef>
              <a:defRPr/>
            </a:pPr>
            <a:r>
              <a:rPr sz="1100">
                <a:ln w="9525" cap="flat" cmpd="sng" algn="ctr">
                  <a:noFill/>
                  <a:prstDash val="solid"/>
                  <a:round/>
                  <a:headEnd type="none" w="med" len="med"/>
                  <a:tailEnd type="none" w="med" len="med"/>
                </a:ln>
                <a:solidFill>
                  <a:srgbClr val="000000"/>
                </a:solidFill>
                <a:latin typeface="Calibri"/>
                <a:cs typeface="Calibri"/>
              </a:rPr>
              <a:t>Lalu</a:t>
            </a:r>
            <a:r>
              <a:rPr sz="1100" spc="-3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unbox</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react</a:t>
            </a:r>
            <a:r>
              <a:rPr sz="1100" spc="-2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boxnya</a:t>
            </a:r>
            <a:endParaRPr sz="1100">
              <a:latin typeface="Calibri"/>
              <a:cs typeface="Calibri"/>
            </a:endParaRPr>
          </a:p>
        </p:txBody>
      </p:sp>
      <p:pic>
        <p:nvPicPr>
          <p:cNvPr id="45061" name="object 5">
            <a:extLst>
              <a:ext uri="{FF2B5EF4-FFF2-40B4-BE49-F238E27FC236}">
                <a16:creationId xmlns:a16="http://schemas.microsoft.com/office/drawing/2014/main" id="{5EA8D5A8-112B-AF5F-01CE-E17393AC2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11350"/>
            <a:ext cx="5730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5062" name="object 6">
            <a:extLst>
              <a:ext uri="{FF2B5EF4-FFF2-40B4-BE49-F238E27FC236}">
                <a16:creationId xmlns:a16="http://schemas.microsoft.com/office/drawing/2014/main" id="{0C9BCF56-177B-AAA6-8A73-799D3EB14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549650"/>
            <a:ext cx="5730875"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5063" name="object 7">
            <a:extLst>
              <a:ext uri="{FF2B5EF4-FFF2-40B4-BE49-F238E27FC236}">
                <a16:creationId xmlns:a16="http://schemas.microsoft.com/office/drawing/2014/main" id="{3B46F7ED-9A3A-7B4D-EA7F-3152B2F65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359400"/>
            <a:ext cx="54022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5FC5CB8-6D6A-4B5C-7A51-70B7C4DB1B1B}"/>
              </a:ext>
            </a:extLst>
          </p:cNvPr>
          <p:cNvSpPr txBox="1"/>
          <p:nvPr/>
        </p:nvSpPr>
        <p:spPr>
          <a:xfrm>
            <a:off x="1358900" y="893763"/>
            <a:ext cx="1598613"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spc="-5">
                <a:ln w="9525" cap="flat" cmpd="sng" algn="ctr">
                  <a:noFill/>
                  <a:prstDash val="solid"/>
                  <a:round/>
                  <a:headEnd type="none" w="med" len="med"/>
                  <a:tailEnd type="none" w="med" len="med"/>
                </a:ln>
                <a:solidFill>
                  <a:srgbClr val="000000"/>
                </a:solidFill>
                <a:latin typeface="Calibri"/>
                <a:cs typeface="Calibri"/>
              </a:rPr>
              <a:t>Cek</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isi</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dari</a:t>
            </a:r>
            <a:r>
              <a:rPr sz="1100" spc="-2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folder trufflenya</a:t>
            </a:r>
            <a:endParaRPr sz="1100">
              <a:latin typeface="Calibri"/>
              <a:cs typeface="Calibri"/>
            </a:endParaRPr>
          </a:p>
        </p:txBody>
      </p:sp>
      <p:sp>
        <p:nvSpPr>
          <p:cNvPr id="3" name="object 3">
            <a:extLst>
              <a:ext uri="{FF2B5EF4-FFF2-40B4-BE49-F238E27FC236}">
                <a16:creationId xmlns:a16="http://schemas.microsoft.com/office/drawing/2014/main" id="{EA1DC5D0-85EF-B479-E995-5E88A18C6C49}"/>
              </a:ext>
            </a:extLst>
          </p:cNvPr>
          <p:cNvSpPr txBox="1"/>
          <p:nvPr/>
        </p:nvSpPr>
        <p:spPr>
          <a:xfrm>
            <a:off x="1358900" y="3168650"/>
            <a:ext cx="4976813" cy="576263"/>
          </a:xfrm>
          <a:prstGeom prst="rect">
            <a:avLst/>
          </a:prstGeom>
          <a:noFill/>
          <a:ln w="9525" cap="flat" cmpd="sng" algn="ctr">
            <a:noFill/>
            <a:prstDash val="solid"/>
            <a:round/>
            <a:headEnd type="none" w="med" len="med"/>
            <a:tailEnd type="none" w="med" len="med"/>
          </a:ln>
        </p:spPr>
        <p:txBody>
          <a:bodyPr lIns="0" tIns="1143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88"/>
              </a:spcBef>
              <a:buSzTx/>
              <a:buFontTx/>
              <a:buNone/>
            </a:pPr>
            <a:r>
              <a:rPr lang="en-US" altLang="en-US" sz="1100">
                <a:solidFill>
                  <a:srgbClr val="000000"/>
                </a:solidFill>
                <a:cs typeface="Calibri" panose="020F0502020204030204" pitchFamily="34" charset="0"/>
              </a:rPr>
              <a:t>Langkah selanjutnya kita buka text editor kita, disini saya memakai visual studio code.  Setelah di buka arahkan ke folder yang kita sudah buat sebelumnya lalu di dalam folder  contract hapus file “SimpleStorage.sol”</a:t>
            </a:r>
            <a:endParaRPr lang="en-US" altLang="en-US" sz="1100">
              <a:cs typeface="Calibri" panose="020F0502020204030204" pitchFamily="34" charset="0"/>
            </a:endParaRPr>
          </a:p>
        </p:txBody>
      </p:sp>
      <p:sp>
        <p:nvSpPr>
          <p:cNvPr id="4" name="object 4">
            <a:extLst>
              <a:ext uri="{FF2B5EF4-FFF2-40B4-BE49-F238E27FC236}">
                <a16:creationId xmlns:a16="http://schemas.microsoft.com/office/drawing/2014/main" id="{13FF9A50-5E9E-2E53-C75D-737B990B3507}"/>
              </a:ext>
            </a:extLst>
          </p:cNvPr>
          <p:cNvSpPr txBox="1"/>
          <p:nvPr/>
        </p:nvSpPr>
        <p:spPr>
          <a:xfrm>
            <a:off x="1358900" y="6061075"/>
            <a:ext cx="5126038" cy="393700"/>
          </a:xfrm>
          <a:prstGeom prst="rect">
            <a:avLst/>
          </a:prstGeom>
          <a:noFill/>
          <a:ln w="9525" cap="flat" cmpd="sng" algn="ctr">
            <a:noFill/>
            <a:prstDash val="solid"/>
            <a:round/>
            <a:headEnd type="none" w="med" len="med"/>
            <a:tailEnd type="none" w="med" len="med"/>
          </a:ln>
        </p:spPr>
        <p:txBody>
          <a:bodyPr lIns="0" tIns="29209" rIns="0" bIns="0">
            <a:spAutoFit/>
          </a:bodyPr>
          <a:lstStyle/>
          <a:p>
            <a:pPr marL="12700" fontAlgn="auto">
              <a:spcBef>
                <a:spcPts val="229"/>
              </a:spcBef>
              <a:defRPr/>
            </a:pPr>
            <a:r>
              <a:rPr sz="1100" spc="-5">
                <a:ln w="9525" cap="flat" cmpd="sng" algn="ctr">
                  <a:noFill/>
                  <a:prstDash val="solid"/>
                  <a:round/>
                  <a:headEnd type="none" w="med" len="med"/>
                  <a:tailEnd type="none" w="med" len="med"/>
                </a:ln>
                <a:solidFill>
                  <a:srgbClr val="000000"/>
                </a:solidFill>
                <a:latin typeface="Calibri"/>
                <a:cs typeface="Calibri"/>
              </a:rPr>
              <a:t>Setelah</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mengghapus</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file</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“SimpleStorage.sol”</a:t>
            </a:r>
            <a:r>
              <a:rPr sz="1100">
                <a:ln w="9525" cap="flat" cmpd="sng" algn="ctr">
                  <a:noFill/>
                  <a:prstDash val="solid"/>
                  <a:round/>
                  <a:headEnd type="none" w="med" len="med"/>
                  <a:tailEnd type="none" w="med" len="med"/>
                </a:ln>
                <a:solidFill>
                  <a:srgbClr val="000000"/>
                </a:solidFill>
                <a:latin typeface="Calibri"/>
                <a:cs typeface="Calibri"/>
              </a:rPr>
              <a:t> kita </a:t>
            </a:r>
            <a:r>
              <a:rPr sz="1100" spc="-5">
                <a:ln w="9525" cap="flat" cmpd="sng" algn="ctr">
                  <a:noFill/>
                  <a:prstDash val="solid"/>
                  <a:round/>
                  <a:headEnd type="none" w="med" len="med"/>
                  <a:tailEnd type="none" w="med" len="med"/>
                </a:ln>
                <a:solidFill>
                  <a:srgbClr val="000000"/>
                </a:solidFill>
                <a:latin typeface="Calibri"/>
                <a:cs typeface="Calibri"/>
              </a:rPr>
              <a:t>masukan</a:t>
            </a:r>
            <a:r>
              <a:rPr sz="1100" spc="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kontrak kita</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yang</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sebelumnya</a:t>
            </a:r>
            <a:endParaRPr sz="1100">
              <a:latin typeface="Calibri"/>
              <a:cs typeface="Calibri"/>
            </a:endParaRPr>
          </a:p>
          <a:p>
            <a:pPr marL="12700" fontAlgn="auto">
              <a:spcBef>
                <a:spcPts val="130"/>
              </a:spcBef>
              <a:defRPr/>
            </a:pPr>
            <a:r>
              <a:rPr sz="1100" spc="-5">
                <a:ln w="9525" cap="flat" cmpd="sng" algn="ctr">
                  <a:noFill/>
                  <a:prstDash val="solid"/>
                  <a:round/>
                  <a:headEnd type="none" w="med" len="med"/>
                  <a:tailEnd type="none" w="med" len="med"/>
                </a:ln>
                <a:solidFill>
                  <a:srgbClr val="000000"/>
                </a:solidFill>
                <a:latin typeface="Calibri"/>
                <a:cs typeface="Calibri"/>
              </a:rPr>
              <a:t>sudah</a:t>
            </a:r>
            <a:r>
              <a:rPr sz="1100">
                <a:ln w="9525" cap="flat" cmpd="sng" algn="ctr">
                  <a:noFill/>
                  <a:prstDash val="solid"/>
                  <a:round/>
                  <a:headEnd type="none" w="med" len="med"/>
                  <a:tailEnd type="none" w="med" len="med"/>
                </a:ln>
                <a:solidFill>
                  <a:srgbClr val="000000"/>
                </a:solidFill>
                <a:latin typeface="Calibri"/>
                <a:cs typeface="Calibri"/>
              </a:rPr>
              <a:t> kita</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siapkan</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dari remix.</a:t>
            </a:r>
            <a:r>
              <a:rPr sz="1100">
                <a:ln w="9525" cap="flat" cmpd="sng" algn="ctr">
                  <a:noFill/>
                  <a:prstDash val="solid"/>
                  <a:round/>
                  <a:headEnd type="none" w="med" len="med"/>
                  <a:tailEnd type="none" w="med" len="med"/>
                </a:ln>
                <a:solidFill>
                  <a:srgbClr val="000000"/>
                </a:solidFill>
                <a:latin typeface="Calibri"/>
                <a:cs typeface="Calibri"/>
              </a:rPr>
              <a:t> Jika</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ada </a:t>
            </a:r>
            <a:r>
              <a:rPr sz="1100" spc="-5">
                <a:ln w="9525" cap="flat" cmpd="sng" algn="ctr">
                  <a:noFill/>
                  <a:prstDash val="solid"/>
                  <a:round/>
                  <a:headEnd type="none" w="med" len="med"/>
                  <a:tailEnd type="none" w="med" len="med"/>
                </a:ln>
                <a:solidFill>
                  <a:srgbClr val="000000"/>
                </a:solidFill>
                <a:latin typeface="Calibri"/>
                <a:cs typeface="Calibri"/>
              </a:rPr>
              <a:t>pesan</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error maka</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kita</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abaikan</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saja</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terlebih</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dahulu.</a:t>
            </a:r>
            <a:endParaRPr sz="1100">
              <a:latin typeface="Calibri"/>
              <a:cs typeface="Calibri"/>
            </a:endParaRPr>
          </a:p>
        </p:txBody>
      </p:sp>
      <p:pic>
        <p:nvPicPr>
          <p:cNvPr id="46085" name="object 5">
            <a:extLst>
              <a:ext uri="{FF2B5EF4-FFF2-40B4-BE49-F238E27FC236}">
                <a16:creationId xmlns:a16="http://schemas.microsoft.com/office/drawing/2014/main" id="{4102D282-ACBE-0BEB-3757-98AF2C56B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23950"/>
            <a:ext cx="5730875"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6086" name="object 6">
            <a:extLst>
              <a:ext uri="{FF2B5EF4-FFF2-40B4-BE49-F238E27FC236}">
                <a16:creationId xmlns:a16="http://schemas.microsoft.com/office/drawing/2014/main" id="{09E488F2-6242-BCFC-4185-F08FB297A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781425"/>
            <a:ext cx="1990725"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6087" name="object 7">
            <a:extLst>
              <a:ext uri="{FF2B5EF4-FFF2-40B4-BE49-F238E27FC236}">
                <a16:creationId xmlns:a16="http://schemas.microsoft.com/office/drawing/2014/main" id="{DCA14593-BD76-6B91-6188-D029DACD4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6489700"/>
            <a:ext cx="2017713"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A2DB658-14DE-6428-CCE7-BB8C453BC674}"/>
              </a:ext>
            </a:extLst>
          </p:cNvPr>
          <p:cNvSpPr txBox="1"/>
          <p:nvPr/>
        </p:nvSpPr>
        <p:spPr>
          <a:xfrm>
            <a:off x="1358900" y="893763"/>
            <a:ext cx="4038600"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spc="-5">
                <a:ln w="9525" cap="flat" cmpd="sng" algn="ctr">
                  <a:noFill/>
                  <a:prstDash val="solid"/>
                  <a:round/>
                  <a:headEnd type="none" w="med" len="med"/>
                  <a:tailEnd type="none" w="med" len="med"/>
                </a:ln>
                <a:solidFill>
                  <a:srgbClr val="000000"/>
                </a:solidFill>
                <a:latin typeface="Calibri"/>
                <a:cs typeface="Calibri"/>
              </a:rPr>
              <a:t>Setelah </a:t>
            </a:r>
            <a:r>
              <a:rPr sz="1100">
                <a:ln w="9525" cap="flat" cmpd="sng" algn="ctr">
                  <a:noFill/>
                  <a:prstDash val="solid"/>
                  <a:round/>
                  <a:headEnd type="none" w="med" len="med"/>
                  <a:tailEnd type="none" w="med" len="med"/>
                </a:ln>
                <a:solidFill>
                  <a:srgbClr val="000000"/>
                </a:solidFill>
                <a:latin typeface="Calibri"/>
                <a:cs typeface="Calibri"/>
              </a:rPr>
              <a:t>itu</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kita</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dapat merubah</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di</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evoirment</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kita</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agar</a:t>
            </a:r>
            <a:r>
              <a:rPr sz="1100" spc="-2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dapat</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di</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compile</a:t>
            </a:r>
            <a:endParaRPr sz="1100">
              <a:latin typeface="Calibri"/>
              <a:cs typeface="Calibri"/>
            </a:endParaRPr>
          </a:p>
        </p:txBody>
      </p:sp>
      <p:sp>
        <p:nvSpPr>
          <p:cNvPr id="3" name="object 3">
            <a:extLst>
              <a:ext uri="{FF2B5EF4-FFF2-40B4-BE49-F238E27FC236}">
                <a16:creationId xmlns:a16="http://schemas.microsoft.com/office/drawing/2014/main" id="{2A6853DC-BD42-C40F-A064-657F5FC42961}"/>
              </a:ext>
            </a:extLst>
          </p:cNvPr>
          <p:cNvSpPr txBox="1"/>
          <p:nvPr/>
        </p:nvSpPr>
        <p:spPr>
          <a:xfrm>
            <a:off x="1358900" y="6248400"/>
            <a:ext cx="4175125" cy="193675"/>
          </a:xfrm>
          <a:prstGeom prst="rect">
            <a:avLst/>
          </a:prstGeom>
          <a:noFill/>
          <a:ln w="9525" cap="flat" cmpd="sng" algn="ctr">
            <a:noFill/>
            <a:prstDash val="solid"/>
            <a:round/>
            <a:headEnd type="none" w="med" len="med"/>
            <a:tailEnd type="none" w="med" len="med"/>
          </a:ln>
        </p:spPr>
        <p:txBody>
          <a:bodyPr lIns="0" tIns="13335" rIns="0" bIns="0">
            <a:spAutoFit/>
          </a:bodyPr>
          <a:lstStyle/>
          <a:p>
            <a:pPr marL="12700" fontAlgn="auto">
              <a:spcBef>
                <a:spcPts val="105"/>
              </a:spcBef>
              <a:defRPr/>
            </a:pPr>
            <a:r>
              <a:rPr sz="1100">
                <a:ln w="9525" cap="flat" cmpd="sng" algn="ctr">
                  <a:noFill/>
                  <a:prstDash val="solid"/>
                  <a:round/>
                  <a:headEnd type="none" w="med" len="med"/>
                  <a:tailEnd type="none" w="med" len="med"/>
                </a:ln>
                <a:solidFill>
                  <a:srgbClr val="000000"/>
                </a:solidFill>
                <a:latin typeface="Calibri"/>
                <a:cs typeface="Calibri"/>
              </a:rPr>
              <a:t>Lalu</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dari sini kit</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dapat</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cek</a:t>
            </a:r>
            <a:r>
              <a:rPr sz="1100" spc="-5">
                <a:ln w="9525" cap="flat" cmpd="sng" algn="ctr">
                  <a:noFill/>
                  <a:prstDash val="solid"/>
                  <a:round/>
                  <a:headEnd type="none" w="med" len="med"/>
                  <a:tailEnd type="none" w="med" len="med"/>
                </a:ln>
                <a:solidFill>
                  <a:srgbClr val="000000"/>
                </a:solidFill>
                <a:latin typeface="Calibri"/>
                <a:cs typeface="Calibri"/>
              </a:rPr>
              <a:t> di</a:t>
            </a:r>
            <a:r>
              <a:rPr sz="1100">
                <a:ln w="9525" cap="flat" cmpd="sng" algn="ctr">
                  <a:noFill/>
                  <a:prstDash val="solid"/>
                  <a:round/>
                  <a:headEnd type="none" w="med" len="med"/>
                  <a:tailEnd type="none" w="med" len="med"/>
                </a:ln>
                <a:solidFill>
                  <a:srgbClr val="000000"/>
                </a:solidFill>
                <a:latin typeface="Calibri"/>
                <a:cs typeface="Calibri"/>
              </a:rPr>
              <a:t> console</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apakah</a:t>
            </a:r>
            <a:r>
              <a:rPr sz="1100">
                <a:ln w="9525" cap="flat" cmpd="sng" algn="ctr">
                  <a:noFill/>
                  <a:prstDash val="solid"/>
                  <a:round/>
                  <a:headEnd type="none" w="med" len="med"/>
                  <a:tailEnd type="none" w="med" len="med"/>
                </a:ln>
                <a:solidFill>
                  <a:srgbClr val="000000"/>
                </a:solidFill>
                <a:latin typeface="Calibri"/>
                <a:cs typeface="Calibri"/>
              </a:rPr>
              <a:t> ada</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yang</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masih </a:t>
            </a:r>
            <a:r>
              <a:rPr sz="1100" spc="-5">
                <a:ln w="9525" cap="flat" cmpd="sng" algn="ctr">
                  <a:noFill/>
                  <a:prstDash val="solid"/>
                  <a:round/>
                  <a:headEnd type="none" w="med" len="med"/>
                  <a:tailEnd type="none" w="med" len="med"/>
                </a:ln>
                <a:solidFill>
                  <a:srgbClr val="000000"/>
                </a:solidFill>
                <a:latin typeface="Calibri"/>
                <a:cs typeface="Calibri"/>
              </a:rPr>
              <a:t>belum </a:t>
            </a:r>
            <a:r>
              <a:rPr sz="1100">
                <a:ln w="9525" cap="flat" cmpd="sng" algn="ctr">
                  <a:noFill/>
                  <a:prstDash val="solid"/>
                  <a:round/>
                  <a:headEnd type="none" w="med" len="med"/>
                  <a:tailEnd type="none" w="med" len="med"/>
                </a:ln>
                <a:solidFill>
                  <a:srgbClr val="000000"/>
                </a:solidFill>
                <a:latin typeface="Calibri"/>
                <a:cs typeface="Calibri"/>
              </a:rPr>
              <a:t>tepat</a:t>
            </a:r>
            <a:endParaRPr sz="1100">
              <a:latin typeface="Calibri"/>
              <a:cs typeface="Calibri"/>
            </a:endParaRPr>
          </a:p>
        </p:txBody>
      </p:sp>
      <p:pic>
        <p:nvPicPr>
          <p:cNvPr id="47108" name="object 4">
            <a:extLst>
              <a:ext uri="{FF2B5EF4-FFF2-40B4-BE49-F238E27FC236}">
                <a16:creationId xmlns:a16="http://schemas.microsoft.com/office/drawing/2014/main" id="{7F6AD707-19D2-1339-2461-989FDBEC0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23950"/>
            <a:ext cx="57308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7109" name="object 5">
            <a:extLst>
              <a:ext uri="{FF2B5EF4-FFF2-40B4-BE49-F238E27FC236}">
                <a16:creationId xmlns:a16="http://schemas.microsoft.com/office/drawing/2014/main" id="{7FEDF6E0-E7FE-1FEB-52B3-390C487EE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600450"/>
            <a:ext cx="57308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7110" name="object 6">
            <a:extLst>
              <a:ext uri="{FF2B5EF4-FFF2-40B4-BE49-F238E27FC236}">
                <a16:creationId xmlns:a16="http://schemas.microsoft.com/office/drawing/2014/main" id="{8169A9E0-D9B4-6FC0-D551-EEE87B7CD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6478588"/>
            <a:ext cx="57308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B28A8CA-0052-FB18-AF41-2CB8C1BE7ED7}"/>
              </a:ext>
            </a:extLst>
          </p:cNvPr>
          <p:cNvSpPr txBox="1"/>
          <p:nvPr/>
        </p:nvSpPr>
        <p:spPr>
          <a:xfrm>
            <a:off x="901700" y="854075"/>
            <a:ext cx="5268913" cy="838200"/>
          </a:xfrm>
          <a:prstGeom prst="rect">
            <a:avLst/>
          </a:prstGeom>
          <a:noFill/>
          <a:ln w="9525" cap="flat" cmpd="sng" algn="ctr">
            <a:noFill/>
            <a:prstDash val="solid"/>
            <a:round/>
            <a:headEnd type="none" w="med" len="med"/>
            <a:tailEnd type="none" w="med" len="med"/>
          </a:ln>
        </p:spPr>
        <p:txBody>
          <a:bodyPr lIns="0" tIns="5334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425"/>
              </a:spcBef>
              <a:buSzTx/>
              <a:buFontTx/>
              <a:buNone/>
            </a:pPr>
            <a:r>
              <a:rPr lang="en-US" altLang="en-US" sz="1100">
                <a:solidFill>
                  <a:srgbClr val="000000"/>
                </a:solidFill>
                <a:cs typeface="Calibri" panose="020F0502020204030204" pitchFamily="34" charset="0"/>
              </a:rPr>
              <a:t>3.6 Modifikasi HTML</a:t>
            </a:r>
            <a:endParaRPr lang="en-US" altLang="en-US" sz="1100">
              <a:cs typeface="Calibri" panose="020F0502020204030204" pitchFamily="34" charset="0"/>
            </a:endParaRPr>
          </a:p>
          <a:p>
            <a:pPr>
              <a:lnSpc>
                <a:spcPct val="110000"/>
              </a:lnSpc>
              <a:spcBef>
                <a:spcPts val="200"/>
              </a:spcBef>
              <a:buSzTx/>
              <a:buFontTx/>
              <a:buNone/>
            </a:pPr>
            <a:r>
              <a:rPr lang="en-US" altLang="en-US" sz="1100">
                <a:solidFill>
                  <a:srgbClr val="000000"/>
                </a:solidFill>
                <a:cs typeface="Calibri" panose="020F0502020204030204" pitchFamily="34" charset="0"/>
              </a:rPr>
              <a:t>Sekarang kita modifikasi HTML agar dapat ber interaksi dengan smartcontract kita di  browser.</a:t>
            </a:r>
            <a:endParaRPr lang="en-US" altLang="en-US" sz="1100">
              <a:cs typeface="Calibri" panose="020F0502020204030204" pitchFamily="34" charset="0"/>
            </a:endParaRPr>
          </a:p>
          <a:p>
            <a:pPr>
              <a:spcBef>
                <a:spcPts val="338"/>
              </a:spcBef>
              <a:buSzTx/>
              <a:buFontTx/>
              <a:buNone/>
            </a:pPr>
            <a:r>
              <a:rPr lang="en-US" altLang="en-US" sz="1100">
                <a:solidFill>
                  <a:srgbClr val="000000"/>
                </a:solidFill>
                <a:cs typeface="Calibri" panose="020F0502020204030204" pitchFamily="34" charset="0"/>
              </a:rPr>
              <a:t>Buka di “client/app.js” dan modifikasi di bagian yang diberi warna kuning</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C5780360-E51A-1851-8A57-F9C823AEE93B}"/>
              </a:ext>
            </a:extLst>
          </p:cNvPr>
          <p:cNvSpPr txBox="1"/>
          <p:nvPr/>
        </p:nvSpPr>
        <p:spPr>
          <a:xfrm>
            <a:off x="1358900" y="5251450"/>
            <a:ext cx="2578100" cy="193675"/>
          </a:xfrm>
          <a:prstGeom prst="rect">
            <a:avLst/>
          </a:prstGeom>
          <a:noFill/>
          <a:ln w="9525" cap="flat" cmpd="sng" algn="ctr">
            <a:noFill/>
            <a:prstDash val="solid"/>
            <a:round/>
            <a:headEnd type="none" w="med" len="med"/>
            <a:tailEnd type="none" w="med" len="med"/>
          </a:ln>
        </p:spPr>
        <p:txBody>
          <a:bodyPr lIns="0" tIns="13335" rIns="0" bIns="0">
            <a:spAutoFit/>
          </a:bodyPr>
          <a:lstStyle/>
          <a:p>
            <a:pPr marL="12700" fontAlgn="auto">
              <a:spcBef>
                <a:spcPts val="105"/>
              </a:spcBef>
              <a:defRPr/>
            </a:pPr>
            <a:r>
              <a:rPr sz="1100">
                <a:ln w="9525" cap="flat" cmpd="sng" algn="ctr">
                  <a:noFill/>
                  <a:prstDash val="solid"/>
                  <a:round/>
                  <a:headEnd type="none" w="med" len="med"/>
                  <a:tailEnd type="none" w="med" len="med"/>
                </a:ln>
                <a:solidFill>
                  <a:srgbClr val="000000"/>
                </a:solidFill>
                <a:latin typeface="Calibri"/>
                <a:cs typeface="Calibri"/>
              </a:rPr>
              <a:t>Lalu</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tambahkan</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render()</a:t>
            </a:r>
            <a:r>
              <a:rPr sz="1100">
                <a:ln w="9525" cap="flat" cmpd="sng" algn="ctr">
                  <a:noFill/>
                  <a:prstDash val="solid"/>
                  <a:round/>
                  <a:headEnd type="none" w="med" len="med"/>
                  <a:tailEnd type="none" w="med" len="med"/>
                </a:ln>
                <a:solidFill>
                  <a:srgbClr val="000000"/>
                </a:solidFill>
                <a:latin typeface="Calibri"/>
                <a:cs typeface="Calibri"/>
              </a:rPr>
              <a:t> seperti</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di</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bawah</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ini</a:t>
            </a:r>
            <a:endParaRPr sz="1100">
              <a:latin typeface="Calibri"/>
              <a:cs typeface="Calibri"/>
            </a:endParaRPr>
          </a:p>
        </p:txBody>
      </p:sp>
      <p:sp>
        <p:nvSpPr>
          <p:cNvPr id="4" name="object 4">
            <a:extLst>
              <a:ext uri="{FF2B5EF4-FFF2-40B4-BE49-F238E27FC236}">
                <a16:creationId xmlns:a16="http://schemas.microsoft.com/office/drawing/2014/main" id="{8F6C260A-A4EF-9001-C908-8786C76AC9B7}"/>
              </a:ext>
            </a:extLst>
          </p:cNvPr>
          <p:cNvSpPr txBox="1"/>
          <p:nvPr/>
        </p:nvSpPr>
        <p:spPr>
          <a:xfrm>
            <a:off x="1358900" y="7007225"/>
            <a:ext cx="5167313" cy="393700"/>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Tambahkan dua fungsi, satu untuk handleInputChange, sehingga all input variable dapat di  set dengan benar</a:t>
            </a:r>
            <a:endParaRPr lang="en-US" altLang="en-US" sz="1100">
              <a:cs typeface="Calibri" panose="020F0502020204030204" pitchFamily="34" charset="0"/>
            </a:endParaRPr>
          </a:p>
        </p:txBody>
      </p:sp>
      <p:pic>
        <p:nvPicPr>
          <p:cNvPr id="48133" name="object 5">
            <a:extLst>
              <a:ext uri="{FF2B5EF4-FFF2-40B4-BE49-F238E27FC236}">
                <a16:creationId xmlns:a16="http://schemas.microsoft.com/office/drawing/2014/main" id="{DF66F5BC-0F4A-D1EF-7322-6785A4366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27200"/>
            <a:ext cx="57308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8134" name="object 6">
            <a:extLst>
              <a:ext uri="{FF2B5EF4-FFF2-40B4-BE49-F238E27FC236}">
                <a16:creationId xmlns:a16="http://schemas.microsoft.com/office/drawing/2014/main" id="{AFFA372A-247B-6351-85AC-3928D2BD4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480050"/>
            <a:ext cx="51339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8135" name="object 7">
            <a:extLst>
              <a:ext uri="{FF2B5EF4-FFF2-40B4-BE49-F238E27FC236}">
                <a16:creationId xmlns:a16="http://schemas.microsoft.com/office/drawing/2014/main" id="{8FB922DB-5559-C494-ACE6-AFAC1E659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437438"/>
            <a:ext cx="57308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AB95250-B6D0-9FFE-EA4D-4B9C8E50D0DA}"/>
              </a:ext>
            </a:extLst>
          </p:cNvPr>
          <p:cNvSpPr txBox="1"/>
          <p:nvPr/>
        </p:nvSpPr>
        <p:spPr>
          <a:xfrm>
            <a:off x="1358900" y="877888"/>
            <a:ext cx="5265738" cy="393700"/>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Buka lagi terminal lalu jalankan npm dengan ini akan menjalankan server dengan port 300 di  browser</a:t>
            </a:r>
            <a:endParaRPr lang="en-US" altLang="en-US" sz="1100">
              <a:cs typeface="Calibri" panose="020F0502020204030204" pitchFamily="34" charset="0"/>
            </a:endParaRPr>
          </a:p>
        </p:txBody>
      </p:sp>
      <p:sp>
        <p:nvSpPr>
          <p:cNvPr id="49155" name="object 3">
            <a:extLst>
              <a:ext uri="{FF2B5EF4-FFF2-40B4-BE49-F238E27FC236}">
                <a16:creationId xmlns:a16="http://schemas.microsoft.com/office/drawing/2014/main" id="{7ABC3161-379A-6B1E-56B5-E3AE0D22DE34}"/>
              </a:ext>
            </a:extLst>
          </p:cNvPr>
          <p:cNvSpPr txBox="1">
            <a:spLocks noChangeArrowheads="1"/>
          </p:cNvSpPr>
          <p:nvPr/>
        </p:nvSpPr>
        <p:spPr bwMode="auto">
          <a:xfrm>
            <a:off x="901700" y="4989513"/>
            <a:ext cx="565785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53975" rIns="0" bIns="0">
            <a:spAutoFit/>
          </a:bodyPr>
          <a:lstStyle>
            <a:lvl1pPr marL="468313">
              <a:buSzPct val="100000"/>
              <a:buFont typeface="Calibri" panose="020F0502020204030204" pitchFamily="34" charset="0"/>
              <a:tabLst>
                <a:tab pos="220663" algn="l"/>
              </a:tabLst>
              <a:defRPr>
                <a:solidFill>
                  <a:schemeClr val="tx1"/>
                </a:solidFill>
                <a:latin typeface="Calibri" panose="020F0502020204030204" pitchFamily="34" charset="0"/>
              </a:defRPr>
            </a:lvl1pPr>
            <a:lvl2pPr marL="220663" indent="-207963">
              <a:buSzPct val="100000"/>
              <a:buFont typeface="Calibri" panose="020F0502020204030204" pitchFamily="34" charset="0"/>
              <a:tabLst>
                <a:tab pos="220663" algn="l"/>
              </a:tabLst>
              <a:defRPr>
                <a:solidFill>
                  <a:schemeClr val="tx1"/>
                </a:solidFill>
                <a:latin typeface="Calibri" panose="020F0502020204030204" pitchFamily="34" charset="0"/>
              </a:defRPr>
            </a:lvl2pPr>
            <a:lvl3pPr marL="327025" indent="-314325">
              <a:buSzPct val="100000"/>
              <a:buFont typeface="Calibri" panose="020F0502020204030204" pitchFamily="34" charset="0"/>
              <a:tabLst>
                <a:tab pos="220663" algn="l"/>
              </a:tabLst>
              <a:defRPr>
                <a:solidFill>
                  <a:schemeClr val="tx1"/>
                </a:solidFill>
                <a:latin typeface="Calibri" panose="020F0502020204030204" pitchFamily="34" charset="0"/>
              </a:defRPr>
            </a:lvl3pPr>
            <a:lvl4pPr marL="1600200" indent="-228600">
              <a:buSzPct val="100000"/>
              <a:buFont typeface="Calibri" panose="020F0502020204030204" pitchFamily="34" charset="0"/>
              <a:tabLst>
                <a:tab pos="220663" algn="l"/>
              </a:tabLst>
              <a:defRPr>
                <a:solidFill>
                  <a:schemeClr val="tx1"/>
                </a:solidFill>
                <a:latin typeface="Calibri" panose="020F0502020204030204" pitchFamily="34" charset="0"/>
              </a:defRPr>
            </a:lvl4pPr>
            <a:lvl5pPr marL="2057400" indent="-228600">
              <a:buSzPct val="100000"/>
              <a:buFont typeface="Calibri" panose="020F0502020204030204" pitchFamily="34" charset="0"/>
              <a:tabLst>
                <a:tab pos="220663"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tabLst>
                <a:tab pos="220663"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tabLst>
                <a:tab pos="220663"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tabLst>
                <a:tab pos="220663"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tabLst>
                <a:tab pos="220663" algn="l"/>
              </a:tabLst>
              <a:defRPr>
                <a:solidFill>
                  <a:schemeClr val="tx1"/>
                </a:solidFill>
                <a:latin typeface="Calibri" panose="020F0502020204030204" pitchFamily="34" charset="0"/>
              </a:defRPr>
            </a:lvl9pPr>
          </a:lstStyle>
          <a:p>
            <a:pPr lvl="1" eaLnBrk="1" hangingPunct="1">
              <a:spcBef>
                <a:spcPts val="425"/>
              </a:spcBef>
              <a:buFont typeface="Calibri" panose="020F0502020204030204" pitchFamily="34" charset="0"/>
              <a:buAutoNum type="arabicPeriod" startAt="7"/>
            </a:pPr>
            <a:r>
              <a:rPr lang="ru-RU" altLang="en-US" sz="1100">
                <a:cs typeface="Calibri" panose="020F0502020204030204" pitchFamily="34" charset="0"/>
              </a:rPr>
              <a:t>Koneksikan dengan MetaMask</a:t>
            </a:r>
          </a:p>
          <a:p>
            <a:pPr lvl="2" eaLnBrk="1" hangingPunct="1">
              <a:spcBef>
                <a:spcPts val="325"/>
              </a:spcBef>
              <a:buFont typeface="Calibri" panose="020F0502020204030204" pitchFamily="34" charset="0"/>
              <a:buAutoNum type="arabicPeriod"/>
            </a:pPr>
            <a:r>
              <a:rPr lang="ru-RU" altLang="en-US" sz="1100">
                <a:cs typeface="Calibri" panose="020F0502020204030204" pitchFamily="34" charset="0"/>
              </a:rPr>
              <a:t>Apa Yang Kita Kerjakan?</a:t>
            </a:r>
          </a:p>
          <a:p>
            <a:pPr eaLnBrk="1" hangingPunct="1">
              <a:lnSpc>
                <a:spcPct val="110000"/>
              </a:lnSpc>
              <a:spcBef>
                <a:spcPts val="200"/>
              </a:spcBef>
            </a:pPr>
            <a:r>
              <a:rPr lang="ru-RU" altLang="en-US" sz="1100">
                <a:cs typeface="Calibri" panose="020F0502020204030204" pitchFamily="34" charset="0"/>
              </a:rPr>
              <a:t>Pada bagian ini kita akan mengkoneksikan react app dengan metamask dengan keystore ke  sign transaction</a:t>
            </a:r>
          </a:p>
          <a:p>
            <a:pPr lvl="2" eaLnBrk="1" hangingPunct="1">
              <a:spcBef>
                <a:spcPts val="325"/>
              </a:spcBef>
              <a:buFont typeface="Calibri" panose="020F0502020204030204" pitchFamily="34" charset="0"/>
              <a:buChar char="•"/>
            </a:pPr>
            <a:r>
              <a:rPr lang="ru-RU" altLang="en-US" sz="1100">
                <a:cs typeface="Calibri" panose="020F0502020204030204" pitchFamily="34" charset="0"/>
              </a:rPr>
              <a:t>Langkah-langkah</a:t>
            </a:r>
          </a:p>
          <a:p>
            <a:pPr eaLnBrk="1" hangingPunct="1">
              <a:spcBef>
                <a:spcPts val="313"/>
              </a:spcBef>
            </a:pPr>
            <a:r>
              <a:rPr lang="ru-RU" altLang="en-US" sz="1100">
                <a:cs typeface="Calibri" panose="020F0502020204030204" pitchFamily="34" charset="0"/>
              </a:rPr>
              <a:t>Pertama-tama koneksikan dengan metamask dengan network yang benar</a:t>
            </a:r>
          </a:p>
        </p:txBody>
      </p:sp>
      <p:pic>
        <p:nvPicPr>
          <p:cNvPr id="49156" name="object 4">
            <a:extLst>
              <a:ext uri="{FF2B5EF4-FFF2-40B4-BE49-F238E27FC236}">
                <a16:creationId xmlns:a16="http://schemas.microsoft.com/office/drawing/2014/main" id="{472359BD-CFE4-AB92-E5ED-CEABC57FF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08100"/>
            <a:ext cx="5730875"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49157" name="object 5">
            <a:extLst>
              <a:ext uri="{FF2B5EF4-FFF2-40B4-BE49-F238E27FC236}">
                <a16:creationId xmlns:a16="http://schemas.microsoft.com/office/drawing/2014/main" id="{393E8F9C-4951-C490-D8C4-1671BE5C5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281738"/>
            <a:ext cx="2181225"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32C8403-FC3D-BBDE-DD38-4DDAE576C78A}"/>
              </a:ext>
            </a:extLst>
          </p:cNvPr>
          <p:cNvSpPr txBox="1"/>
          <p:nvPr/>
        </p:nvSpPr>
        <p:spPr>
          <a:xfrm>
            <a:off x="901700" y="877888"/>
            <a:ext cx="5695950" cy="946150"/>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Saat kami memigrasikan kontrak pintar dengan konsol Pengembang Truffle, maka akun pertama di  konsol pengembang truffle adalah pemilik". Jadi, kami menonaktifkan MetaMask di Browser untuk  berinteraksi dengan aplikasi atau kami menambahkan kunci pribadi dari truffle konsol pengembang  ke MetaMask. Di Terminal/Powershell tempat Truffle Developer Console menjalankan gulir ke kunci  pribadi di atas:</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FD1E5DD6-28AE-FE33-ABCE-C1A3406EB0EC}"/>
              </a:ext>
            </a:extLst>
          </p:cNvPr>
          <p:cNvSpPr txBox="1"/>
          <p:nvPr/>
        </p:nvSpPr>
        <p:spPr>
          <a:xfrm>
            <a:off x="901700" y="2620963"/>
            <a:ext cx="2000250"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spc="-5">
                <a:ln w="9525" cap="flat" cmpd="sng" algn="ctr">
                  <a:noFill/>
                  <a:prstDash val="solid"/>
                  <a:round/>
                  <a:headEnd type="none" w="med" len="med"/>
                  <a:tailEnd type="none" w="med" len="med"/>
                </a:ln>
                <a:solidFill>
                  <a:srgbClr val="000000"/>
                </a:solidFill>
                <a:latin typeface="Calibri"/>
                <a:cs typeface="Calibri"/>
              </a:rPr>
              <a:t>Copy private key </a:t>
            </a:r>
            <a:r>
              <a:rPr sz="1100">
                <a:ln w="9525" cap="flat" cmpd="sng" algn="ctr">
                  <a:noFill/>
                  <a:prstDash val="solid"/>
                  <a:round/>
                  <a:headEnd type="none" w="med" len="med"/>
                  <a:tailEnd type="none" w="med" len="med"/>
                </a:ln>
                <a:solidFill>
                  <a:srgbClr val="000000"/>
                </a:solidFill>
                <a:latin typeface="Calibri"/>
                <a:cs typeface="Calibri"/>
              </a:rPr>
              <a:t>kita</a:t>
            </a:r>
            <a:r>
              <a:rPr sz="1100" spc="-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ke</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metamask</a:t>
            </a:r>
            <a:endParaRPr sz="1100">
              <a:latin typeface="Calibri"/>
              <a:cs typeface="Calibri"/>
            </a:endParaRPr>
          </a:p>
        </p:txBody>
      </p:sp>
      <p:sp>
        <p:nvSpPr>
          <p:cNvPr id="4" name="object 4">
            <a:extLst>
              <a:ext uri="{FF2B5EF4-FFF2-40B4-BE49-F238E27FC236}">
                <a16:creationId xmlns:a16="http://schemas.microsoft.com/office/drawing/2014/main" id="{6172EF03-C8B9-5B41-E685-1E79EE3F7E09}"/>
              </a:ext>
            </a:extLst>
          </p:cNvPr>
          <p:cNvSpPr txBox="1"/>
          <p:nvPr/>
        </p:nvSpPr>
        <p:spPr>
          <a:xfrm>
            <a:off x="901700" y="6926263"/>
            <a:ext cx="4527550" cy="442912"/>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25000"/>
              </a:lnSpc>
              <a:spcBef>
                <a:spcPts val="100"/>
              </a:spcBef>
              <a:buSzTx/>
              <a:buFontTx/>
              <a:buNone/>
            </a:pPr>
            <a:r>
              <a:rPr lang="en-US" altLang="en-US" sz="1100">
                <a:solidFill>
                  <a:srgbClr val="000000"/>
                </a:solidFill>
                <a:cs typeface="Calibri" panose="020F0502020204030204" pitchFamily="34" charset="0"/>
              </a:rPr>
              <a:t>Dari sini seharusnya akun kita akan muncul dengan saldo 100 Ether didalamnya  Sekarang kita tambahkan new item ke smartcontract</a:t>
            </a:r>
            <a:endParaRPr lang="en-US" altLang="en-US" sz="1100">
              <a:cs typeface="Calibri" panose="020F0502020204030204" pitchFamily="34" charset="0"/>
            </a:endParaRPr>
          </a:p>
        </p:txBody>
      </p:sp>
      <p:pic>
        <p:nvPicPr>
          <p:cNvPr id="50181" name="object 5">
            <a:extLst>
              <a:ext uri="{FF2B5EF4-FFF2-40B4-BE49-F238E27FC236}">
                <a16:creationId xmlns:a16="http://schemas.microsoft.com/office/drawing/2014/main" id="{A732C4C1-C9D6-DAD1-DCDC-BBC9D9C0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60550"/>
            <a:ext cx="57308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nvGrpSpPr>
          <p:cNvPr id="50182" name="object 6">
            <a:extLst>
              <a:ext uri="{FF2B5EF4-FFF2-40B4-BE49-F238E27FC236}">
                <a16:creationId xmlns:a16="http://schemas.microsoft.com/office/drawing/2014/main" id="{7745572B-1AE5-18E1-03C6-12FE2DA1C284}"/>
              </a:ext>
            </a:extLst>
          </p:cNvPr>
          <p:cNvGrpSpPr>
            <a:grpSpLocks/>
          </p:cNvGrpSpPr>
          <p:nvPr/>
        </p:nvGrpSpPr>
        <p:grpSpPr bwMode="auto">
          <a:xfrm>
            <a:off x="914400" y="2851150"/>
            <a:ext cx="5370513" cy="4095750"/>
            <a:chOff x="914400" y="2851403"/>
            <a:chExt cx="5370195" cy="4095750"/>
          </a:xfrm>
        </p:grpSpPr>
        <p:pic>
          <p:nvPicPr>
            <p:cNvPr id="50184" name="object 7">
              <a:extLst>
                <a:ext uri="{FF2B5EF4-FFF2-40B4-BE49-F238E27FC236}">
                  <a16:creationId xmlns:a16="http://schemas.microsoft.com/office/drawing/2014/main" id="{2BE08501-47F4-0F1E-398E-600C60EE8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51403"/>
              <a:ext cx="2560320" cy="409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50185" name="object 8">
              <a:extLst>
                <a:ext uri="{FF2B5EF4-FFF2-40B4-BE49-F238E27FC236}">
                  <a16:creationId xmlns:a16="http://schemas.microsoft.com/office/drawing/2014/main" id="{5013C9AB-FE87-3E64-508A-64149934A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4720" y="2907791"/>
              <a:ext cx="2809621" cy="403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pic>
        <p:nvPicPr>
          <p:cNvPr id="50183" name="object 9">
            <a:extLst>
              <a:ext uri="{FF2B5EF4-FFF2-40B4-BE49-F238E27FC236}">
                <a16:creationId xmlns:a16="http://schemas.microsoft.com/office/drawing/2014/main" id="{D5D9389C-A53E-3FD7-3B6D-3BFADE5B3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7613650"/>
            <a:ext cx="55118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1160D97-A295-CABF-7F21-F1BAB3377070}"/>
              </a:ext>
            </a:extLst>
          </p:cNvPr>
          <p:cNvSpPr txBox="1"/>
          <p:nvPr/>
        </p:nvSpPr>
        <p:spPr>
          <a:xfrm>
            <a:off x="901700" y="854075"/>
            <a:ext cx="4375150" cy="654050"/>
          </a:xfrm>
          <a:prstGeom prst="rect">
            <a:avLst/>
          </a:prstGeom>
          <a:noFill/>
          <a:ln w="9525" cap="flat" cmpd="sng" algn="ctr">
            <a:noFill/>
            <a:prstDash val="solid"/>
            <a:round/>
            <a:headEnd type="none" w="med" len="med"/>
            <a:tailEnd type="none" w="med" len="med"/>
          </a:ln>
        </p:spPr>
        <p:txBody>
          <a:bodyPr lIns="0" tIns="5334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425"/>
              </a:spcBef>
              <a:buSzTx/>
              <a:buFontTx/>
              <a:buNone/>
            </a:pPr>
            <a:r>
              <a:rPr lang="en-US" altLang="en-US" sz="1100">
                <a:solidFill>
                  <a:srgbClr val="000000"/>
                </a:solidFill>
                <a:cs typeface="Calibri" panose="020F0502020204030204" pitchFamily="34" charset="0"/>
              </a:rPr>
              <a:t>3.8 Listen to Payment</a:t>
            </a:r>
            <a:endParaRPr lang="en-US" altLang="en-US" sz="1100">
              <a:cs typeface="Calibri" panose="020F0502020204030204" pitchFamily="34" charset="0"/>
            </a:endParaRPr>
          </a:p>
          <a:p>
            <a:pPr>
              <a:lnSpc>
                <a:spcPts val="1663"/>
              </a:lnSpc>
              <a:spcBef>
                <a:spcPts val="88"/>
              </a:spcBef>
              <a:buSzTx/>
              <a:buFontTx/>
              <a:buNone/>
            </a:pPr>
            <a:r>
              <a:rPr lang="en-US" altLang="en-US" sz="1100">
                <a:solidFill>
                  <a:srgbClr val="000000"/>
                </a:solidFill>
                <a:cs typeface="Calibri" panose="020F0502020204030204" pitchFamily="34" charset="0"/>
              </a:rPr>
              <a:t>Sekarag kita tahu berapa yang kita harus bayar untuk spesifik alamat  Tambahkan fungsi dibawah ini ke app.js</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8490353C-3929-53F3-1A4F-530A0DF37094}"/>
              </a:ext>
            </a:extLst>
          </p:cNvPr>
          <p:cNvSpPr txBox="1"/>
          <p:nvPr/>
        </p:nvSpPr>
        <p:spPr>
          <a:xfrm>
            <a:off x="901700" y="2628900"/>
            <a:ext cx="4175125"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a:ln w="9525" cap="flat" cmpd="sng" algn="ctr">
                  <a:noFill/>
                  <a:prstDash val="solid"/>
                  <a:round/>
                  <a:headEnd type="none" w="med" len="med"/>
                  <a:tailEnd type="none" w="med" len="med"/>
                </a:ln>
                <a:solidFill>
                  <a:srgbClr val="000000"/>
                </a:solidFill>
                <a:latin typeface="Calibri"/>
                <a:cs typeface="Calibri"/>
              </a:rPr>
              <a:t>Dan call</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fungsi</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ini</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Ketika</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kita</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inisialisasi</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aplikasi</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di</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“ComponenDidMount”</a:t>
            </a:r>
            <a:endParaRPr sz="1100">
              <a:latin typeface="Calibri"/>
              <a:cs typeface="Calibri"/>
            </a:endParaRPr>
          </a:p>
        </p:txBody>
      </p:sp>
      <p:sp>
        <p:nvSpPr>
          <p:cNvPr id="4" name="object 4">
            <a:extLst>
              <a:ext uri="{FF2B5EF4-FFF2-40B4-BE49-F238E27FC236}">
                <a16:creationId xmlns:a16="http://schemas.microsoft.com/office/drawing/2014/main" id="{5EEAA44F-FF67-5CFA-0963-E6B3654AC369}"/>
              </a:ext>
            </a:extLst>
          </p:cNvPr>
          <p:cNvSpPr txBox="1"/>
          <p:nvPr/>
        </p:nvSpPr>
        <p:spPr>
          <a:xfrm>
            <a:off x="901700" y="4537075"/>
            <a:ext cx="5405438" cy="393700"/>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Ketika ada seseorang membayart maka item akan akan pop up dan meberitahukan anda untuk  mengirim</a:t>
            </a:r>
            <a:endParaRPr lang="en-US" altLang="en-US" sz="1100">
              <a:cs typeface="Calibri" panose="020F0502020204030204" pitchFamily="34" charset="0"/>
            </a:endParaRPr>
          </a:p>
        </p:txBody>
      </p:sp>
      <p:sp>
        <p:nvSpPr>
          <p:cNvPr id="5" name="object 5">
            <a:extLst>
              <a:ext uri="{FF2B5EF4-FFF2-40B4-BE49-F238E27FC236}">
                <a16:creationId xmlns:a16="http://schemas.microsoft.com/office/drawing/2014/main" id="{31207621-B6A8-493D-BC2E-2ECF01E674BF}"/>
              </a:ext>
            </a:extLst>
          </p:cNvPr>
          <p:cNvSpPr txBox="1"/>
          <p:nvPr/>
        </p:nvSpPr>
        <p:spPr>
          <a:xfrm>
            <a:off x="901700" y="6867525"/>
            <a:ext cx="5748338" cy="1760538"/>
          </a:xfrm>
          <a:prstGeom prst="rect">
            <a:avLst/>
          </a:prstGeom>
          <a:noFill/>
          <a:ln w="9525" cap="flat" cmpd="sng" algn="ctr">
            <a:noFill/>
            <a:prstDash val="solid"/>
            <a:round/>
            <a:headEnd type="none" w="med" len="med"/>
            <a:tailEnd type="none" w="med" len="med"/>
          </a:ln>
        </p:spPr>
        <p:txBody>
          <a:bodyPr lIns="0" tIns="55244"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438"/>
              </a:spcBef>
              <a:buSzTx/>
              <a:buFontTx/>
              <a:buNone/>
            </a:pPr>
            <a:r>
              <a:rPr lang="en-US" altLang="en-US" sz="1100">
                <a:solidFill>
                  <a:srgbClr val="000000"/>
                </a:solidFill>
                <a:cs typeface="Calibri" panose="020F0502020204030204" pitchFamily="34" charset="0"/>
              </a:rPr>
              <a:t>3.9 Unit Test</a:t>
            </a:r>
            <a:endParaRPr lang="en-US" altLang="en-US" sz="1100">
              <a:cs typeface="Calibri" panose="020F0502020204030204" pitchFamily="34" charset="0"/>
            </a:endParaRPr>
          </a:p>
          <a:p>
            <a:pPr>
              <a:lnSpc>
                <a:spcPct val="110000"/>
              </a:lnSpc>
              <a:spcBef>
                <a:spcPts val="200"/>
              </a:spcBef>
              <a:buSzTx/>
              <a:buFontTx/>
              <a:buNone/>
            </a:pPr>
            <a:r>
              <a:rPr lang="en-US" altLang="en-US" sz="1100">
                <a:solidFill>
                  <a:srgbClr val="000000"/>
                </a:solidFill>
                <a:cs typeface="Calibri" panose="020F0502020204030204" pitchFamily="34" charset="0"/>
              </a:rPr>
              <a:t>Pengujian unit itu penting, itu tidak mungkin. Tetapi bagaimana cara menulis tes unit? Ada  sesuatu yang istimewa di Truffle tentang pengujian unit. Masalahnya adalah di suite  pengujian Anda mendapatkan abstraksi kontrak menggunakan truffle-contract, sementara di  aplikasi normal Anda bekerja dengan instance web3-contract. Mari kita terapkan unit test  super sederhana dan lihat apakah kita bisa menguji item yang dibuat. Pertama-tama, hapus  tes di folder "/test". Mereka adalah untuk kontrak pintar penyimpanan paling sederhana  yang tidak ada lagi. Kemudian tambahkan tes baru:</a:t>
            </a:r>
            <a:endParaRPr lang="en-US" altLang="en-US" sz="1100">
              <a:cs typeface="Calibri" panose="020F0502020204030204" pitchFamily="34" charset="0"/>
            </a:endParaRPr>
          </a:p>
          <a:p>
            <a:pPr>
              <a:spcBef>
                <a:spcPts val="338"/>
              </a:spcBef>
              <a:buSzTx/>
              <a:buFontTx/>
              <a:buNone/>
            </a:pPr>
            <a:r>
              <a:rPr lang="en-US" altLang="en-US" sz="1100">
                <a:solidFill>
                  <a:srgbClr val="000000"/>
                </a:solidFill>
                <a:cs typeface="Calibri" panose="020F0502020204030204" pitchFamily="34" charset="0"/>
              </a:rPr>
              <a:t>Test/ItemManager.test.js</a:t>
            </a:r>
            <a:endParaRPr lang="en-US" altLang="en-US" sz="1100">
              <a:cs typeface="Calibri" panose="020F0502020204030204" pitchFamily="34" charset="0"/>
            </a:endParaRPr>
          </a:p>
        </p:txBody>
      </p:sp>
      <p:pic>
        <p:nvPicPr>
          <p:cNvPr id="51206" name="object 6">
            <a:extLst>
              <a:ext uri="{FF2B5EF4-FFF2-40B4-BE49-F238E27FC236}">
                <a16:creationId xmlns:a16="http://schemas.microsoft.com/office/drawing/2014/main" id="{2B44BCDA-9045-CC9D-7E54-FF03E0810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43050"/>
            <a:ext cx="5730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51207" name="object 7">
            <a:extLst>
              <a:ext uri="{FF2B5EF4-FFF2-40B4-BE49-F238E27FC236}">
                <a16:creationId xmlns:a16="http://schemas.microsoft.com/office/drawing/2014/main" id="{70512745-714C-ACF8-76A0-050646C79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59088"/>
            <a:ext cx="5730875"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51208" name="object 8">
            <a:extLst>
              <a:ext uri="{FF2B5EF4-FFF2-40B4-BE49-F238E27FC236}">
                <a16:creationId xmlns:a16="http://schemas.microsoft.com/office/drawing/2014/main" id="{12E08FB3-E427-0586-F06C-F7192CCD4D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967288"/>
            <a:ext cx="49244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object 2">
            <a:extLst>
              <a:ext uri="{FF2B5EF4-FFF2-40B4-BE49-F238E27FC236}">
                <a16:creationId xmlns:a16="http://schemas.microsoft.com/office/drawing/2014/main" id="{7E5D7AC9-C98B-6004-CC6C-AF2C93366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57308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60477104-DF08-38D9-2B13-B71AF0F95942}"/>
              </a:ext>
            </a:extLst>
          </p:cNvPr>
          <p:cNvSpPr txBox="1">
            <a:spLocks noChangeArrowheads="1"/>
          </p:cNvSpPr>
          <p:nvPr/>
        </p:nvSpPr>
        <p:spPr bwMode="auto">
          <a:xfrm>
            <a:off x="901700" y="4244975"/>
            <a:ext cx="5562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29209" rIns="0" bIns="0">
            <a:spAutoFit/>
          </a:bodyPr>
          <a:lstStyle>
            <a:lvl1pPr marL="241300">
              <a:buSzPct val="100000"/>
              <a:buFont typeface="Calibri" panose="020F0502020204030204" pitchFamily="34" charset="0"/>
              <a:tabLst>
                <a:tab pos="241300" algn="l"/>
              </a:tabLst>
              <a:defRPr>
                <a:solidFill>
                  <a:schemeClr val="tx1"/>
                </a:solidFill>
                <a:latin typeface="Calibri" panose="020F0502020204030204" pitchFamily="34" charset="0"/>
              </a:defRPr>
            </a:lvl1pPr>
            <a:lvl2pPr marL="241300" indent="-228600">
              <a:buSzPct val="100000"/>
              <a:buFont typeface="Calibri" panose="020F0502020204030204" pitchFamily="34" charset="0"/>
              <a:tabLst>
                <a:tab pos="241300" algn="l"/>
              </a:tabLst>
              <a:defRPr>
                <a:solidFill>
                  <a:schemeClr val="tx1"/>
                </a:solidFill>
                <a:latin typeface="Calibri" panose="020F0502020204030204" pitchFamily="34" charset="0"/>
              </a:defRPr>
            </a:lvl2pPr>
            <a:lvl3pPr marL="468313" indent="-457200">
              <a:buSzPct val="100000"/>
              <a:buFont typeface="Calibri" panose="020F0502020204030204" pitchFamily="34" charset="0"/>
              <a:tabLst>
                <a:tab pos="241300" algn="l"/>
              </a:tabLst>
              <a:defRPr>
                <a:solidFill>
                  <a:schemeClr val="tx1"/>
                </a:solidFill>
                <a:latin typeface="Calibri" panose="020F0502020204030204" pitchFamily="34" charset="0"/>
              </a:defRPr>
            </a:lvl3pPr>
            <a:lvl4pPr marL="1600200" indent="-228600">
              <a:buSzPct val="100000"/>
              <a:buFont typeface="Calibri" panose="020F0502020204030204" pitchFamily="34" charset="0"/>
              <a:tabLst>
                <a:tab pos="241300" algn="l"/>
              </a:tabLst>
              <a:defRPr>
                <a:solidFill>
                  <a:schemeClr val="tx1"/>
                </a:solidFill>
                <a:latin typeface="Calibri" panose="020F0502020204030204" pitchFamily="34" charset="0"/>
              </a:defRPr>
            </a:lvl4pPr>
            <a:lvl5pPr marL="2057400" indent="-228600">
              <a:buSzPct val="100000"/>
              <a:buFont typeface="Calibri" panose="020F0502020204030204" pitchFamily="34" charset="0"/>
              <a:tabLst>
                <a:tab pos="241300"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tabLst>
                <a:tab pos="241300" algn="l"/>
              </a:tabLst>
              <a:defRPr>
                <a:solidFill>
                  <a:schemeClr val="tx1"/>
                </a:solidFill>
                <a:latin typeface="Calibri" panose="020F0502020204030204" pitchFamily="34" charset="0"/>
              </a:defRPr>
            </a:lvl9pPr>
          </a:lstStyle>
          <a:p>
            <a:pPr lvl="1" eaLnBrk="1" hangingPunct="1">
              <a:spcBef>
                <a:spcPts val="225"/>
              </a:spcBef>
              <a:buFont typeface="Calibri" panose="020F0502020204030204" pitchFamily="34" charset="0"/>
              <a:buAutoNum type="arabicPeriod" startAt="3"/>
            </a:pPr>
            <a:r>
              <a:rPr lang="ru-RU" altLang="en-US" sz="1100">
                <a:solidFill>
                  <a:schemeClr val="bg1"/>
                </a:solidFill>
                <a:cs typeface="Calibri" panose="020F0502020204030204" pitchFamily="34" charset="0"/>
              </a:rPr>
              <a:t>Mendeploy dan Menggunakan Smart Contract</a:t>
            </a:r>
          </a:p>
          <a:p>
            <a:pPr eaLnBrk="1" hangingPunct="1">
              <a:lnSpc>
                <a:spcPct val="110000"/>
              </a:lnSpc>
            </a:pPr>
            <a:r>
              <a:rPr lang="ru-RU" altLang="en-US" sz="1100">
                <a:solidFill>
                  <a:schemeClr val="bg1"/>
                </a:solidFill>
                <a:cs typeface="Calibri" panose="020F0502020204030204" pitchFamily="34" charset="0"/>
              </a:rPr>
              <a:t>Pertama-tama kita harus mendeploy smart contract kita. Lalu kita daru dapat melihat jika kita  dapat menyimpan ether dan mendapatkan balance ether kita dari smart contract.</a:t>
            </a:r>
          </a:p>
          <a:p>
            <a:pPr lvl="2" eaLnBrk="1" hangingPunct="1">
              <a:spcBef>
                <a:spcPts val="113"/>
              </a:spcBef>
              <a:buFont typeface="Calibri" panose="020F0502020204030204" pitchFamily="34" charset="0"/>
              <a:buChar char="•"/>
            </a:pPr>
            <a:r>
              <a:rPr lang="ru-RU" altLang="en-US" sz="1100">
                <a:solidFill>
                  <a:schemeClr val="bg1"/>
                </a:solidFill>
                <a:cs typeface="Calibri" panose="020F0502020204030204" pitchFamily="34" charset="0"/>
              </a:rPr>
              <a:t>Mendeploy Smart Contract</a:t>
            </a:r>
          </a:p>
          <a:p>
            <a:pPr eaLnBrk="1" hangingPunct="1">
              <a:spcBef>
                <a:spcPts val="125"/>
              </a:spcBef>
            </a:pPr>
            <a:r>
              <a:rPr lang="ru-RU" altLang="en-US" sz="1100">
                <a:solidFill>
                  <a:schemeClr val="bg1"/>
                </a:solidFill>
                <a:cs typeface="Calibri" panose="020F0502020204030204" pitchFamily="34" charset="0"/>
              </a:rPr>
              <a:t>Klik ke Deploy and Run Transaction</a:t>
            </a:r>
          </a:p>
        </p:txBody>
      </p:sp>
      <p:pic>
        <p:nvPicPr>
          <p:cNvPr id="20483" name="object 3">
            <a:extLst>
              <a:ext uri="{FF2B5EF4-FFF2-40B4-BE49-F238E27FC236}">
                <a16:creationId xmlns:a16="http://schemas.microsoft.com/office/drawing/2014/main" id="{25F63D09-E9B3-F2C5-D9A1-E40667DA0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8" y="914400"/>
            <a:ext cx="5407025"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nvGrpSpPr>
          <p:cNvPr id="20484" name="object 4">
            <a:extLst>
              <a:ext uri="{FF2B5EF4-FFF2-40B4-BE49-F238E27FC236}">
                <a16:creationId xmlns:a16="http://schemas.microsoft.com/office/drawing/2014/main" id="{01E8D0D1-1EB3-1311-892E-322D61DF9405}"/>
              </a:ext>
            </a:extLst>
          </p:cNvPr>
          <p:cNvGrpSpPr>
            <a:grpSpLocks/>
          </p:cNvGrpSpPr>
          <p:nvPr/>
        </p:nvGrpSpPr>
        <p:grpSpPr bwMode="auto">
          <a:xfrm>
            <a:off x="2627313" y="5370513"/>
            <a:ext cx="2298700" cy="4173537"/>
            <a:chOff x="2627629" y="5370791"/>
            <a:chExt cx="2298700" cy="4173854"/>
          </a:xfrm>
        </p:grpSpPr>
        <p:pic>
          <p:nvPicPr>
            <p:cNvPr id="20485" name="object 5">
              <a:extLst>
                <a:ext uri="{FF2B5EF4-FFF2-40B4-BE49-F238E27FC236}">
                  <a16:creationId xmlns:a16="http://schemas.microsoft.com/office/drawing/2014/main" id="{DE17A880-125A-C50B-C04F-07687D2AD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629" y="5370791"/>
              <a:ext cx="2298699" cy="417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0486" name="object 6">
              <a:extLst>
                <a:ext uri="{FF2B5EF4-FFF2-40B4-BE49-F238E27FC236}">
                  <a16:creationId xmlns:a16="http://schemas.microsoft.com/office/drawing/2014/main" id="{2947AD1D-F904-F998-ADC1-B33089A8F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921" y="6498335"/>
              <a:ext cx="299084" cy="34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0487" name="object 7">
              <a:extLst>
                <a:ext uri="{FF2B5EF4-FFF2-40B4-BE49-F238E27FC236}">
                  <a16:creationId xmlns:a16="http://schemas.microsoft.com/office/drawing/2014/main" id="{432CD42B-A5DD-1082-287B-C071338B7E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6315" y="5584570"/>
              <a:ext cx="1588770" cy="58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0488" name="object 8">
              <a:extLst>
                <a:ext uri="{FF2B5EF4-FFF2-40B4-BE49-F238E27FC236}">
                  <a16:creationId xmlns:a16="http://schemas.microsoft.com/office/drawing/2014/main" id="{59BAF1A7-3667-73D4-F635-B346471CC4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676" y="7901177"/>
              <a:ext cx="1066164" cy="4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80C17E2-0D93-A510-BDB5-57148E9D5ECF}"/>
              </a:ext>
            </a:extLst>
          </p:cNvPr>
          <p:cNvSpPr txBox="1"/>
          <p:nvPr/>
        </p:nvSpPr>
        <p:spPr>
          <a:xfrm>
            <a:off x="1358900" y="877888"/>
            <a:ext cx="5283200" cy="393700"/>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Pada tab terminal anda dapat melihat status deploy smart contract kita apakah berhasil atau  gagal</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DD694A37-5B70-F006-8DFA-A4CE46C6C145}"/>
              </a:ext>
            </a:extLst>
          </p:cNvPr>
          <p:cNvSpPr txBox="1"/>
          <p:nvPr/>
        </p:nvSpPr>
        <p:spPr>
          <a:xfrm>
            <a:off x="1358900" y="1914525"/>
            <a:ext cx="5021263"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a:ln w="9525" cap="flat" cmpd="sng" algn="ctr">
                  <a:noFill/>
                  <a:prstDash val="solid"/>
                  <a:round/>
                  <a:headEnd type="none" w="med" len="med"/>
                  <a:tailEnd type="none" w="med" len="med"/>
                </a:ln>
                <a:solidFill>
                  <a:srgbClr val="000000"/>
                </a:solidFill>
                <a:latin typeface="Calibri"/>
                <a:cs typeface="Calibri"/>
              </a:rPr>
              <a:t>Untuk</a:t>
            </a:r>
            <a:r>
              <a:rPr sz="1100" spc="-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melihat </a:t>
            </a:r>
            <a:r>
              <a:rPr sz="1100" spc="-5">
                <a:ln w="9525" cap="flat" cmpd="sng" algn="ctr">
                  <a:noFill/>
                  <a:prstDash val="solid"/>
                  <a:round/>
                  <a:headEnd type="none" w="med" len="med"/>
                  <a:tailEnd type="none" w="med" len="med"/>
                </a:ln>
                <a:solidFill>
                  <a:srgbClr val="000000"/>
                </a:solidFill>
                <a:latin typeface="Calibri"/>
                <a:cs typeface="Calibri"/>
              </a:rPr>
              <a:t>smart</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contract</a:t>
            </a:r>
            <a:r>
              <a:rPr sz="1100">
                <a:ln w="9525" cap="flat" cmpd="sng" algn="ctr">
                  <a:noFill/>
                  <a:prstDash val="solid"/>
                  <a:round/>
                  <a:headEnd type="none" w="med" len="med"/>
                  <a:tailEnd type="none" w="med" len="med"/>
                </a:ln>
                <a:solidFill>
                  <a:srgbClr val="000000"/>
                </a:solidFill>
                <a:latin typeface="Calibri"/>
                <a:cs typeface="Calibri"/>
              </a:rPr>
              <a:t> yang</a:t>
            </a:r>
            <a:r>
              <a:rPr sz="1100" spc="-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telah</a:t>
            </a:r>
            <a:r>
              <a:rPr sz="1100" spc="-2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terdeploy</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kita</a:t>
            </a:r>
            <a:r>
              <a:rPr sz="1100">
                <a:ln w="9525" cap="flat" cmpd="sng" algn="ctr">
                  <a:noFill/>
                  <a:prstDash val="solid"/>
                  <a:round/>
                  <a:headEnd type="none" w="med" len="med"/>
                  <a:tailEnd type="none" w="med" len="med"/>
                </a:ln>
                <a:solidFill>
                  <a:srgbClr val="000000"/>
                </a:solidFill>
                <a:latin typeface="Calibri"/>
                <a:cs typeface="Calibri"/>
              </a:rPr>
              <a:t> klik </a:t>
            </a:r>
            <a:r>
              <a:rPr sz="1100" spc="-5">
                <a:ln w="9525" cap="flat" cmpd="sng" algn="ctr">
                  <a:noFill/>
                  <a:prstDash val="solid"/>
                  <a:round/>
                  <a:headEnd type="none" w="med" len="med"/>
                  <a:tailEnd type="none" w="med" len="med"/>
                </a:ln>
                <a:solidFill>
                  <a:srgbClr val="000000"/>
                </a:solidFill>
                <a:latin typeface="Calibri"/>
                <a:cs typeface="Calibri"/>
              </a:rPr>
              <a:t>pada</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tab deployed</a:t>
            </a:r>
            <a:r>
              <a:rPr sz="1100" spc="-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contracts</a:t>
            </a:r>
            <a:endParaRPr sz="1100">
              <a:latin typeface="Calibri"/>
              <a:cs typeface="Calibri"/>
            </a:endParaRPr>
          </a:p>
        </p:txBody>
      </p:sp>
      <p:sp>
        <p:nvSpPr>
          <p:cNvPr id="4" name="object 4">
            <a:extLst>
              <a:ext uri="{FF2B5EF4-FFF2-40B4-BE49-F238E27FC236}">
                <a16:creationId xmlns:a16="http://schemas.microsoft.com/office/drawing/2014/main" id="{FA483DE5-FD36-0272-E048-AAEAE34C11E1}"/>
              </a:ext>
            </a:extLst>
          </p:cNvPr>
          <p:cNvSpPr txBox="1"/>
          <p:nvPr/>
        </p:nvSpPr>
        <p:spPr>
          <a:xfrm>
            <a:off x="901700" y="6181725"/>
            <a:ext cx="5546725" cy="762000"/>
          </a:xfrm>
          <a:prstGeom prst="rect">
            <a:avLst/>
          </a:prstGeom>
          <a:noFill/>
          <a:ln w="9525" cap="flat" cmpd="sng" algn="ctr">
            <a:noFill/>
            <a:prstDash val="solid"/>
            <a:round/>
            <a:headEnd type="none" w="med" len="med"/>
            <a:tailEnd type="none" w="med" len="med"/>
          </a:ln>
        </p:spPr>
        <p:txBody>
          <a:bodyPr lIns="0" tIns="29209" rIns="0" bIns="0">
            <a:spAutoFit/>
          </a:bodyPr>
          <a:lstStyle>
            <a:lvl1pPr marL="12700">
              <a:buSzPct val="100000"/>
              <a:buFont typeface="Calibri" panose="020F0502020204030204" pitchFamily="34" charset="0"/>
              <a:tabLst>
                <a:tab pos="468313" algn="l"/>
              </a:tabLst>
              <a:defRPr>
                <a:solidFill>
                  <a:schemeClr val="tx1"/>
                </a:solidFill>
                <a:latin typeface="Calibri" panose="020F0502020204030204" pitchFamily="34" charset="0"/>
              </a:defRPr>
            </a:lvl1pPr>
            <a:lvl2pPr marL="742950" indent="-285750">
              <a:buSzPct val="100000"/>
              <a:buFont typeface="Calibri" panose="020F0502020204030204" pitchFamily="34" charset="0"/>
              <a:tabLst>
                <a:tab pos="468313" algn="l"/>
              </a:tabLst>
              <a:defRPr>
                <a:solidFill>
                  <a:schemeClr val="tx1"/>
                </a:solidFill>
                <a:latin typeface="Calibri" panose="020F0502020204030204" pitchFamily="34" charset="0"/>
              </a:defRPr>
            </a:lvl2pPr>
            <a:lvl3pPr marL="1143000" indent="-228600">
              <a:buSzPct val="100000"/>
              <a:buFont typeface="Calibri" panose="020F0502020204030204" pitchFamily="34" charset="0"/>
              <a:tabLst>
                <a:tab pos="468313" algn="l"/>
              </a:tabLst>
              <a:defRPr>
                <a:solidFill>
                  <a:schemeClr val="tx1"/>
                </a:solidFill>
                <a:latin typeface="Calibri" panose="020F0502020204030204" pitchFamily="34" charset="0"/>
              </a:defRPr>
            </a:lvl3pPr>
            <a:lvl4pPr marL="1600200" indent="-228600">
              <a:buSzPct val="100000"/>
              <a:buFont typeface="Calibri" panose="020F0502020204030204" pitchFamily="34" charset="0"/>
              <a:tabLst>
                <a:tab pos="468313" algn="l"/>
              </a:tabLst>
              <a:defRPr>
                <a:solidFill>
                  <a:schemeClr val="tx1"/>
                </a:solidFill>
                <a:latin typeface="Calibri" panose="020F0502020204030204" pitchFamily="34" charset="0"/>
              </a:defRPr>
            </a:lvl4pPr>
            <a:lvl5pPr marL="2057400" indent="-228600">
              <a:buSzPct val="100000"/>
              <a:buFont typeface="Calibri" panose="020F0502020204030204" pitchFamily="34" charset="0"/>
              <a:tabLst>
                <a:tab pos="468313"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9pPr>
          </a:lstStyle>
          <a:p>
            <a:pPr>
              <a:spcBef>
                <a:spcPts val="225"/>
              </a:spcBef>
              <a:buSzTx/>
              <a:buFontTx/>
              <a:buNone/>
            </a:pPr>
            <a:r>
              <a:rPr lang="en-US" altLang="en-US" sz="1100">
                <a:solidFill>
                  <a:srgbClr val="000000"/>
                </a:solidFill>
                <a:cs typeface="Calibri" panose="020F0502020204030204" pitchFamily="34" charset="0"/>
              </a:rPr>
              <a:t>1.3.2	Mengirim Ether ke Smart Contract</a:t>
            </a:r>
            <a:endParaRPr lang="en-US" altLang="en-US" sz="1100">
              <a:cs typeface="Calibri" panose="020F0502020204030204" pitchFamily="34" charset="0"/>
            </a:endParaRPr>
          </a:p>
          <a:p>
            <a:pPr>
              <a:lnSpc>
                <a:spcPct val="110000"/>
              </a:lnSpc>
              <a:buSzTx/>
              <a:buFontTx/>
              <a:buNone/>
            </a:pPr>
            <a:r>
              <a:rPr lang="en-US" altLang="en-US" sz="1100">
                <a:solidFill>
                  <a:srgbClr val="000000"/>
                </a:solidFill>
                <a:cs typeface="Calibri" panose="020F0502020204030204" pitchFamily="34" charset="0"/>
              </a:rPr>
              <a:t>Untuk dapat mengirim ether ke dalam Smart Contract kita harus memasukan value yang  akan kita kirim ke alamat Ethereum kita. Pertama scroll keatas dan kita dapat lihat value ,  lalu rubah nilai value menjadi 1 dan ‘wei’ menjadi ether.</a:t>
            </a:r>
            <a:endParaRPr lang="en-US" altLang="en-US" sz="1100">
              <a:cs typeface="Calibri" panose="020F0502020204030204" pitchFamily="34" charset="0"/>
            </a:endParaRPr>
          </a:p>
        </p:txBody>
      </p:sp>
      <p:pic>
        <p:nvPicPr>
          <p:cNvPr id="21509" name="object 5">
            <a:extLst>
              <a:ext uri="{FF2B5EF4-FFF2-40B4-BE49-F238E27FC236}">
                <a16:creationId xmlns:a16="http://schemas.microsoft.com/office/drawing/2014/main" id="{526E804A-DB4B-F6B1-6C54-B10D47B6C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304925"/>
            <a:ext cx="53721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nvGrpSpPr>
          <p:cNvPr id="21510" name="object 6">
            <a:extLst>
              <a:ext uri="{FF2B5EF4-FFF2-40B4-BE49-F238E27FC236}">
                <a16:creationId xmlns:a16="http://schemas.microsoft.com/office/drawing/2014/main" id="{1C89D4D0-4C57-3B56-8F49-44B08CC8DD6E}"/>
              </a:ext>
            </a:extLst>
          </p:cNvPr>
          <p:cNvGrpSpPr>
            <a:grpSpLocks/>
          </p:cNvGrpSpPr>
          <p:nvPr/>
        </p:nvGrpSpPr>
        <p:grpSpPr bwMode="auto">
          <a:xfrm>
            <a:off x="2708275" y="2162175"/>
            <a:ext cx="2143125" cy="3911600"/>
            <a:chOff x="2708910" y="2162174"/>
            <a:chExt cx="2142490" cy="3911600"/>
          </a:xfrm>
        </p:grpSpPr>
        <p:pic>
          <p:nvPicPr>
            <p:cNvPr id="21515" name="object 7">
              <a:extLst>
                <a:ext uri="{FF2B5EF4-FFF2-40B4-BE49-F238E27FC236}">
                  <a16:creationId xmlns:a16="http://schemas.microsoft.com/office/drawing/2014/main" id="{C37AB281-CB33-7941-334F-3A26CBA51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910" y="2162174"/>
              <a:ext cx="214249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1516" name="object 8">
              <a:extLst>
                <a:ext uri="{FF2B5EF4-FFF2-40B4-BE49-F238E27FC236}">
                  <a16:creationId xmlns:a16="http://schemas.microsoft.com/office/drawing/2014/main" id="{2E2FD135-3CFB-0616-5A90-F36CEEF64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444" y="3776725"/>
              <a:ext cx="1467611" cy="25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grpSp>
        <p:nvGrpSpPr>
          <p:cNvPr id="21511" name="object 9">
            <a:extLst>
              <a:ext uri="{FF2B5EF4-FFF2-40B4-BE49-F238E27FC236}">
                <a16:creationId xmlns:a16="http://schemas.microsoft.com/office/drawing/2014/main" id="{60726570-70CC-84A4-4D7A-C41E5C5A9704}"/>
              </a:ext>
            </a:extLst>
          </p:cNvPr>
          <p:cNvGrpSpPr>
            <a:grpSpLocks/>
          </p:cNvGrpSpPr>
          <p:nvPr/>
        </p:nvGrpSpPr>
        <p:grpSpPr bwMode="auto">
          <a:xfrm>
            <a:off x="2665413" y="7051675"/>
            <a:ext cx="2222500" cy="3092450"/>
            <a:chOff x="2665729" y="7052309"/>
            <a:chExt cx="2222500" cy="3092450"/>
          </a:xfrm>
        </p:grpSpPr>
        <p:pic>
          <p:nvPicPr>
            <p:cNvPr id="21512" name="object 10">
              <a:extLst>
                <a:ext uri="{FF2B5EF4-FFF2-40B4-BE49-F238E27FC236}">
                  <a16:creationId xmlns:a16="http://schemas.microsoft.com/office/drawing/2014/main" id="{24EEA685-54A1-EE41-83F0-D8AD77116F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729" y="7052309"/>
              <a:ext cx="2222499"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1513" name="object 11">
              <a:extLst>
                <a:ext uri="{FF2B5EF4-FFF2-40B4-BE49-F238E27FC236}">
                  <a16:creationId xmlns:a16="http://schemas.microsoft.com/office/drawing/2014/main" id="{1BF04F2B-0261-582C-5096-2099C38AB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9203" y="8752458"/>
              <a:ext cx="962913" cy="61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1514" name="object 12">
              <a:extLst>
                <a:ext uri="{FF2B5EF4-FFF2-40B4-BE49-F238E27FC236}">
                  <a16:creationId xmlns:a16="http://schemas.microsoft.com/office/drawing/2014/main" id="{202758B6-5054-263F-6809-025E20320C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156" y="9529165"/>
              <a:ext cx="793114" cy="46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7816121-7406-CFA0-EBDB-5EE30E19B91A}"/>
              </a:ext>
            </a:extLst>
          </p:cNvPr>
          <p:cNvSpPr txBox="1"/>
          <p:nvPr/>
        </p:nvSpPr>
        <p:spPr>
          <a:xfrm>
            <a:off x="1358900" y="1062038"/>
            <a:ext cx="4989513" cy="393700"/>
          </a:xfrm>
          <a:prstGeom prst="rect">
            <a:avLst/>
          </a:prstGeom>
          <a:noFill/>
          <a:ln w="9525" cap="flat" cmpd="sng" algn="ctr">
            <a:noFill/>
            <a:prstDash val="solid"/>
            <a:round/>
            <a:headEnd type="none" w="med" len="med"/>
            <a:tailEnd type="none" w="med" len="med"/>
          </a:ln>
        </p:spPr>
        <p:txBody>
          <a:bodyPr lIns="0" tIns="29209" rIns="0" bIns="0">
            <a:spAutoFit/>
          </a:bodyPr>
          <a:lstStyle/>
          <a:p>
            <a:pPr marL="12700" fontAlgn="auto">
              <a:spcBef>
                <a:spcPts val="229"/>
              </a:spcBef>
              <a:defRPr/>
            </a:pPr>
            <a:r>
              <a:rPr sz="1100">
                <a:ln w="9525" cap="flat" cmpd="sng" algn="ctr">
                  <a:noFill/>
                  <a:prstDash val="solid"/>
                  <a:round/>
                  <a:headEnd type="none" w="med" len="med"/>
                  <a:tailEnd type="none" w="med" len="med"/>
                </a:ln>
                <a:solidFill>
                  <a:srgbClr val="000000"/>
                </a:solidFill>
                <a:latin typeface="Calibri"/>
                <a:cs typeface="Calibri"/>
              </a:rPr>
              <a:t>Lalu</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scroll</a:t>
            </a:r>
            <a:r>
              <a:rPr sz="1100">
                <a:ln w="9525" cap="flat" cmpd="sng" algn="ctr">
                  <a:noFill/>
                  <a:prstDash val="solid"/>
                  <a:round/>
                  <a:headEnd type="none" w="med" len="med"/>
                  <a:tailEnd type="none" w="med" len="med"/>
                </a:ln>
                <a:solidFill>
                  <a:srgbClr val="000000"/>
                </a:solidFill>
                <a:latin typeface="Calibri"/>
                <a:cs typeface="Calibri"/>
              </a:rPr>
              <a:t> kebawah</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ke</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deployed</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contract</a:t>
            </a:r>
            <a:r>
              <a:rPr sz="1100" spc="-5">
                <a:ln w="9525" cap="flat" cmpd="sng" algn="ctr">
                  <a:noFill/>
                  <a:prstDash val="solid"/>
                  <a:round/>
                  <a:headEnd type="none" w="med" len="med"/>
                  <a:tailEnd type="none" w="med" len="med"/>
                </a:ln>
                <a:solidFill>
                  <a:srgbClr val="000000"/>
                </a:solidFill>
                <a:latin typeface="Calibri"/>
                <a:cs typeface="Calibri"/>
              </a:rPr>
              <a:t> dan </a:t>
            </a:r>
            <a:r>
              <a:rPr sz="1100">
                <a:ln w="9525" cap="flat" cmpd="sng" algn="ctr">
                  <a:noFill/>
                  <a:prstDash val="solid"/>
                  <a:round/>
                  <a:headEnd type="none" w="med" len="med"/>
                  <a:tailEnd type="none" w="med" len="med"/>
                </a:ln>
                <a:solidFill>
                  <a:srgbClr val="000000"/>
                </a:solidFill>
                <a:latin typeface="Calibri"/>
                <a:cs typeface="Calibri"/>
              </a:rPr>
              <a:t>kita</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dapat</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melihat</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dan</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klik</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tombol</a:t>
            </a:r>
            <a:r>
              <a:rPr sz="1100" spc="-2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merah</a:t>
            </a:r>
            <a:endParaRPr sz="1100">
              <a:latin typeface="Calibri"/>
              <a:cs typeface="Calibri"/>
            </a:endParaRPr>
          </a:p>
          <a:p>
            <a:pPr marL="12700" fontAlgn="auto">
              <a:spcBef>
                <a:spcPts val="130"/>
              </a:spcBef>
              <a:defRPr/>
            </a:pPr>
            <a:r>
              <a:rPr sz="1100" spc="-5">
                <a:ln w="9525" cap="flat" cmpd="sng" algn="ctr">
                  <a:noFill/>
                  <a:prstDash val="solid"/>
                  <a:round/>
                  <a:headEnd type="none" w="med" len="med"/>
                  <a:tailEnd type="none" w="med" len="med"/>
                </a:ln>
                <a:solidFill>
                  <a:srgbClr val="000000"/>
                </a:solidFill>
                <a:latin typeface="Calibri"/>
                <a:cs typeface="Calibri"/>
              </a:rPr>
              <a:t>“receiveMoney”</a:t>
            </a:r>
            <a:endParaRPr sz="1100">
              <a:latin typeface="Calibri"/>
              <a:cs typeface="Calibri"/>
            </a:endParaRPr>
          </a:p>
        </p:txBody>
      </p:sp>
      <p:sp>
        <p:nvSpPr>
          <p:cNvPr id="3" name="object 3">
            <a:extLst>
              <a:ext uri="{FF2B5EF4-FFF2-40B4-BE49-F238E27FC236}">
                <a16:creationId xmlns:a16="http://schemas.microsoft.com/office/drawing/2014/main" id="{CCC9B13E-03A2-32BC-F7CA-64EA7B578574}"/>
              </a:ext>
            </a:extLst>
          </p:cNvPr>
          <p:cNvSpPr txBox="1"/>
          <p:nvPr/>
        </p:nvSpPr>
        <p:spPr>
          <a:xfrm>
            <a:off x="1358900" y="5260975"/>
            <a:ext cx="3875088" cy="193675"/>
          </a:xfrm>
          <a:prstGeom prst="rect">
            <a:avLst/>
          </a:prstGeom>
          <a:noFill/>
          <a:ln w="9525" cap="flat" cmpd="sng" algn="ctr">
            <a:noFill/>
            <a:prstDash val="solid"/>
            <a:round/>
            <a:headEnd type="none" w="med" len="med"/>
            <a:tailEnd type="none" w="med" len="med"/>
          </a:ln>
        </p:spPr>
        <p:txBody>
          <a:bodyPr lIns="0" tIns="13335" rIns="0" bIns="0">
            <a:spAutoFit/>
          </a:bodyPr>
          <a:lstStyle/>
          <a:p>
            <a:pPr marL="12700" fontAlgn="auto">
              <a:spcBef>
                <a:spcPts val="105"/>
              </a:spcBef>
              <a:defRPr/>
            </a:pPr>
            <a:r>
              <a:rPr sz="1100">
                <a:ln w="9525" cap="flat" cmpd="sng" algn="ctr">
                  <a:noFill/>
                  <a:prstDash val="solid"/>
                  <a:round/>
                  <a:headEnd type="none" w="med" len="med"/>
                  <a:tailEnd type="none" w="med" len="med"/>
                </a:ln>
                <a:solidFill>
                  <a:srgbClr val="000000"/>
                </a:solidFill>
                <a:latin typeface="Calibri"/>
                <a:cs typeface="Calibri"/>
              </a:rPr>
              <a:t>Pada </a:t>
            </a:r>
            <a:r>
              <a:rPr sz="1100" spc="-5">
                <a:ln w="9525" cap="flat" cmpd="sng" algn="ctr">
                  <a:noFill/>
                  <a:prstDash val="solid"/>
                  <a:round/>
                  <a:headEnd type="none" w="med" len="med"/>
                  <a:tailEnd type="none" w="med" len="med"/>
                </a:ln>
                <a:solidFill>
                  <a:srgbClr val="000000"/>
                </a:solidFill>
                <a:latin typeface="Calibri"/>
                <a:cs typeface="Calibri"/>
              </a:rPr>
              <a:t>kolom terminal</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kita</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dapat</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lihat</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keberhasilan </a:t>
            </a:r>
            <a:r>
              <a:rPr sz="1100" spc="-5">
                <a:ln w="9525" cap="flat" cmpd="sng" algn="ctr">
                  <a:noFill/>
                  <a:prstDash val="solid"/>
                  <a:round/>
                  <a:headEnd type="none" w="med" len="med"/>
                  <a:tailEnd type="none" w="med" len="med"/>
                </a:ln>
                <a:solidFill>
                  <a:srgbClr val="000000"/>
                </a:solidFill>
                <a:latin typeface="Calibri"/>
                <a:cs typeface="Calibri"/>
              </a:rPr>
              <a:t>dari</a:t>
            </a:r>
            <a:r>
              <a:rPr sz="1100" spc="-2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transaksi </a:t>
            </a:r>
            <a:r>
              <a:rPr sz="1100">
                <a:ln w="9525" cap="flat" cmpd="sng" algn="ctr">
                  <a:noFill/>
                  <a:prstDash val="solid"/>
                  <a:round/>
                  <a:headEnd type="none" w="med" len="med"/>
                  <a:tailEnd type="none" w="med" len="med"/>
                </a:ln>
                <a:solidFill>
                  <a:srgbClr val="000000"/>
                </a:solidFill>
                <a:latin typeface="Calibri"/>
                <a:cs typeface="Calibri"/>
              </a:rPr>
              <a:t>kita</a:t>
            </a:r>
            <a:endParaRPr sz="1100">
              <a:latin typeface="Calibri"/>
              <a:cs typeface="Calibri"/>
            </a:endParaRPr>
          </a:p>
        </p:txBody>
      </p:sp>
      <p:sp>
        <p:nvSpPr>
          <p:cNvPr id="4" name="object 4">
            <a:extLst>
              <a:ext uri="{FF2B5EF4-FFF2-40B4-BE49-F238E27FC236}">
                <a16:creationId xmlns:a16="http://schemas.microsoft.com/office/drawing/2014/main" id="{6AF7FFC1-36C8-6B60-8C3A-AAF6BEB9D151}"/>
              </a:ext>
            </a:extLst>
          </p:cNvPr>
          <p:cNvSpPr txBox="1"/>
          <p:nvPr/>
        </p:nvSpPr>
        <p:spPr>
          <a:xfrm>
            <a:off x="901700" y="6145213"/>
            <a:ext cx="5683250" cy="946150"/>
          </a:xfrm>
          <a:prstGeom prst="rect">
            <a:avLst/>
          </a:prstGeom>
          <a:noFill/>
          <a:ln w="9525" cap="flat" cmpd="sng" algn="ctr">
            <a:noFill/>
            <a:prstDash val="solid"/>
            <a:round/>
            <a:headEnd type="none" w="med" len="med"/>
            <a:tailEnd type="none" w="med" len="med"/>
          </a:ln>
        </p:spPr>
        <p:txBody>
          <a:bodyPr lIns="0" tIns="29209" rIns="0" bIns="0">
            <a:spAutoFit/>
          </a:bodyPr>
          <a:lstStyle>
            <a:lvl1pPr marL="12700">
              <a:buSzPct val="100000"/>
              <a:buFont typeface="Calibri" panose="020F0502020204030204" pitchFamily="34" charset="0"/>
              <a:tabLst>
                <a:tab pos="468313" algn="l"/>
              </a:tabLst>
              <a:defRPr>
                <a:solidFill>
                  <a:schemeClr val="tx1"/>
                </a:solidFill>
                <a:latin typeface="Calibri" panose="020F0502020204030204" pitchFamily="34" charset="0"/>
              </a:defRPr>
            </a:lvl1pPr>
            <a:lvl2pPr marL="742950" indent="-285750">
              <a:buSzPct val="100000"/>
              <a:buFont typeface="Calibri" panose="020F0502020204030204" pitchFamily="34" charset="0"/>
              <a:tabLst>
                <a:tab pos="468313" algn="l"/>
              </a:tabLst>
              <a:defRPr>
                <a:solidFill>
                  <a:schemeClr val="tx1"/>
                </a:solidFill>
                <a:latin typeface="Calibri" panose="020F0502020204030204" pitchFamily="34" charset="0"/>
              </a:defRPr>
            </a:lvl2pPr>
            <a:lvl3pPr marL="1143000" indent="-228600">
              <a:buSzPct val="100000"/>
              <a:buFont typeface="Calibri" panose="020F0502020204030204" pitchFamily="34" charset="0"/>
              <a:tabLst>
                <a:tab pos="468313" algn="l"/>
              </a:tabLst>
              <a:defRPr>
                <a:solidFill>
                  <a:schemeClr val="tx1"/>
                </a:solidFill>
                <a:latin typeface="Calibri" panose="020F0502020204030204" pitchFamily="34" charset="0"/>
              </a:defRPr>
            </a:lvl3pPr>
            <a:lvl4pPr marL="1600200" indent="-228600">
              <a:buSzPct val="100000"/>
              <a:buFont typeface="Calibri" panose="020F0502020204030204" pitchFamily="34" charset="0"/>
              <a:tabLst>
                <a:tab pos="468313" algn="l"/>
              </a:tabLst>
              <a:defRPr>
                <a:solidFill>
                  <a:schemeClr val="tx1"/>
                </a:solidFill>
                <a:latin typeface="Calibri" panose="020F0502020204030204" pitchFamily="34" charset="0"/>
              </a:defRPr>
            </a:lvl4pPr>
            <a:lvl5pPr marL="2057400" indent="-228600">
              <a:buSzPct val="100000"/>
              <a:buFont typeface="Calibri" panose="020F0502020204030204" pitchFamily="34" charset="0"/>
              <a:tabLst>
                <a:tab pos="468313" algn="l"/>
              </a:tabLst>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tabLst>
                <a:tab pos="468313" algn="l"/>
              </a:tabLst>
              <a:defRPr>
                <a:solidFill>
                  <a:schemeClr val="tx1"/>
                </a:solidFill>
                <a:latin typeface="Calibri" panose="020F0502020204030204" pitchFamily="34" charset="0"/>
              </a:defRPr>
            </a:lvl9pPr>
          </a:lstStyle>
          <a:p>
            <a:pPr>
              <a:spcBef>
                <a:spcPts val="225"/>
              </a:spcBef>
              <a:buSzTx/>
              <a:buFontTx/>
              <a:buNone/>
            </a:pPr>
            <a:r>
              <a:rPr lang="en-US" altLang="en-US" sz="1100">
                <a:solidFill>
                  <a:srgbClr val="000000"/>
                </a:solidFill>
                <a:cs typeface="Calibri" panose="020F0502020204030204" pitchFamily="34" charset="0"/>
              </a:rPr>
              <a:t>1.3.3	Cek Saldo di Smart Contract</a:t>
            </a:r>
            <a:endParaRPr lang="en-US" altLang="en-US" sz="1100">
              <a:cs typeface="Calibri" panose="020F0502020204030204" pitchFamily="34" charset="0"/>
            </a:endParaRPr>
          </a:p>
          <a:p>
            <a:pPr>
              <a:lnSpc>
                <a:spcPct val="110000"/>
              </a:lnSpc>
              <a:buSzTx/>
              <a:buFontTx/>
              <a:buNone/>
            </a:pPr>
            <a:r>
              <a:rPr lang="en-US" altLang="en-US" sz="1100">
                <a:solidFill>
                  <a:srgbClr val="000000"/>
                </a:solidFill>
                <a:cs typeface="Calibri" panose="020F0502020204030204" pitchFamily="34" charset="0"/>
              </a:rPr>
              <a:t>Pada tahapan sebelumnya kita mengirim 1 Ether atau 10^18 Wei ke address kita,  berdasarkan smartcontract yang kita telah buat sebelumnya, untuk mendapatkan nilai yang  telah di terima kita dapat mengklik “balanceReceive” dan untuk melihat total saldo kita  dapat mengklik “getBalance”</a:t>
            </a:r>
            <a:endParaRPr lang="en-US" altLang="en-US" sz="1100">
              <a:cs typeface="Calibri" panose="020F0502020204030204" pitchFamily="34" charset="0"/>
            </a:endParaRPr>
          </a:p>
        </p:txBody>
      </p:sp>
      <p:pic>
        <p:nvPicPr>
          <p:cNvPr id="22533" name="object 5">
            <a:extLst>
              <a:ext uri="{FF2B5EF4-FFF2-40B4-BE49-F238E27FC236}">
                <a16:creationId xmlns:a16="http://schemas.microsoft.com/office/drawing/2014/main" id="{59393D5E-CC24-FCED-5D68-EC17DE902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567363"/>
            <a:ext cx="5730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nvGrpSpPr>
          <p:cNvPr id="22534" name="object 6">
            <a:extLst>
              <a:ext uri="{FF2B5EF4-FFF2-40B4-BE49-F238E27FC236}">
                <a16:creationId xmlns:a16="http://schemas.microsoft.com/office/drawing/2014/main" id="{B7D65F38-1C14-C569-89B6-BB70768AAF30}"/>
              </a:ext>
            </a:extLst>
          </p:cNvPr>
          <p:cNvGrpSpPr>
            <a:grpSpLocks/>
          </p:cNvGrpSpPr>
          <p:nvPr/>
        </p:nvGrpSpPr>
        <p:grpSpPr bwMode="auto">
          <a:xfrm>
            <a:off x="2332038" y="1519238"/>
            <a:ext cx="2886075" cy="3581400"/>
            <a:chOff x="2332354" y="1518919"/>
            <a:chExt cx="2886075" cy="3581400"/>
          </a:xfrm>
        </p:grpSpPr>
        <p:pic>
          <p:nvPicPr>
            <p:cNvPr id="22539" name="object 7">
              <a:extLst>
                <a:ext uri="{FF2B5EF4-FFF2-40B4-BE49-F238E27FC236}">
                  <a16:creationId xmlns:a16="http://schemas.microsoft.com/office/drawing/2014/main" id="{2C33967D-D77C-FAE5-F59C-95D801C72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354" y="1518919"/>
              <a:ext cx="2886074" cy="358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2540" name="object 8">
              <a:extLst>
                <a:ext uri="{FF2B5EF4-FFF2-40B4-BE49-F238E27FC236}">
                  <a16:creationId xmlns:a16="http://schemas.microsoft.com/office/drawing/2014/main" id="{6CCD5CC9-9FFF-A7F5-9798-2BB740C991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645" y="2346959"/>
              <a:ext cx="1209543" cy="52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grpSp>
        <p:nvGrpSpPr>
          <p:cNvPr id="22535" name="object 9">
            <a:extLst>
              <a:ext uri="{FF2B5EF4-FFF2-40B4-BE49-F238E27FC236}">
                <a16:creationId xmlns:a16="http://schemas.microsoft.com/office/drawing/2014/main" id="{738047F0-2FDC-E31A-BA09-A982A5615C70}"/>
              </a:ext>
            </a:extLst>
          </p:cNvPr>
          <p:cNvGrpSpPr>
            <a:grpSpLocks/>
          </p:cNvGrpSpPr>
          <p:nvPr/>
        </p:nvGrpSpPr>
        <p:grpSpPr bwMode="auto">
          <a:xfrm>
            <a:off x="2474913" y="7134225"/>
            <a:ext cx="2527300" cy="2581275"/>
            <a:chOff x="2474595" y="7133590"/>
            <a:chExt cx="2527935" cy="2580640"/>
          </a:xfrm>
        </p:grpSpPr>
        <p:pic>
          <p:nvPicPr>
            <p:cNvPr id="22536" name="object 10">
              <a:extLst>
                <a:ext uri="{FF2B5EF4-FFF2-40B4-BE49-F238E27FC236}">
                  <a16:creationId xmlns:a16="http://schemas.microsoft.com/office/drawing/2014/main" id="{4F1736C7-6B5F-1A7A-5ABB-E3FA60F61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595" y="7133590"/>
              <a:ext cx="2527935" cy="258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2537" name="object 11">
              <a:extLst>
                <a:ext uri="{FF2B5EF4-FFF2-40B4-BE49-F238E27FC236}">
                  <a16:creationId xmlns:a16="http://schemas.microsoft.com/office/drawing/2014/main" id="{78B60B46-8131-EE69-8E1B-9AE3EF4E00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6063" y="8024749"/>
              <a:ext cx="1079627" cy="44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2538" name="object 12">
              <a:extLst>
                <a:ext uri="{FF2B5EF4-FFF2-40B4-BE49-F238E27FC236}">
                  <a16:creationId xmlns:a16="http://schemas.microsoft.com/office/drawing/2014/main" id="{DD11E1B4-7A78-7C9D-4BB8-866515CBAE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2982" y="8757285"/>
              <a:ext cx="1116583" cy="47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99543C8-892F-7623-0E9E-5C47E41B4124}"/>
              </a:ext>
            </a:extLst>
          </p:cNvPr>
          <p:cNvSpPr txBox="1"/>
          <p:nvPr/>
        </p:nvSpPr>
        <p:spPr>
          <a:xfrm>
            <a:off x="901700" y="877888"/>
            <a:ext cx="5559425" cy="762000"/>
          </a:xfrm>
          <a:prstGeom prst="rect">
            <a:avLst/>
          </a:prstGeom>
          <a:noFill/>
          <a:ln w="9525" cap="flat" cmpd="sng" algn="ctr">
            <a:noFill/>
            <a:prstDash val="solid"/>
            <a:round/>
            <a:headEnd type="none" w="med" len="med"/>
            <a:tailEnd type="none" w="med" len="med"/>
          </a:ln>
        </p:spPr>
        <p:txBody>
          <a:bodyPr lIns="0" tIns="29209"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225"/>
              </a:spcBef>
              <a:buSzTx/>
              <a:buFontTx/>
              <a:buNone/>
            </a:pPr>
            <a:r>
              <a:rPr lang="en-US" altLang="en-US" sz="1100">
                <a:solidFill>
                  <a:srgbClr val="000000"/>
                </a:solidFill>
                <a:cs typeface="Calibri" panose="020F0502020204030204" pitchFamily="34" charset="0"/>
              </a:rPr>
              <a:t>1.4 Menarik Ether dari Smart Contract</a:t>
            </a:r>
            <a:endParaRPr lang="en-US" altLang="en-US" sz="1100">
              <a:cs typeface="Calibri" panose="020F0502020204030204" pitchFamily="34" charset="0"/>
            </a:endParaRPr>
          </a:p>
          <a:p>
            <a:pPr>
              <a:lnSpc>
                <a:spcPct val="110000"/>
              </a:lnSpc>
              <a:buSzTx/>
              <a:buFontTx/>
              <a:buNone/>
            </a:pPr>
            <a:r>
              <a:rPr lang="en-US" altLang="en-US" sz="1100">
                <a:solidFill>
                  <a:srgbClr val="000000"/>
                </a:solidFill>
                <a:cs typeface="Calibri" panose="020F0502020204030204" pitchFamily="34" charset="0"/>
              </a:rPr>
              <a:t>Untuk dapat menarik saldo Ether dari address kita, maka tahapan selanjutnya adalah  menambahkan line baru untuk fungsi penarikan ether. Tambahkan kode dibawah ini kedalam  kode smartcontract yang sebelumnya kita buat.</a:t>
            </a:r>
            <a:endParaRPr lang="en-US" altLang="en-US" sz="1100">
              <a:cs typeface="Calibri" panose="020F0502020204030204" pitchFamily="34" charset="0"/>
            </a:endParaRPr>
          </a:p>
        </p:txBody>
      </p:sp>
      <p:sp>
        <p:nvSpPr>
          <p:cNvPr id="3" name="object 3">
            <a:extLst>
              <a:ext uri="{FF2B5EF4-FFF2-40B4-BE49-F238E27FC236}">
                <a16:creationId xmlns:a16="http://schemas.microsoft.com/office/drawing/2014/main" id="{43C0AFD0-9675-D1D8-7BA4-EE8A015B2BA5}"/>
              </a:ext>
            </a:extLst>
          </p:cNvPr>
          <p:cNvSpPr txBox="1"/>
          <p:nvPr/>
        </p:nvSpPr>
        <p:spPr>
          <a:xfrm>
            <a:off x="901700" y="3086100"/>
            <a:ext cx="5711825" cy="579438"/>
          </a:xfrm>
          <a:prstGeom prst="rect">
            <a:avLst/>
          </a:prstGeom>
          <a:noFill/>
          <a:ln w="9525" cap="flat" cmpd="sng" algn="ctr">
            <a:noFill/>
            <a:prstDash val="solid"/>
            <a:round/>
            <a:headEnd type="none" w="med" len="med"/>
            <a:tailEnd type="none" w="med" len="med"/>
          </a:ln>
        </p:spPr>
        <p:txBody>
          <a:bodyPr lIns="0" tIns="29209" rIns="0" bIns="0">
            <a:spAutoFit/>
          </a:bodyPr>
          <a:lstStyle/>
          <a:p>
            <a:pPr marL="241300" fontAlgn="auto">
              <a:spcBef>
                <a:spcPts val="229"/>
              </a:spcBef>
              <a:defRPr/>
            </a:pPr>
            <a:r>
              <a:rPr sz="1100" spc="-5">
                <a:ln w="9525" cap="flat" cmpd="sng" algn="ctr">
                  <a:noFill/>
                  <a:prstDash val="solid"/>
                  <a:round/>
                  <a:headEnd type="none" w="med" len="med"/>
                  <a:tailEnd type="none" w="med" len="med"/>
                </a:ln>
                <a:solidFill>
                  <a:srgbClr val="000000"/>
                </a:solidFill>
                <a:latin typeface="Calibri"/>
                <a:cs typeface="Calibri"/>
              </a:rPr>
              <a:t>fungsi</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ini</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bertugas</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intuk </a:t>
            </a:r>
            <a:r>
              <a:rPr sz="1100" spc="-5">
                <a:ln w="9525" cap="flat" cmpd="sng" algn="ctr">
                  <a:noFill/>
                  <a:prstDash val="solid"/>
                  <a:round/>
                  <a:headEnd type="none" w="med" len="med"/>
                  <a:tailEnd type="none" w="med" len="med"/>
                </a:ln>
                <a:solidFill>
                  <a:srgbClr val="000000"/>
                </a:solidFill>
                <a:latin typeface="Calibri"/>
                <a:cs typeface="Calibri"/>
              </a:rPr>
              <a:t>mengirim</a:t>
            </a:r>
            <a:r>
              <a:rPr sz="1100" spc="2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semua saldo</a:t>
            </a:r>
            <a:r>
              <a:rPr sz="1100">
                <a:ln w="9525" cap="flat" cmpd="sng" algn="ctr">
                  <a:noFill/>
                  <a:prstDash val="solid"/>
                  <a:round/>
                  <a:headEnd type="none" w="med" len="med"/>
                  <a:tailEnd type="none" w="med" len="med"/>
                </a:ln>
                <a:solidFill>
                  <a:srgbClr val="000000"/>
                </a:solidFill>
                <a:latin typeface="Calibri"/>
                <a:cs typeface="Calibri"/>
              </a:rPr>
              <a:t> kita </a:t>
            </a:r>
            <a:r>
              <a:rPr sz="1100" spc="-5">
                <a:ln w="9525" cap="flat" cmpd="sng" algn="ctr">
                  <a:noFill/>
                  <a:prstDash val="solid"/>
                  <a:round/>
                  <a:headEnd type="none" w="med" len="med"/>
                  <a:tailEnd type="none" w="med" len="med"/>
                </a:ln>
                <a:solidFill>
                  <a:srgbClr val="000000"/>
                </a:solidFill>
                <a:latin typeface="Calibri"/>
                <a:cs typeface="Calibri"/>
              </a:rPr>
              <a:t>ke</a:t>
            </a:r>
            <a:r>
              <a:rPr sz="1100" spc="2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smart</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contract</a:t>
            </a:r>
            <a:r>
              <a:rPr sz="1100">
                <a:ln w="9525" cap="flat" cmpd="sng" algn="ctr">
                  <a:noFill/>
                  <a:prstDash val="solid"/>
                  <a:round/>
                  <a:headEnd type="none" w="med" len="med"/>
                  <a:tailEnd type="none" w="med" len="med"/>
                </a:ln>
                <a:solidFill>
                  <a:srgbClr val="000000"/>
                </a:solidFill>
                <a:latin typeface="Calibri"/>
                <a:cs typeface="Calibri"/>
              </a:rPr>
              <a:t> ke orang</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yang</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diberinama</a:t>
            </a:r>
            <a:endParaRPr sz="1100">
              <a:latin typeface="Calibri"/>
              <a:cs typeface="Calibri"/>
            </a:endParaRPr>
          </a:p>
          <a:p>
            <a:pPr marL="241300" fontAlgn="auto">
              <a:spcBef>
                <a:spcPts val="130"/>
              </a:spcBef>
              <a:defRPr/>
            </a:pPr>
            <a:r>
              <a:rPr sz="1100" spc="-5">
                <a:ln w="9525" cap="flat" cmpd="sng" algn="ctr">
                  <a:noFill/>
                  <a:prstDash val="solid"/>
                  <a:round/>
                  <a:headEnd type="none" w="med" len="med"/>
                  <a:tailEnd type="none" w="med" len="med"/>
                </a:ln>
                <a:solidFill>
                  <a:srgbClr val="000000"/>
                </a:solidFill>
                <a:latin typeface="Calibri"/>
                <a:cs typeface="Calibri"/>
              </a:rPr>
              <a:t>sebagai fungsi</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“withdrawMoney()”</a:t>
            </a:r>
            <a:endParaRPr sz="1100">
              <a:latin typeface="Calibri"/>
              <a:cs typeface="Calibri"/>
            </a:endParaRPr>
          </a:p>
          <a:p>
            <a:pPr marL="12700" fontAlgn="auto">
              <a:spcBef>
                <a:spcPts val="135"/>
              </a:spcBef>
              <a:tabLst>
                <a:tab pos="469265" algn="l"/>
              </a:tabLst>
              <a:defRPr/>
            </a:pPr>
            <a:r>
              <a:rPr sz="1100" spc="-5">
                <a:ln w="9525" cap="flat" cmpd="sng" algn="ctr">
                  <a:noFill/>
                  <a:prstDash val="solid"/>
                  <a:round/>
                  <a:headEnd type="none" w="med" len="med"/>
                  <a:tailEnd type="none" w="med" len="med"/>
                </a:ln>
                <a:solidFill>
                  <a:srgbClr val="000000"/>
                </a:solidFill>
                <a:latin typeface="Calibri"/>
                <a:cs typeface="Calibri"/>
              </a:rPr>
              <a:t>1.4.1	Deploy</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Smart</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Contract</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yang </a:t>
            </a:r>
            <a:r>
              <a:rPr sz="1100">
                <a:ln w="9525" cap="flat" cmpd="sng" algn="ctr">
                  <a:noFill/>
                  <a:prstDash val="solid"/>
                  <a:round/>
                  <a:headEnd type="none" w="med" len="med"/>
                  <a:tailEnd type="none" w="med" len="med"/>
                </a:ln>
                <a:solidFill>
                  <a:srgbClr val="000000"/>
                </a:solidFill>
                <a:latin typeface="Calibri"/>
                <a:cs typeface="Calibri"/>
              </a:rPr>
              <a:t>Terbaru</a:t>
            </a:r>
            <a:endParaRPr sz="1100">
              <a:latin typeface="Calibri"/>
              <a:cs typeface="Calibri"/>
            </a:endParaRPr>
          </a:p>
        </p:txBody>
      </p:sp>
      <p:sp>
        <p:nvSpPr>
          <p:cNvPr id="4" name="object 4">
            <a:extLst>
              <a:ext uri="{FF2B5EF4-FFF2-40B4-BE49-F238E27FC236}">
                <a16:creationId xmlns:a16="http://schemas.microsoft.com/office/drawing/2014/main" id="{A8C5DDF2-57C5-6634-AE2E-7744E4C0A7B2}"/>
              </a:ext>
            </a:extLst>
          </p:cNvPr>
          <p:cNvSpPr txBox="1"/>
          <p:nvPr/>
        </p:nvSpPr>
        <p:spPr>
          <a:xfrm>
            <a:off x="1358900" y="7319963"/>
            <a:ext cx="5140325" cy="393700"/>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buSzPct val="100000"/>
              <a:buFont typeface="Calibri" panose="020F0502020204030204" pitchFamily="34" charset="0"/>
              <a:defRPr>
                <a:solidFill>
                  <a:schemeClr val="tx1"/>
                </a:solidFill>
                <a:latin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lnSpc>
                <a:spcPct val="110000"/>
              </a:lnSpc>
              <a:spcBef>
                <a:spcPts val="100"/>
              </a:spcBef>
              <a:buSzTx/>
              <a:buFontTx/>
              <a:buNone/>
            </a:pPr>
            <a:r>
              <a:rPr lang="en-US" altLang="en-US" sz="1100">
                <a:solidFill>
                  <a:srgbClr val="000000"/>
                </a:solidFill>
                <a:cs typeface="Calibri" panose="020F0502020204030204" pitchFamily="34" charset="0"/>
              </a:rPr>
              <a:t>setelah smart contract kita terdeploy, Langkah selanjutnya adalah memastikan di terminal  status deploy smart contract kita</a:t>
            </a:r>
            <a:endParaRPr lang="en-US" altLang="en-US" sz="1100">
              <a:cs typeface="Calibri" panose="020F0502020204030204" pitchFamily="34" charset="0"/>
            </a:endParaRPr>
          </a:p>
        </p:txBody>
      </p:sp>
      <p:sp>
        <p:nvSpPr>
          <p:cNvPr id="5" name="object 5">
            <a:extLst>
              <a:ext uri="{FF2B5EF4-FFF2-40B4-BE49-F238E27FC236}">
                <a16:creationId xmlns:a16="http://schemas.microsoft.com/office/drawing/2014/main" id="{4BA8CA75-BFDA-CF5D-973A-CDC4D417D642}"/>
              </a:ext>
            </a:extLst>
          </p:cNvPr>
          <p:cNvSpPr txBox="1"/>
          <p:nvPr/>
        </p:nvSpPr>
        <p:spPr>
          <a:xfrm>
            <a:off x="1358900" y="8485188"/>
            <a:ext cx="3706813" cy="193675"/>
          </a:xfrm>
          <a:prstGeom prst="rect">
            <a:avLst/>
          </a:prstGeom>
          <a:noFill/>
          <a:ln w="9525" cap="flat" cmpd="sng" algn="ctr">
            <a:noFill/>
            <a:prstDash val="solid"/>
            <a:round/>
            <a:headEnd type="none" w="med" len="med"/>
            <a:tailEnd type="none" w="med" len="med"/>
          </a:ln>
        </p:spPr>
        <p:txBody>
          <a:bodyPr lIns="0" tIns="12700" rIns="0" bIns="0">
            <a:spAutoFit/>
          </a:bodyPr>
          <a:lstStyle/>
          <a:p>
            <a:pPr marL="12700" fontAlgn="auto">
              <a:spcBef>
                <a:spcPts val="100"/>
              </a:spcBef>
              <a:defRPr/>
            </a:pPr>
            <a:r>
              <a:rPr sz="1100">
                <a:ln w="9525" cap="flat" cmpd="sng" algn="ctr">
                  <a:noFill/>
                  <a:prstDash val="solid"/>
                  <a:round/>
                  <a:headEnd type="none" w="med" len="med"/>
                  <a:tailEnd type="none" w="med" len="med"/>
                </a:ln>
                <a:solidFill>
                  <a:srgbClr val="000000"/>
                </a:solidFill>
                <a:latin typeface="Calibri"/>
                <a:cs typeface="Calibri"/>
              </a:rPr>
              <a:t>lalu</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kita</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masukan </a:t>
            </a:r>
            <a:r>
              <a:rPr sz="1100" spc="-5">
                <a:ln w="9525" cap="flat" cmpd="sng" algn="ctr">
                  <a:noFill/>
                  <a:prstDash val="solid"/>
                  <a:round/>
                  <a:headEnd type="none" w="med" len="med"/>
                  <a:tailEnd type="none" w="med" len="med"/>
                </a:ln>
                <a:solidFill>
                  <a:srgbClr val="000000"/>
                </a:solidFill>
                <a:latin typeface="Calibri"/>
                <a:cs typeface="Calibri"/>
              </a:rPr>
              <a:t>lagi</a:t>
            </a:r>
            <a:r>
              <a:rPr sz="1100" spc="-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1</a:t>
            </a:r>
            <a:r>
              <a:rPr sz="1100" spc="-1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Ether</a:t>
            </a:r>
            <a:r>
              <a:rPr sz="1100">
                <a:ln w="9525" cap="flat" cmpd="sng" algn="ctr">
                  <a:noFill/>
                  <a:prstDash val="solid"/>
                  <a:round/>
                  <a:headEnd type="none" w="med" len="med"/>
                  <a:tailEnd type="none" w="med" len="med"/>
                </a:ln>
                <a:solidFill>
                  <a:srgbClr val="000000"/>
                </a:solidFill>
                <a:latin typeface="Calibri"/>
                <a:cs typeface="Calibri"/>
              </a:rPr>
              <a:t> ke</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address</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kita</a:t>
            </a:r>
            <a:r>
              <a:rPr sz="1100" spc="-5">
                <a:ln w="9525" cap="flat" cmpd="sng" algn="ctr">
                  <a:noFill/>
                  <a:prstDash val="solid"/>
                  <a:round/>
                  <a:headEnd type="none" w="med" len="med"/>
                  <a:tailEnd type="none" w="med" len="med"/>
                </a:ln>
                <a:solidFill>
                  <a:srgbClr val="000000"/>
                </a:solidFill>
                <a:latin typeface="Calibri"/>
                <a:cs typeface="Calibri"/>
              </a:rPr>
              <a:t> seperti</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sebelumnya</a:t>
            </a:r>
            <a:endParaRPr sz="1100">
              <a:latin typeface="Calibri"/>
              <a:cs typeface="Calibri"/>
            </a:endParaRPr>
          </a:p>
        </p:txBody>
      </p:sp>
      <p:pic>
        <p:nvPicPr>
          <p:cNvPr id="23558" name="object 6">
            <a:extLst>
              <a:ext uri="{FF2B5EF4-FFF2-40B4-BE49-F238E27FC236}">
                <a16:creationId xmlns:a16="http://schemas.microsoft.com/office/drawing/2014/main" id="{1E4C243C-878E-E540-33EC-7AB08FCD3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752600"/>
            <a:ext cx="41624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nvGrpSpPr>
          <p:cNvPr id="23559" name="object 7">
            <a:extLst>
              <a:ext uri="{FF2B5EF4-FFF2-40B4-BE49-F238E27FC236}">
                <a16:creationId xmlns:a16="http://schemas.microsoft.com/office/drawing/2014/main" id="{A811AF3C-99E9-1F33-7A15-2E9D0741D2FE}"/>
              </a:ext>
            </a:extLst>
          </p:cNvPr>
          <p:cNvGrpSpPr>
            <a:grpSpLocks/>
          </p:cNvGrpSpPr>
          <p:nvPr/>
        </p:nvGrpSpPr>
        <p:grpSpPr bwMode="auto">
          <a:xfrm>
            <a:off x="2305050" y="3689350"/>
            <a:ext cx="2441575" cy="3427413"/>
            <a:chOff x="2305050" y="3689349"/>
            <a:chExt cx="2440940" cy="3427729"/>
          </a:xfrm>
        </p:grpSpPr>
        <p:pic>
          <p:nvPicPr>
            <p:cNvPr id="23561" name="object 8">
              <a:extLst>
                <a:ext uri="{FF2B5EF4-FFF2-40B4-BE49-F238E27FC236}">
                  <a16:creationId xmlns:a16="http://schemas.microsoft.com/office/drawing/2014/main" id="{41892EF9-6E05-EF4F-107E-D85A95DB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3689349"/>
              <a:ext cx="2440940" cy="342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3562" name="object 9">
              <a:extLst>
                <a:ext uri="{FF2B5EF4-FFF2-40B4-BE49-F238E27FC236}">
                  <a16:creationId xmlns:a16="http://schemas.microsoft.com/office/drawing/2014/main" id="{4D1AF3E1-0998-CC34-BE3F-5AF18D0227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620" y="6506717"/>
              <a:ext cx="924432" cy="35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pic>
        <p:nvPicPr>
          <p:cNvPr id="23560" name="object 10">
            <a:extLst>
              <a:ext uri="{FF2B5EF4-FFF2-40B4-BE49-F238E27FC236}">
                <a16:creationId xmlns:a16="http://schemas.microsoft.com/office/drawing/2014/main" id="{9FEDB26C-EF18-9B84-58E8-9EF8FD0716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7759700"/>
            <a:ext cx="57308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578" name="object 2">
            <a:extLst>
              <a:ext uri="{FF2B5EF4-FFF2-40B4-BE49-F238E27FC236}">
                <a16:creationId xmlns:a16="http://schemas.microsoft.com/office/drawing/2014/main" id="{0ADACFDF-D071-B26D-5F34-9FB3AE1350CB}"/>
              </a:ext>
            </a:extLst>
          </p:cNvPr>
          <p:cNvGrpSpPr>
            <a:grpSpLocks/>
          </p:cNvGrpSpPr>
          <p:nvPr/>
        </p:nvGrpSpPr>
        <p:grpSpPr bwMode="auto">
          <a:xfrm>
            <a:off x="2647950" y="1038225"/>
            <a:ext cx="2222500" cy="3092450"/>
            <a:chOff x="2647950" y="1037589"/>
            <a:chExt cx="2222500" cy="3092450"/>
          </a:xfrm>
        </p:grpSpPr>
        <p:pic>
          <p:nvPicPr>
            <p:cNvPr id="24581" name="object 3">
              <a:extLst>
                <a:ext uri="{FF2B5EF4-FFF2-40B4-BE49-F238E27FC236}">
                  <a16:creationId xmlns:a16="http://schemas.microsoft.com/office/drawing/2014/main" id="{D771784D-ADE3-63F2-C065-B1F94F258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1037589"/>
              <a:ext cx="22225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4582" name="object 4">
              <a:extLst>
                <a:ext uri="{FF2B5EF4-FFF2-40B4-BE49-F238E27FC236}">
                  <a16:creationId xmlns:a16="http://schemas.microsoft.com/office/drawing/2014/main" id="{D37EAFE2-DACD-6B7F-4B95-CFCAACD03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963" y="2753740"/>
              <a:ext cx="931545" cy="586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4583" name="object 5">
              <a:extLst>
                <a:ext uri="{FF2B5EF4-FFF2-40B4-BE49-F238E27FC236}">
                  <a16:creationId xmlns:a16="http://schemas.microsoft.com/office/drawing/2014/main" id="{AFBF6FA7-5E29-5C36-BCEF-E570FBF01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761" y="3553840"/>
              <a:ext cx="680085" cy="375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pic>
        <p:nvPicPr>
          <p:cNvPr id="24579" name="object 6">
            <a:extLst>
              <a:ext uri="{FF2B5EF4-FFF2-40B4-BE49-F238E27FC236}">
                <a16:creationId xmlns:a16="http://schemas.microsoft.com/office/drawing/2014/main" id="{35910DF0-B9DD-071F-13B0-381117B91F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4268788"/>
            <a:ext cx="57308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4580" name="object 7">
            <a:extLst>
              <a:ext uri="{FF2B5EF4-FFF2-40B4-BE49-F238E27FC236}">
                <a16:creationId xmlns:a16="http://schemas.microsoft.com/office/drawing/2014/main" id="{7FF09841-249B-E4A3-B3BC-033804465D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4775" y="4841875"/>
            <a:ext cx="21082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04D8F45-3BC0-23AA-90CC-A7E21E747611}"/>
              </a:ext>
            </a:extLst>
          </p:cNvPr>
          <p:cNvSpPr txBox="1"/>
          <p:nvPr/>
        </p:nvSpPr>
        <p:spPr>
          <a:xfrm>
            <a:off x="901700" y="877888"/>
            <a:ext cx="4597400" cy="393700"/>
          </a:xfrm>
          <a:prstGeom prst="rect">
            <a:avLst/>
          </a:prstGeom>
          <a:noFill/>
          <a:ln w="9525" cap="flat" cmpd="sng" algn="ctr">
            <a:noFill/>
            <a:prstDash val="solid"/>
            <a:round/>
            <a:headEnd type="none" w="med" len="med"/>
            <a:tailEnd type="none" w="med" len="med"/>
          </a:ln>
        </p:spPr>
        <p:txBody>
          <a:bodyPr lIns="0" tIns="29209" rIns="0" bIns="0">
            <a:spAutoFit/>
          </a:bodyPr>
          <a:lstStyle/>
          <a:p>
            <a:pPr marL="12700" fontAlgn="auto">
              <a:spcBef>
                <a:spcPts val="229"/>
              </a:spcBef>
              <a:tabLst>
                <a:tab pos="469265" algn="l"/>
              </a:tabLst>
              <a:defRPr/>
            </a:pPr>
            <a:r>
              <a:rPr sz="1100" spc="-5">
                <a:ln w="9525" cap="flat" cmpd="sng" algn="ctr">
                  <a:noFill/>
                  <a:prstDash val="solid"/>
                  <a:round/>
                  <a:headEnd type="none" w="med" len="med"/>
                  <a:tailEnd type="none" w="med" len="med"/>
                </a:ln>
                <a:solidFill>
                  <a:srgbClr val="000000"/>
                </a:solidFill>
                <a:latin typeface="Calibri"/>
                <a:cs typeface="Calibri"/>
              </a:rPr>
              <a:t>1.4.2	</a:t>
            </a:r>
            <a:r>
              <a:rPr sz="1100">
                <a:ln w="9525" cap="flat" cmpd="sng" algn="ctr">
                  <a:noFill/>
                  <a:prstDash val="solid"/>
                  <a:round/>
                  <a:headEnd type="none" w="med" len="med"/>
                  <a:tailEnd type="none" w="med" len="med"/>
                </a:ln>
                <a:solidFill>
                  <a:srgbClr val="000000"/>
                </a:solidFill>
                <a:latin typeface="Calibri"/>
                <a:cs typeface="Calibri"/>
              </a:rPr>
              <a:t>Menarik</a:t>
            </a:r>
            <a:r>
              <a:rPr sz="1100" spc="-2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Saldo</a:t>
            </a:r>
            <a:r>
              <a:rPr sz="1100" spc="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dari</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Smart</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Contract</a:t>
            </a:r>
            <a:endParaRPr sz="1100">
              <a:latin typeface="Calibri"/>
              <a:cs typeface="Calibri"/>
            </a:endParaRPr>
          </a:p>
          <a:p>
            <a:pPr marL="469265" fontAlgn="auto">
              <a:spcBef>
                <a:spcPts val="130"/>
              </a:spcBef>
              <a:defRPr/>
            </a:pPr>
            <a:r>
              <a:rPr sz="1100">
                <a:ln w="9525" cap="flat" cmpd="sng" algn="ctr">
                  <a:noFill/>
                  <a:prstDash val="solid"/>
                  <a:round/>
                  <a:headEnd type="none" w="med" len="med"/>
                  <a:tailEnd type="none" w="med" len="med"/>
                </a:ln>
                <a:solidFill>
                  <a:srgbClr val="000000"/>
                </a:solidFill>
                <a:latin typeface="Calibri"/>
                <a:cs typeface="Calibri"/>
              </a:rPr>
              <a:t>Pada tahapan</a:t>
            </a:r>
            <a:r>
              <a:rPr sz="1100" spc="-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ini</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kita </a:t>
            </a:r>
            <a:r>
              <a:rPr sz="1100" spc="-5">
                <a:ln w="9525" cap="flat" cmpd="sng" algn="ctr">
                  <a:noFill/>
                  <a:prstDash val="solid"/>
                  <a:round/>
                  <a:headEnd type="none" w="med" len="med"/>
                  <a:tailEnd type="none" w="med" len="med"/>
                </a:ln>
                <a:solidFill>
                  <a:srgbClr val="000000"/>
                </a:solidFill>
                <a:latin typeface="Calibri"/>
                <a:cs typeface="Calibri"/>
              </a:rPr>
              <a:t>akan</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menarik</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saldo dari</a:t>
            </a:r>
            <a:r>
              <a:rPr sz="1100">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alamat </a:t>
            </a:r>
            <a:r>
              <a:rPr sz="1100">
                <a:ln w="9525" cap="flat" cmpd="sng" algn="ctr">
                  <a:noFill/>
                  <a:prstDash val="solid"/>
                  <a:round/>
                  <a:headEnd type="none" w="med" len="med"/>
                  <a:tailEnd type="none" w="med" len="med"/>
                </a:ln>
                <a:solidFill>
                  <a:srgbClr val="000000"/>
                </a:solidFill>
                <a:latin typeface="Calibri"/>
                <a:cs typeface="Calibri"/>
              </a:rPr>
              <a:t>akun</a:t>
            </a:r>
            <a:r>
              <a:rPr sz="1100" spc="-1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yang </a:t>
            </a:r>
            <a:r>
              <a:rPr sz="1100" spc="-5">
                <a:ln w="9525" cap="flat" cmpd="sng" algn="ctr">
                  <a:noFill/>
                  <a:prstDash val="solid"/>
                  <a:round/>
                  <a:headEnd type="none" w="med" len="med"/>
                  <a:tailEnd type="none" w="med" len="med"/>
                </a:ln>
                <a:solidFill>
                  <a:srgbClr val="000000"/>
                </a:solidFill>
                <a:latin typeface="Calibri"/>
                <a:cs typeface="Calibri"/>
              </a:rPr>
              <a:t>berbeda</a:t>
            </a:r>
            <a:endParaRPr sz="1100">
              <a:latin typeface="Calibri"/>
              <a:cs typeface="Calibri"/>
            </a:endParaRPr>
          </a:p>
        </p:txBody>
      </p:sp>
      <p:sp>
        <p:nvSpPr>
          <p:cNvPr id="3" name="object 3">
            <a:extLst>
              <a:ext uri="{FF2B5EF4-FFF2-40B4-BE49-F238E27FC236}">
                <a16:creationId xmlns:a16="http://schemas.microsoft.com/office/drawing/2014/main" id="{35E2F0E0-2996-4F21-47B6-783AFD7206EA}"/>
              </a:ext>
            </a:extLst>
          </p:cNvPr>
          <p:cNvSpPr txBox="1"/>
          <p:nvPr/>
        </p:nvSpPr>
        <p:spPr>
          <a:xfrm>
            <a:off x="1358900" y="6232525"/>
            <a:ext cx="2135188" cy="193675"/>
          </a:xfrm>
          <a:prstGeom prst="rect">
            <a:avLst/>
          </a:prstGeom>
          <a:noFill/>
          <a:ln w="9525" cap="flat" cmpd="sng" algn="ctr">
            <a:noFill/>
            <a:prstDash val="solid"/>
            <a:round/>
            <a:headEnd type="none" w="med" len="med"/>
            <a:tailEnd type="none" w="med" len="med"/>
          </a:ln>
        </p:spPr>
        <p:txBody>
          <a:bodyPr lIns="0" tIns="13335" rIns="0" bIns="0">
            <a:spAutoFit/>
          </a:bodyPr>
          <a:lstStyle/>
          <a:p>
            <a:pPr marL="12700" fontAlgn="auto">
              <a:spcBef>
                <a:spcPts val="105"/>
              </a:spcBef>
              <a:defRPr/>
            </a:pPr>
            <a:r>
              <a:rPr sz="1100">
                <a:ln w="9525" cap="flat" cmpd="sng" algn="ctr">
                  <a:noFill/>
                  <a:prstDash val="solid"/>
                  <a:round/>
                  <a:headEnd type="none" w="med" len="med"/>
                  <a:tailEnd type="none" w="med" len="med"/>
                </a:ln>
                <a:solidFill>
                  <a:srgbClr val="000000"/>
                </a:solidFill>
                <a:latin typeface="Calibri"/>
                <a:cs typeface="Calibri"/>
              </a:rPr>
              <a:t>Lalu</a:t>
            </a:r>
            <a:r>
              <a:rPr sz="1100" spc="-15">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kita</a:t>
            </a:r>
            <a:r>
              <a:rPr sz="1100" spc="-20">
                <a:ln w="9525" cap="flat" cmpd="sng" algn="ctr">
                  <a:noFill/>
                  <a:prstDash val="solid"/>
                  <a:round/>
                  <a:headEnd type="none" w="med" len="med"/>
                  <a:tailEnd type="none" w="med" len="med"/>
                </a:ln>
                <a:solidFill>
                  <a:srgbClr val="000000"/>
                </a:solidFill>
                <a:latin typeface="Calibri"/>
                <a:cs typeface="Calibri"/>
              </a:rPr>
              <a:t> </a:t>
            </a:r>
            <a:r>
              <a:rPr sz="1100">
                <a:ln w="9525" cap="flat" cmpd="sng" algn="ctr">
                  <a:noFill/>
                  <a:prstDash val="solid"/>
                  <a:round/>
                  <a:headEnd type="none" w="med" len="med"/>
                  <a:tailEnd type="none" w="med" len="med"/>
                </a:ln>
                <a:solidFill>
                  <a:srgbClr val="000000"/>
                </a:solidFill>
                <a:latin typeface="Calibri"/>
                <a:cs typeface="Calibri"/>
              </a:rPr>
              <a:t>klik</a:t>
            </a:r>
            <a:r>
              <a:rPr sz="1100" spc="-15">
                <a:ln w="9525" cap="flat" cmpd="sng" algn="ctr">
                  <a:noFill/>
                  <a:prstDash val="solid"/>
                  <a:round/>
                  <a:headEnd type="none" w="med" len="med"/>
                  <a:tailEnd type="none" w="med" len="med"/>
                </a:ln>
                <a:solidFill>
                  <a:srgbClr val="000000"/>
                </a:solidFill>
                <a:latin typeface="Calibri"/>
                <a:cs typeface="Calibri"/>
              </a:rPr>
              <a:t> </a:t>
            </a:r>
            <a:r>
              <a:rPr sz="1100" spc="-5">
                <a:ln w="9525" cap="flat" cmpd="sng" algn="ctr">
                  <a:noFill/>
                  <a:prstDash val="solid"/>
                  <a:round/>
                  <a:headEnd type="none" w="med" len="med"/>
                  <a:tailEnd type="none" w="med" len="med"/>
                </a:ln>
                <a:solidFill>
                  <a:srgbClr val="000000"/>
                </a:solidFill>
                <a:latin typeface="Calibri"/>
                <a:cs typeface="Calibri"/>
              </a:rPr>
              <a:t>tombol withdrawMoney</a:t>
            </a:r>
            <a:endParaRPr sz="1100">
              <a:latin typeface="Calibri"/>
              <a:cs typeface="Calibri"/>
            </a:endParaRPr>
          </a:p>
        </p:txBody>
      </p:sp>
      <p:grpSp>
        <p:nvGrpSpPr>
          <p:cNvPr id="25604" name="object 4">
            <a:extLst>
              <a:ext uri="{FF2B5EF4-FFF2-40B4-BE49-F238E27FC236}">
                <a16:creationId xmlns:a16="http://schemas.microsoft.com/office/drawing/2014/main" id="{57899940-D7E2-510B-8005-573CCF9F16CB}"/>
              </a:ext>
            </a:extLst>
          </p:cNvPr>
          <p:cNvGrpSpPr>
            <a:grpSpLocks/>
          </p:cNvGrpSpPr>
          <p:nvPr/>
        </p:nvGrpSpPr>
        <p:grpSpPr bwMode="auto">
          <a:xfrm>
            <a:off x="2338388" y="1406525"/>
            <a:ext cx="2884487" cy="4695825"/>
            <a:chOff x="2338070" y="1407159"/>
            <a:chExt cx="2884170" cy="4695825"/>
          </a:xfrm>
        </p:grpSpPr>
        <p:pic>
          <p:nvPicPr>
            <p:cNvPr id="25608" name="object 5">
              <a:extLst>
                <a:ext uri="{FF2B5EF4-FFF2-40B4-BE49-F238E27FC236}">
                  <a16:creationId xmlns:a16="http://schemas.microsoft.com/office/drawing/2014/main" id="{2A0AF4E4-C656-DAD9-8463-1DC045FA9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070" y="1407159"/>
              <a:ext cx="2884170" cy="469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5609" name="object 6">
              <a:extLst>
                <a:ext uri="{FF2B5EF4-FFF2-40B4-BE49-F238E27FC236}">
                  <a16:creationId xmlns:a16="http://schemas.microsoft.com/office/drawing/2014/main" id="{D750F192-355E-C10E-3E4A-F07251860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287" y="2348610"/>
              <a:ext cx="1779614" cy="5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5610" name="object 7">
              <a:extLst>
                <a:ext uri="{FF2B5EF4-FFF2-40B4-BE49-F238E27FC236}">
                  <a16:creationId xmlns:a16="http://schemas.microsoft.com/office/drawing/2014/main" id="{7F6C6BA6-D12A-9B0E-1571-DA68B0AA8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302" y="3042792"/>
              <a:ext cx="1332611" cy="29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5611" name="object 8">
              <a:extLst>
                <a:ext uri="{FF2B5EF4-FFF2-40B4-BE49-F238E27FC236}">
                  <a16:creationId xmlns:a16="http://schemas.microsoft.com/office/drawing/2014/main" id="{6E0CE253-8090-7A2C-6CFF-CE292D4FCB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3136" y="3148583"/>
              <a:ext cx="278511" cy="19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grpSp>
        <p:nvGrpSpPr>
          <p:cNvPr id="25605" name="object 9">
            <a:extLst>
              <a:ext uri="{FF2B5EF4-FFF2-40B4-BE49-F238E27FC236}">
                <a16:creationId xmlns:a16="http://schemas.microsoft.com/office/drawing/2014/main" id="{20242D40-D839-8875-5325-3B3A0F2597E2}"/>
              </a:ext>
            </a:extLst>
          </p:cNvPr>
          <p:cNvGrpSpPr>
            <a:grpSpLocks/>
          </p:cNvGrpSpPr>
          <p:nvPr/>
        </p:nvGrpSpPr>
        <p:grpSpPr bwMode="auto">
          <a:xfrm>
            <a:off x="2582863" y="6534150"/>
            <a:ext cx="2441575" cy="2962275"/>
            <a:chOff x="2582417" y="6533515"/>
            <a:chExt cx="2440940" cy="2962275"/>
          </a:xfrm>
        </p:grpSpPr>
        <p:pic>
          <p:nvPicPr>
            <p:cNvPr id="25606" name="object 10">
              <a:extLst>
                <a:ext uri="{FF2B5EF4-FFF2-40B4-BE49-F238E27FC236}">
                  <a16:creationId xmlns:a16="http://schemas.microsoft.com/office/drawing/2014/main" id="{239206DB-31FF-AF37-10FC-8B2375FBAC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8424" y="6533515"/>
              <a:ext cx="23844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pic>
          <p:nvPicPr>
            <p:cNvPr id="25607" name="object 11">
              <a:extLst>
                <a:ext uri="{FF2B5EF4-FFF2-40B4-BE49-F238E27FC236}">
                  <a16:creationId xmlns:a16="http://schemas.microsoft.com/office/drawing/2014/main" id="{7365E8BA-0166-F032-B043-54760E82B7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2417" y="7577963"/>
              <a:ext cx="1173353" cy="587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gr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AS_NET" val="5.0.16"/>
  <p:tag name="AS_OS" val="Unix 5.13.0.1022"/>
  <p:tag name="AS_RELEASE_DATE" val="2022.02.14"/>
  <p:tag name="AS_TITLE" val="Aspose.Slides for .NET5"/>
  <p:tag name="AS_VERSION" val="22.2"/>
</p:tagLst>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
  <TotalTime>21</TotalTime>
  <Words>2325</Words>
  <Application>Microsoft Office PowerPoint</Application>
  <PresentationFormat>Custom</PresentationFormat>
  <Paragraphs>165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Trebuchet MS</vt:lpstr>
      <vt:lpstr>Arial</vt:lpstr>
      <vt:lpstr>Carlito</vt:lpstr>
      <vt:lpstr>Berlin</vt:lpstr>
      <vt:lpstr>UTS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renaldi vanza</dc:creator>
  <cp:keywords/>
  <dc:description/>
  <cp:lastModifiedBy>RENALDI AZHAR</cp:lastModifiedBy>
  <cp:revision>5</cp:revision>
  <cp:lastPrinted>1601-01-01T00:00:00Z</cp:lastPrinted>
  <dcterms:created xsi:type="dcterms:W3CDTF">2022-04-21T15:55:32Z</dcterms:created>
  <dcterms:modified xsi:type="dcterms:W3CDTF">2022-04-21T16:25:46Z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2022-04-21T00:00:00Z</vt:filetime>
  </property>
  <property fmtid="{D5CDD505-2E9C-101B-9397-08002B2CF9AE}" pid="3" name="Creator">
    <vt:lpwstr>Microsoft® Word for Microsoft 365</vt:lpwstr>
  </property>
  <property fmtid="{D5CDD505-2E9C-101B-9397-08002B2CF9AE}" pid="4" name="LastSaved">
    <vt:filetime>2022-04-21T00:00:00Z</vt:filetime>
  </property>
</Properties>
</file>