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DFB-9AA8-43E2-A5AB-54134710E631}" type="datetimeFigureOut">
              <a:rPr lang="id-ID" smtClean="0"/>
              <a:t>09/07/2022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AAC9BCA-1A10-4BE4-B76A-6389CA69BC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33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DFB-9AA8-43E2-A5AB-54134710E631}" type="datetimeFigureOut">
              <a:rPr lang="id-ID" smtClean="0"/>
              <a:t>09/07/2022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BCA-1A10-4BE4-B76A-6389CA69BC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946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DFB-9AA8-43E2-A5AB-54134710E631}" type="datetimeFigureOut">
              <a:rPr lang="id-ID" smtClean="0"/>
              <a:t>09/07/2022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BCA-1A10-4BE4-B76A-6389CA69BC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805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DFB-9AA8-43E2-A5AB-54134710E631}" type="datetimeFigureOut">
              <a:rPr lang="id-ID" smtClean="0"/>
              <a:t>09/07/2022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BCA-1A10-4BE4-B76A-6389CA69BC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605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F2A0DFB-9AA8-43E2-A5AB-54134710E631}" type="datetimeFigureOut">
              <a:rPr lang="id-ID" smtClean="0"/>
              <a:t>09/07/2022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id-ID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AAC9BCA-1A10-4BE4-B76A-6389CA69BC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723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DFB-9AA8-43E2-A5AB-54134710E631}" type="datetimeFigureOut">
              <a:rPr lang="id-ID" smtClean="0"/>
              <a:t>09/07/2022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BCA-1A10-4BE4-B76A-6389CA69BC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359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DFB-9AA8-43E2-A5AB-54134710E631}" type="datetimeFigureOut">
              <a:rPr lang="id-ID" smtClean="0"/>
              <a:t>09/07/2022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BCA-1A10-4BE4-B76A-6389CA69BC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415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DFB-9AA8-43E2-A5AB-54134710E631}" type="datetimeFigureOut">
              <a:rPr lang="id-ID" smtClean="0"/>
              <a:t>09/07/2022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BCA-1A10-4BE4-B76A-6389CA69BC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236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DFB-9AA8-43E2-A5AB-54134710E631}" type="datetimeFigureOut">
              <a:rPr lang="id-ID" smtClean="0"/>
              <a:t>09/07/2022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BCA-1A10-4BE4-B76A-6389CA69BC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339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DFB-9AA8-43E2-A5AB-54134710E631}" type="datetimeFigureOut">
              <a:rPr lang="id-ID" smtClean="0"/>
              <a:t>09/07/2022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BCA-1A10-4BE4-B76A-6389CA69BC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31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DFB-9AA8-43E2-A5AB-54134710E631}" type="datetimeFigureOut">
              <a:rPr lang="id-ID" smtClean="0"/>
              <a:t>09/07/2022</a:t>
            </a:fld>
            <a:endParaRPr lang="id-ID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BCA-1A10-4BE4-B76A-6389CA69BC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26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F2A0DFB-9AA8-43E2-A5AB-54134710E631}" type="datetimeFigureOut">
              <a:rPr lang="id-ID" smtClean="0"/>
              <a:t>09/07/2022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AAC9BCA-1A10-4BE4-B76A-6389CA69BC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849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DF6FA95-7925-29F8-8BBF-C10FAC405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err="1"/>
              <a:t>NextsJS</a:t>
            </a:r>
            <a:r>
              <a:rPr lang="id-ID" dirty="0"/>
              <a:t> </a:t>
            </a:r>
            <a:r>
              <a:rPr lang="id-ID" dirty="0" err="1"/>
              <a:t>Smart</a:t>
            </a:r>
            <a:r>
              <a:rPr lang="id-ID" dirty="0"/>
              <a:t> </a:t>
            </a:r>
            <a:r>
              <a:rPr lang="id-ID" dirty="0" err="1"/>
              <a:t>Contract</a:t>
            </a:r>
            <a:r>
              <a:rPr lang="id-ID" dirty="0"/>
              <a:t> </a:t>
            </a:r>
            <a:r>
              <a:rPr lang="id-ID" dirty="0" err="1"/>
              <a:t>Lottery</a:t>
            </a:r>
            <a:endParaRPr lang="id-ID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F3C9958C-CC68-8BA2-8CC6-1C570BC0AF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err="1"/>
              <a:t>Lesson</a:t>
            </a:r>
            <a:r>
              <a:rPr lang="id-ID" dirty="0"/>
              <a:t> 10 </a:t>
            </a:r>
          </a:p>
        </p:txBody>
      </p:sp>
    </p:spTree>
    <p:extLst>
      <p:ext uri="{BB962C8B-B14F-4D97-AF65-F5344CB8AC3E}">
        <p14:creationId xmlns:p14="http://schemas.microsoft.com/office/powerpoint/2010/main" val="358477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8B42E54-37D1-A93F-E4F1-3E9BB140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Next JS for smart contract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2A11B2D-FD86-B265-F0FB-AECEB54D0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err="1"/>
              <a:t>Dimana</a:t>
            </a:r>
            <a:r>
              <a:rPr lang="id-ID" dirty="0"/>
              <a:t> NEXT JS untuk </a:t>
            </a:r>
            <a:r>
              <a:rPr lang="id-ID" dirty="0" err="1"/>
              <a:t>SmartContract</a:t>
            </a:r>
            <a:r>
              <a:rPr lang="id-ID" dirty="0"/>
              <a:t> adalah aplikasi yang desentralisasi yang tersedia berbagai bentuk dan ukuran. Fitur dari aplikasi ini pasar terdesentralisasi, pinjaman kilat, permainan </a:t>
            </a:r>
            <a:r>
              <a:rPr lang="id-ID" dirty="0" err="1"/>
              <a:t>kripto</a:t>
            </a:r>
            <a:r>
              <a:rPr lang="id-ID" dirty="0"/>
              <a:t>, dan situs NFT sederhana. </a:t>
            </a:r>
          </a:p>
        </p:txBody>
      </p:sp>
    </p:spTree>
    <p:extLst>
      <p:ext uri="{BB962C8B-B14F-4D97-AF65-F5344CB8AC3E}">
        <p14:creationId xmlns:p14="http://schemas.microsoft.com/office/powerpoint/2010/main" val="259621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D02452F-162C-FCC5-CDC5-04022CF3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Set </a:t>
            </a:r>
            <a:r>
              <a:rPr lang="id-ID" dirty="0" err="1"/>
              <a:t>up</a:t>
            </a:r>
            <a:endParaRPr lang="id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BC29958C-E5BA-4C0F-0511-9AA2A6004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030" y="2708671"/>
            <a:ext cx="8778101" cy="1189804"/>
          </a:xfrm>
        </p:spPr>
      </p:pic>
    </p:spTree>
    <p:extLst>
      <p:ext uri="{BB962C8B-B14F-4D97-AF65-F5344CB8AC3E}">
        <p14:creationId xmlns:p14="http://schemas.microsoft.com/office/powerpoint/2010/main" val="324766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F03B7BC-375C-5C29-1A13-FFF7CE80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Web3</a:t>
            </a:r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B3F7E7AC-2D7E-04A8-1EBA-FCBFBA6C7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4738" y="2900572"/>
            <a:ext cx="5928874" cy="2491956"/>
          </a:xfrm>
        </p:spPr>
      </p:pic>
    </p:spTree>
    <p:extLst>
      <p:ext uri="{BB962C8B-B14F-4D97-AF65-F5344CB8AC3E}">
        <p14:creationId xmlns:p14="http://schemas.microsoft.com/office/powerpoint/2010/main" val="60986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11DBBE8-7BF6-D512-6001-BE0F51CA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Abi dan pemanggilan fungsi </a:t>
            </a:r>
            <a:r>
              <a:rPr lang="id-ID" dirty="0" err="1"/>
              <a:t>contract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ED27AD4-FBFD-865F-C5CA-7F1A67F72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Setelah set </a:t>
            </a:r>
            <a:r>
              <a:rPr lang="id-ID" dirty="0" err="1"/>
              <a:t>up</a:t>
            </a:r>
            <a:r>
              <a:rPr lang="id-ID" dirty="0"/>
              <a:t> agar kita bisa memanggil fungsi atau menggunakan fungsi web3 yang sudah di buat, kita perlu menambahkan ABI </a:t>
            </a:r>
            <a:r>
              <a:rPr lang="id-ID" dirty="0" err="1"/>
              <a:t>smartcontract</a:t>
            </a:r>
            <a:r>
              <a:rPr lang="id-ID" dirty="0"/>
              <a:t> ke situs yang mana dapat memanggil fungsi. Menggunakan REMIX, IDE </a:t>
            </a:r>
            <a:r>
              <a:rPr lang="id-ID" dirty="0" err="1"/>
              <a:t>siliditas</a:t>
            </a:r>
            <a:r>
              <a:rPr lang="id-ID" dirty="0"/>
              <a:t> </a:t>
            </a:r>
            <a:r>
              <a:rPr lang="id-ID" dirty="0" err="1"/>
              <a:t>online</a:t>
            </a:r>
            <a:r>
              <a:rPr lang="id-ID" dirty="0"/>
              <a:t> selanjutnya menambahkan </a:t>
            </a:r>
            <a:r>
              <a:rPr lang="id-ID" dirty="0" err="1"/>
              <a:t>file</a:t>
            </a:r>
            <a:r>
              <a:rPr lang="id-ID" dirty="0"/>
              <a:t> baru dan tempel pada </a:t>
            </a:r>
            <a:r>
              <a:rPr lang="id-ID" dirty="0" err="1"/>
              <a:t>smartcontract</a:t>
            </a:r>
            <a:r>
              <a:rPr lang="id-ID" dirty="0"/>
              <a:t> ke editor. Selanjutnya </a:t>
            </a:r>
            <a:r>
              <a:rPr lang="id-ID" dirty="0" err="1"/>
              <a:t>compile</a:t>
            </a:r>
            <a:r>
              <a:rPr lang="id-ID" dirty="0"/>
              <a:t> dan akan muncul variabel seperti di bawah ini. 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26CD8212-1F0D-B946-00A7-7DC60A43F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178" y="3748830"/>
            <a:ext cx="2819644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3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21A4E22-D6FF-21C7-D95F-3978E231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Memanggil </a:t>
            </a:r>
            <a:r>
              <a:rPr lang="id-ID" dirty="0" err="1"/>
              <a:t>contract</a:t>
            </a:r>
            <a:r>
              <a:rPr lang="id-ID" dirty="0"/>
              <a:t> </a:t>
            </a:r>
            <a:r>
              <a:rPr lang="id-ID" dirty="0" err="1"/>
              <a:t>view</a:t>
            </a:r>
            <a:r>
              <a:rPr lang="id-ID" dirty="0"/>
              <a:t> </a:t>
            </a:r>
            <a:r>
              <a:rPr lang="id-ID" dirty="0" err="1"/>
              <a:t>funtion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83F6AE2-488F-061D-E0DF-2AA686AC1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Memanggil fungsi kontrak pada Web3 kita harus tahu jenis fungsi yang digunakan agar mengetahui mana saja yang akan digunakan. Untuk fungsi tambahan dan fungsi yang tidak memerlukan gas </a:t>
            </a:r>
            <a:r>
              <a:rPr lang="id-ID" dirty="0" err="1"/>
              <a:t>fe</a:t>
            </a:r>
            <a:r>
              <a:rPr lang="id-ID" dirty="0"/>
              <a:t>, dapat menggunakan status kontrak baru 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5254810D-B456-A663-6F49-C4D8B753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263" y="3087927"/>
            <a:ext cx="5522171" cy="353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74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e Kayu">
  <a:themeElements>
    <a:clrScheme name="Tipe Kayu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e Kayu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e Kayu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Tipe Kayu</Template>
  <TotalTime>29</TotalTime>
  <Words>151</Words>
  <Application>Microsoft Office PowerPoint</Application>
  <PresentationFormat>Layar Lebar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Tipe Kayu</vt:lpstr>
      <vt:lpstr>NextsJS Smart Contract Lottery</vt:lpstr>
      <vt:lpstr>Next JS for smart contract</vt:lpstr>
      <vt:lpstr>Set up</vt:lpstr>
      <vt:lpstr>Web3</vt:lpstr>
      <vt:lpstr>Abi dan pemanggilan fungsi contract</vt:lpstr>
      <vt:lpstr>Memanggil contract view funtion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NextsJS Smart Contract Lottery</dc:title>
  <dc:creator>BAYU KURNIA PRATAMA</dc:creator>
  <cp:lastModifiedBy>BAYU KURNIA PRATAMA</cp:lastModifiedBy>
  <cp:revision>1</cp:revision>
  <dcterms:created xsi:type="dcterms:W3CDTF">2022-07-09T06:48:32Z</dcterms:created>
  <dcterms:modified xsi:type="dcterms:W3CDTF">2022-07-09T07:18:29Z</dcterms:modified>
</cp:coreProperties>
</file>