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1" r:id="rId6"/>
    <p:sldMasterId id="214748367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3" roundtripDataSignature="AMtx7miTQJwQgAjclUwl8+w8lUYcWKWD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BCD835-83B5-4CA2-AF1F-2A67D8F0C723}">
  <a:tblStyle styleId="{EABCD835-83B5-4CA2-AF1F-2A67D8F0C7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3" Type="http://customschemas.google.com/relationships/presentationmetadata" Target="meta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E-4C5E-8C1A-CB5E08979C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E-4C5E-8C1A-CB5E08979C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E-4C5E-8C1A-CB5E08979C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5E-4C5E-8C1A-CB5E08979C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5E-4C5E-8C1A-CB5E08979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6CD5-4FE4-B34C-45748FC7D8B2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CD5-4FE4-B34C-45748FC7D8B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D5-4FE4-B34C-45748FC7D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973-42AD-9759-25C2B3402C04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973-42AD-9759-25C2B3402C0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3-42AD-9759-25C2B3402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899-4F00-9EB3-DE4399034E7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8899-4F00-9EB3-DE4399034E7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9-4F00-9EB3-DE4399034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02F-4E01-8974-AE5E349BADB4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02F-4E01-8974-AE5E349BADB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2F-4E01-8974-AE5E349BA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7"/>
          <p:cNvSpPr/>
          <p:nvPr>
            <p:ph idx="2" type="pic"/>
          </p:nvPr>
        </p:nvSpPr>
        <p:spPr>
          <a:xfrm>
            <a:off x="4403035" y="0"/>
            <a:ext cx="778896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9"/>
          <p:cNvSpPr/>
          <p:nvPr>
            <p:ph idx="2" type="pic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1"/>
          <p:cNvGrpSpPr/>
          <p:nvPr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44" name="Google Shape;44;p71"/>
            <p:cNvSpPr/>
            <p:nvPr/>
          </p:nvSpPr>
          <p:spPr>
            <a:xfrm>
              <a:off x="7498806" y="3501865"/>
              <a:ext cx="157347" cy="62939"/>
            </a:xfrm>
            <a:custGeom>
              <a:rect b="b" l="l" r="r" t="t"/>
              <a:pathLst>
                <a:path extrusionOk="0" h="19050" w="47625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1"/>
            <p:cNvSpPr/>
            <p:nvPr/>
          </p:nvSpPr>
          <p:spPr>
            <a:xfrm>
              <a:off x="7829233" y="3977052"/>
              <a:ext cx="62939" cy="157347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1"/>
            <p:cNvSpPr/>
            <p:nvPr/>
          </p:nvSpPr>
          <p:spPr>
            <a:xfrm>
              <a:off x="7829233" y="3838586"/>
              <a:ext cx="62939" cy="157347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1"/>
            <p:cNvSpPr/>
            <p:nvPr/>
          </p:nvSpPr>
          <p:spPr>
            <a:xfrm>
              <a:off x="5745956" y="3523892"/>
              <a:ext cx="2139922" cy="2863720"/>
            </a:xfrm>
            <a:custGeom>
              <a:rect b="b" l="l" r="r" t="t"/>
              <a:pathLst>
                <a:path extrusionOk="0" h="866775" w="647700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1"/>
            <p:cNvSpPr/>
            <p:nvPr/>
          </p:nvSpPr>
          <p:spPr>
            <a:xfrm>
              <a:off x="5755398" y="3533334"/>
              <a:ext cx="2108453" cy="2863720"/>
            </a:xfrm>
            <a:custGeom>
              <a:rect b="b" l="l" r="r" t="t"/>
              <a:pathLst>
                <a:path extrusionOk="0" h="866775" w="6381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1"/>
            <p:cNvSpPr/>
            <p:nvPr/>
          </p:nvSpPr>
          <p:spPr>
            <a:xfrm>
              <a:off x="5972536" y="3781941"/>
              <a:ext cx="1699350" cy="2360208"/>
            </a:xfrm>
            <a:custGeom>
              <a:rect b="b" l="l" r="r" t="t"/>
              <a:pathLst>
                <a:path extrusionOk="0" h="714375" w="514350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1"/>
            <p:cNvSpPr/>
            <p:nvPr/>
          </p:nvSpPr>
          <p:spPr>
            <a:xfrm>
              <a:off x="6537278" y="3804313"/>
              <a:ext cx="1119116" cy="2330356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" name="Google Shape;51;p71"/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52" name="Google Shape;52;p71"/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71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Google Shape;54;p71"/>
          <p:cNvGrpSpPr/>
          <p:nvPr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55" name="Google Shape;55;p71"/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56" name="Google Shape;56;p71"/>
              <p:cNvSpPr/>
              <p:nvPr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fmla="val 13580" name="adj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71"/>
              <p:cNvSpPr/>
              <p:nvPr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" name="Google Shape;58;p71"/>
              <p:cNvGrpSpPr/>
              <p:nvPr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59" name="Google Shape;59;p71"/>
                <p:cNvSpPr/>
                <p:nvPr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>
                  <a:gsLst>
                    <a:gs pos="0">
                      <a:srgbClr val="0F0F0F"/>
                    </a:gs>
                    <a:gs pos="56000">
                      <a:srgbClr val="595959"/>
                    </a:gs>
                    <a:gs pos="91000">
                      <a:srgbClr val="7F7F7F"/>
                    </a:gs>
                    <a:gs pos="100000">
                      <a:srgbClr val="BFBFBF"/>
                    </a:gs>
                  </a:gsLst>
                  <a:lin ang="10800000" scaled="0"/>
                </a:gradFill>
                <a:ln cap="flat" cmpd="sng" w="12700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71"/>
                <p:cNvSpPr/>
                <p:nvPr/>
              </p:nvSpPr>
              <p:spPr>
                <a:xfrm>
                  <a:off x="1634225" y="5796647"/>
                  <a:ext cx="142969" cy="14401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37373"/>
                </a:solidFill>
                <a:ln cap="flat" cmpd="sng" w="9525">
                  <a:solidFill>
                    <a:srgbClr val="B0B0B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1" name="Google Shape;61;p71"/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62" name="Google Shape;62;p71"/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rect b="b" l="l" r="r" t="t"/>
                <a:pathLst>
                  <a:path extrusionOk="0" h="590550" w="333375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71"/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rect b="b" l="l" r="r" t="t"/>
                <a:pathLst>
                  <a:path extrusionOk="0" h="2330356" w="111911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" name="Google Shape;64;p71"/>
          <p:cNvSpPr/>
          <p:nvPr>
            <p:ph idx="2" type="pic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71"/>
          <p:cNvSpPr/>
          <p:nvPr>
            <p:ph idx="3" type="pic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" name="Google Shape;66;p7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3"/>
          <p:cNvSpPr/>
          <p:nvPr>
            <p:ph idx="2" type="pic"/>
          </p:nvPr>
        </p:nvSpPr>
        <p:spPr>
          <a:xfrm>
            <a:off x="4319757" y="-1"/>
            <a:ext cx="6580997" cy="50014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6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7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77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7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7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7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7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7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7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/>
          <p:nvPr>
            <p:ph idx="2" type="pic"/>
          </p:nvPr>
        </p:nvSpPr>
        <p:spPr>
          <a:xfrm>
            <a:off x="5140214" y="354163"/>
            <a:ext cx="1920975" cy="22120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" name="Google Shape;19;p63"/>
          <p:cNvSpPr/>
          <p:nvPr>
            <p:ph idx="3" type="pic"/>
          </p:nvPr>
        </p:nvSpPr>
        <p:spPr>
          <a:xfrm>
            <a:off x="6198388" y="2357502"/>
            <a:ext cx="1920975" cy="22120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" name="Google Shape;20;p63"/>
          <p:cNvSpPr/>
          <p:nvPr>
            <p:ph idx="4" type="pic"/>
          </p:nvPr>
        </p:nvSpPr>
        <p:spPr>
          <a:xfrm>
            <a:off x="5140214" y="4360841"/>
            <a:ext cx="1920975" cy="22120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5"/>
          <p:cNvGrpSpPr/>
          <p:nvPr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25" name="Google Shape;25;p65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5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5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5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5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5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5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5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65"/>
          <p:cNvSpPr/>
          <p:nvPr>
            <p:ph idx="2" type="pic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6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1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2861942"/>
            <a:ext cx="12192000" cy="1584861"/>
            <a:chOff x="0" y="3145635"/>
            <a:chExt cx="12192000" cy="1584861"/>
          </a:xfrm>
        </p:grpSpPr>
        <p:sp>
          <p:nvSpPr>
            <p:cNvPr id="90" name="Google Shape;90;p1">
              <a:hlinkClick r:id="rId3"/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0" y="3145635"/>
              <a:ext cx="12192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Hardhat DeFi &amp; Aave</a:t>
              </a:r>
              <a:endPara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67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Lesson 12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Timeline Style</a:t>
            </a:r>
            <a:endParaRPr/>
          </a:p>
        </p:txBody>
      </p:sp>
      <p:cxnSp>
        <p:nvCxnSpPr>
          <p:cNvPr id="166" name="Google Shape;166;p10"/>
          <p:cNvCxnSpPr/>
          <p:nvPr/>
        </p:nvCxnSpPr>
        <p:spPr>
          <a:xfrm>
            <a:off x="5467730" y="2965876"/>
            <a:ext cx="0" cy="173736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67" name="Google Shape;167;p10"/>
          <p:cNvCxnSpPr/>
          <p:nvPr/>
        </p:nvCxnSpPr>
        <p:spPr>
          <a:xfrm>
            <a:off x="8048250" y="2965876"/>
            <a:ext cx="0" cy="173736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68" name="Google Shape;168;p10"/>
          <p:cNvCxnSpPr/>
          <p:nvPr/>
        </p:nvCxnSpPr>
        <p:spPr>
          <a:xfrm>
            <a:off x="10628771" y="2965876"/>
            <a:ext cx="0" cy="173736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med" w="med" type="oval"/>
          </a:ln>
        </p:spPr>
      </p:cxnSp>
      <p:grpSp>
        <p:nvGrpSpPr>
          <p:cNvPr id="169" name="Google Shape;169;p10"/>
          <p:cNvGrpSpPr/>
          <p:nvPr/>
        </p:nvGrpSpPr>
        <p:grpSpPr>
          <a:xfrm>
            <a:off x="1111175" y="2016657"/>
            <a:ext cx="10003371" cy="971551"/>
            <a:chOff x="978847" y="2647950"/>
            <a:chExt cx="10003371" cy="971551"/>
          </a:xfrm>
        </p:grpSpPr>
        <p:sp>
          <p:nvSpPr>
            <p:cNvPr id="170" name="Google Shape;170;p10"/>
            <p:cNvSpPr/>
            <p:nvPr/>
          </p:nvSpPr>
          <p:spPr>
            <a:xfrm rot="-5400000">
              <a:off x="4322069" y="2736057"/>
              <a:ext cx="723900" cy="795336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 rot="-5400000">
              <a:off x="5613719" y="2736058"/>
              <a:ext cx="723900" cy="795336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 rot="-5400000">
              <a:off x="6905369" y="2736058"/>
              <a:ext cx="723900" cy="795336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 rot="-5400000">
              <a:off x="8197019" y="2736057"/>
              <a:ext cx="723900" cy="795336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 rot="-5400000">
              <a:off x="9488669" y="2736057"/>
              <a:ext cx="723900" cy="795336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 rot="-5400000">
              <a:off x="1748497" y="2736058"/>
              <a:ext cx="723900" cy="795336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 rot="-5400000">
              <a:off x="3030419" y="2736058"/>
              <a:ext cx="723900" cy="795336"/>
            </a:xfrm>
            <a:custGeom>
              <a:rect b="b" l="l" r="r" t="t"/>
              <a:pathLst>
                <a:path extrusionOk="0" h="795336" w="723900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 rot="-5400000">
              <a:off x="978847" y="2647951"/>
              <a:ext cx="971550" cy="971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 rot="-5400000">
              <a:off x="2260769" y="2647951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 rot="-5400000">
              <a:off x="3552419" y="2647951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 rot="-5400000">
              <a:off x="4844069" y="2647951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 rot="-5400000">
              <a:off x="6135719" y="2647951"/>
              <a:ext cx="971550" cy="971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 rot="-5400000">
              <a:off x="7427369" y="2647950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 rot="-5400000">
              <a:off x="8719019" y="2647950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 rot="-5400000">
              <a:off x="10010668" y="2647950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0"/>
          <p:cNvSpPr/>
          <p:nvPr/>
        </p:nvSpPr>
        <p:spPr>
          <a:xfrm>
            <a:off x="10192230" y="2321337"/>
            <a:ext cx="866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8901564" y="2302377"/>
            <a:ext cx="866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7610899" y="2292822"/>
            <a:ext cx="866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6320234" y="2292822"/>
            <a:ext cx="866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5029569" y="2292822"/>
            <a:ext cx="866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3738904" y="2292822"/>
            <a:ext cx="866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2448239" y="2292822"/>
            <a:ext cx="866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157574" y="2292822"/>
            <a:ext cx="866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0"/>
          <p:cNvCxnSpPr/>
          <p:nvPr/>
        </p:nvCxnSpPr>
        <p:spPr>
          <a:xfrm>
            <a:off x="4177470" y="2965876"/>
            <a:ext cx="0" cy="330056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94" name="Google Shape;194;p10"/>
          <p:cNvCxnSpPr/>
          <p:nvPr/>
        </p:nvCxnSpPr>
        <p:spPr>
          <a:xfrm>
            <a:off x="6757990" y="2965876"/>
            <a:ext cx="0" cy="3300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95" name="Google Shape;195;p10"/>
          <p:cNvCxnSpPr/>
          <p:nvPr/>
        </p:nvCxnSpPr>
        <p:spPr>
          <a:xfrm>
            <a:off x="9338510" y="2965876"/>
            <a:ext cx="0" cy="330056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96" name="Google Shape;196;p10"/>
          <p:cNvCxnSpPr/>
          <p:nvPr/>
        </p:nvCxnSpPr>
        <p:spPr>
          <a:xfrm>
            <a:off x="2887210" y="2965876"/>
            <a:ext cx="0" cy="173736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97" name="Google Shape;197;p10"/>
          <p:cNvCxnSpPr/>
          <p:nvPr/>
        </p:nvCxnSpPr>
        <p:spPr>
          <a:xfrm>
            <a:off x="1596950" y="2965876"/>
            <a:ext cx="0" cy="3300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grpSp>
        <p:nvGrpSpPr>
          <p:cNvPr id="198" name="Google Shape;198;p10"/>
          <p:cNvGrpSpPr/>
          <p:nvPr/>
        </p:nvGrpSpPr>
        <p:grpSpPr>
          <a:xfrm>
            <a:off x="477303" y="2957880"/>
            <a:ext cx="2239293" cy="2152132"/>
            <a:chOff x="477303" y="2957880"/>
            <a:chExt cx="2239293" cy="2152132"/>
          </a:xfrm>
        </p:grpSpPr>
        <p:sp>
          <p:nvSpPr>
            <p:cNvPr id="199" name="Google Shape;199;p10"/>
            <p:cNvSpPr/>
            <p:nvPr/>
          </p:nvSpPr>
          <p:spPr>
            <a:xfrm rot="-1800000">
              <a:off x="733731" y="3289792"/>
              <a:ext cx="1726438" cy="1488308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Google Shape;200;p10"/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201" name="Google Shape;201;p10"/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2" name="Google Shape;202;p10"/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</p:grpSpPr>
            <p:sp>
              <p:nvSpPr>
                <p:cNvPr id="203" name="Google Shape;203;p10"/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10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05" name="Google Shape;205;p10"/>
          <p:cNvGrpSpPr/>
          <p:nvPr/>
        </p:nvGrpSpPr>
        <p:grpSpPr>
          <a:xfrm>
            <a:off x="5637155" y="2957880"/>
            <a:ext cx="2239293" cy="2152132"/>
            <a:chOff x="477303" y="2957880"/>
            <a:chExt cx="2239293" cy="2152132"/>
          </a:xfrm>
        </p:grpSpPr>
        <p:sp>
          <p:nvSpPr>
            <p:cNvPr id="206" name="Google Shape;206;p10"/>
            <p:cNvSpPr/>
            <p:nvPr/>
          </p:nvSpPr>
          <p:spPr>
            <a:xfrm rot="-1800000">
              <a:off x="733731" y="3289792"/>
              <a:ext cx="1726438" cy="1488308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208" name="Google Shape;208;p10"/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9" name="Google Shape;209;p10"/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</p:grpSpPr>
            <p:sp>
              <p:nvSpPr>
                <p:cNvPr id="210" name="Google Shape;210;p10"/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0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12" name="Google Shape;212;p10"/>
          <p:cNvGrpSpPr/>
          <p:nvPr/>
        </p:nvGrpSpPr>
        <p:grpSpPr>
          <a:xfrm>
            <a:off x="8217081" y="2957880"/>
            <a:ext cx="2239293" cy="2152132"/>
            <a:chOff x="477303" y="2957880"/>
            <a:chExt cx="2239293" cy="2152132"/>
          </a:xfrm>
        </p:grpSpPr>
        <p:sp>
          <p:nvSpPr>
            <p:cNvPr id="213" name="Google Shape;213;p10"/>
            <p:cNvSpPr/>
            <p:nvPr/>
          </p:nvSpPr>
          <p:spPr>
            <a:xfrm rot="-1800000">
              <a:off x="733731" y="3289792"/>
              <a:ext cx="1726438" cy="1488308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0"/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215" name="Google Shape;215;p10"/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6" name="Google Shape;216;p10"/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</p:grpSpPr>
            <p:sp>
              <p:nvSpPr>
                <p:cNvPr id="217" name="Google Shape;217;p10"/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0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19" name="Google Shape;219;p10"/>
          <p:cNvGrpSpPr/>
          <p:nvPr/>
        </p:nvGrpSpPr>
        <p:grpSpPr>
          <a:xfrm>
            <a:off x="3057229" y="2957880"/>
            <a:ext cx="2239293" cy="2152132"/>
            <a:chOff x="477303" y="2957880"/>
            <a:chExt cx="2239293" cy="2152132"/>
          </a:xfrm>
        </p:grpSpPr>
        <p:sp>
          <p:nvSpPr>
            <p:cNvPr id="220" name="Google Shape;220;p10"/>
            <p:cNvSpPr/>
            <p:nvPr/>
          </p:nvSpPr>
          <p:spPr>
            <a:xfrm rot="-1800000">
              <a:off x="733731" y="3289792"/>
              <a:ext cx="1726438" cy="1488308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p10"/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222" name="Google Shape;222;p10"/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3" name="Google Shape;223;p10"/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</p:grpSpPr>
            <p:sp>
              <p:nvSpPr>
                <p:cNvPr id="224" name="Google Shape;224;p10"/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0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26" name="Google Shape;226;p10"/>
          <p:cNvGrpSpPr/>
          <p:nvPr/>
        </p:nvGrpSpPr>
        <p:grpSpPr>
          <a:xfrm>
            <a:off x="1767266" y="4350867"/>
            <a:ext cx="2239293" cy="2152132"/>
            <a:chOff x="477303" y="2957880"/>
            <a:chExt cx="2239293" cy="2152132"/>
          </a:xfrm>
        </p:grpSpPr>
        <p:sp>
          <p:nvSpPr>
            <p:cNvPr id="227" name="Google Shape;227;p10"/>
            <p:cNvSpPr/>
            <p:nvPr/>
          </p:nvSpPr>
          <p:spPr>
            <a:xfrm rot="-1800000">
              <a:off x="733731" y="3289792"/>
              <a:ext cx="1726438" cy="1488308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10"/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229" name="Google Shape;229;p10"/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38100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0" name="Google Shape;230;p10"/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</p:grpSpPr>
            <p:sp>
              <p:nvSpPr>
                <p:cNvPr id="231" name="Google Shape;231;p10"/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10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33" name="Google Shape;233;p10"/>
          <p:cNvGrpSpPr/>
          <p:nvPr/>
        </p:nvGrpSpPr>
        <p:grpSpPr>
          <a:xfrm>
            <a:off x="4347192" y="4350867"/>
            <a:ext cx="2239293" cy="2152132"/>
            <a:chOff x="477303" y="2957880"/>
            <a:chExt cx="2239293" cy="2152132"/>
          </a:xfrm>
        </p:grpSpPr>
        <p:sp>
          <p:nvSpPr>
            <p:cNvPr id="234" name="Google Shape;234;p10"/>
            <p:cNvSpPr/>
            <p:nvPr/>
          </p:nvSpPr>
          <p:spPr>
            <a:xfrm rot="-1800000">
              <a:off x="733731" y="3289792"/>
              <a:ext cx="1726438" cy="1488308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" name="Google Shape;235;p10"/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236" name="Google Shape;236;p10"/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7" name="Google Shape;237;p10"/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</p:grpSpPr>
            <p:sp>
              <p:nvSpPr>
                <p:cNvPr id="238" name="Google Shape;238;p10"/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10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40" name="Google Shape;240;p10"/>
          <p:cNvGrpSpPr/>
          <p:nvPr/>
        </p:nvGrpSpPr>
        <p:grpSpPr>
          <a:xfrm>
            <a:off x="6927118" y="4350867"/>
            <a:ext cx="2239293" cy="2152132"/>
            <a:chOff x="477303" y="2957880"/>
            <a:chExt cx="2239293" cy="2152132"/>
          </a:xfrm>
        </p:grpSpPr>
        <p:sp>
          <p:nvSpPr>
            <p:cNvPr id="241" name="Google Shape;241;p10"/>
            <p:cNvSpPr/>
            <p:nvPr/>
          </p:nvSpPr>
          <p:spPr>
            <a:xfrm rot="-1800000">
              <a:off x="733731" y="3289792"/>
              <a:ext cx="1726438" cy="1488308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10"/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243" name="Google Shape;243;p10"/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38100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4" name="Google Shape;244;p10"/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</p:grpSpPr>
            <p:sp>
              <p:nvSpPr>
                <p:cNvPr id="245" name="Google Shape;245;p10"/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10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47" name="Google Shape;247;p10"/>
          <p:cNvGrpSpPr/>
          <p:nvPr/>
        </p:nvGrpSpPr>
        <p:grpSpPr>
          <a:xfrm>
            <a:off x="9507041" y="4350867"/>
            <a:ext cx="2239293" cy="2152132"/>
            <a:chOff x="477303" y="2957880"/>
            <a:chExt cx="2239293" cy="2152132"/>
          </a:xfrm>
        </p:grpSpPr>
        <p:sp>
          <p:nvSpPr>
            <p:cNvPr id="248" name="Google Shape;248;p10"/>
            <p:cNvSpPr/>
            <p:nvPr/>
          </p:nvSpPr>
          <p:spPr>
            <a:xfrm rot="-1800000">
              <a:off x="733731" y="3289792"/>
              <a:ext cx="1726438" cy="1488308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"/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250" name="Google Shape;250;p10"/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1" name="Google Shape;251;p10"/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</p:grpSpPr>
            <p:sp>
              <p:nvSpPr>
                <p:cNvPr id="252" name="Google Shape;252;p10"/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0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1"/>
          <p:cNvGrpSpPr/>
          <p:nvPr/>
        </p:nvGrpSpPr>
        <p:grpSpPr>
          <a:xfrm>
            <a:off x="3293268" y="5212617"/>
            <a:ext cx="1577893" cy="515643"/>
            <a:chOff x="5075456" y="4276226"/>
            <a:chExt cx="2059200" cy="515643"/>
          </a:xfrm>
        </p:grpSpPr>
        <p:sp>
          <p:nvSpPr>
            <p:cNvPr id="259" name="Google Shape;259;p11"/>
            <p:cNvSpPr txBox="1"/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Max Jones</a:t>
              </a: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Designer</a:t>
              </a:r>
              <a:endParaRPr/>
            </a:p>
          </p:txBody>
        </p:sp>
      </p:grpSp>
      <p:grpSp>
        <p:nvGrpSpPr>
          <p:cNvPr id="261" name="Google Shape;261;p11"/>
          <p:cNvGrpSpPr/>
          <p:nvPr/>
        </p:nvGrpSpPr>
        <p:grpSpPr>
          <a:xfrm>
            <a:off x="4351267" y="3209278"/>
            <a:ext cx="1577893" cy="515643"/>
            <a:chOff x="9199153" y="4276226"/>
            <a:chExt cx="2059200" cy="515643"/>
          </a:xfrm>
        </p:grpSpPr>
        <p:sp>
          <p:nvSpPr>
            <p:cNvPr id="262" name="Google Shape;262;p11"/>
            <p:cNvSpPr txBox="1"/>
            <p:nvPr/>
          </p:nvSpPr>
          <p:spPr>
            <a:xfrm>
              <a:off x="9199153" y="4276226"/>
              <a:ext cx="2059200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Tony Wilson</a:t>
              </a:r>
              <a:endParaRPr/>
            </a:p>
          </p:txBody>
        </p:sp>
        <p:sp>
          <p:nvSpPr>
            <p:cNvPr id="263" name="Google Shape;263;p11"/>
            <p:cNvSpPr txBox="1"/>
            <p:nvPr/>
          </p:nvSpPr>
          <p:spPr>
            <a:xfrm>
              <a:off x="9199153" y="4542289"/>
              <a:ext cx="2059200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Manager</a:t>
              </a:r>
              <a:endParaRPr/>
            </a:p>
          </p:txBody>
        </p:sp>
      </p:grpSp>
      <p:grpSp>
        <p:nvGrpSpPr>
          <p:cNvPr id="264" name="Google Shape;264;p11"/>
          <p:cNvGrpSpPr/>
          <p:nvPr/>
        </p:nvGrpSpPr>
        <p:grpSpPr>
          <a:xfrm>
            <a:off x="3292918" y="1205939"/>
            <a:ext cx="1578243" cy="515643"/>
            <a:chOff x="951531" y="4276226"/>
            <a:chExt cx="2059657" cy="515643"/>
          </a:xfrm>
        </p:grpSpPr>
        <p:sp>
          <p:nvSpPr>
            <p:cNvPr id="265" name="Google Shape;265;p11"/>
            <p:cNvSpPr txBox="1"/>
            <p:nvPr/>
          </p:nvSpPr>
          <p:spPr>
            <a:xfrm>
              <a:off x="951531" y="4276226"/>
              <a:ext cx="205965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John Wastson</a:t>
              </a:r>
              <a:endParaRPr/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951531" y="4542289"/>
              <a:ext cx="205965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</p:grpSp>
      <p:grpSp>
        <p:nvGrpSpPr>
          <p:cNvPr id="267" name="Google Shape;267;p11"/>
          <p:cNvGrpSpPr/>
          <p:nvPr/>
        </p:nvGrpSpPr>
        <p:grpSpPr>
          <a:xfrm>
            <a:off x="7358762" y="903682"/>
            <a:ext cx="3117650" cy="1120156"/>
            <a:chOff x="7358762" y="962500"/>
            <a:chExt cx="3117650" cy="1120156"/>
          </a:xfrm>
        </p:grpSpPr>
        <p:sp>
          <p:nvSpPr>
            <p:cNvPr id="268" name="Google Shape;268;p11"/>
            <p:cNvSpPr txBox="1"/>
            <p:nvPr/>
          </p:nvSpPr>
          <p:spPr>
            <a:xfrm>
              <a:off x="7358762" y="962500"/>
              <a:ext cx="3117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11"/>
            <p:cNvGrpSpPr/>
            <p:nvPr/>
          </p:nvGrpSpPr>
          <p:grpSpPr>
            <a:xfrm>
              <a:off x="7430984" y="1721582"/>
              <a:ext cx="1254837" cy="361074"/>
              <a:chOff x="3946189" y="5434215"/>
              <a:chExt cx="1254837" cy="361074"/>
            </a:xfrm>
          </p:grpSpPr>
          <p:sp>
            <p:nvSpPr>
              <p:cNvPr id="270" name="Google Shape;270;p11"/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rect b="b" l="l" r="r" t="t"/>
                <a:pathLst>
                  <a:path extrusionOk="0" h="3960000" w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rect b="b" l="l" r="r" t="t"/>
                <a:pathLst>
                  <a:path extrusionOk="0" h="720000" w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rect b="b" l="l" r="r" t="t"/>
                <a:pathLst>
                  <a:path extrusionOk="0" h="3960000" w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3" name="Google Shape;273;p11"/>
          <p:cNvGrpSpPr/>
          <p:nvPr/>
        </p:nvGrpSpPr>
        <p:grpSpPr>
          <a:xfrm>
            <a:off x="8379253" y="2907022"/>
            <a:ext cx="3117650" cy="1120156"/>
            <a:chOff x="7358762" y="962500"/>
            <a:chExt cx="3117650" cy="1120156"/>
          </a:xfrm>
        </p:grpSpPr>
        <p:sp>
          <p:nvSpPr>
            <p:cNvPr id="274" name="Google Shape;274;p11"/>
            <p:cNvSpPr txBox="1"/>
            <p:nvPr/>
          </p:nvSpPr>
          <p:spPr>
            <a:xfrm>
              <a:off x="7358762" y="962500"/>
              <a:ext cx="3117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5" name="Google Shape;275;p11"/>
            <p:cNvGrpSpPr/>
            <p:nvPr/>
          </p:nvGrpSpPr>
          <p:grpSpPr>
            <a:xfrm>
              <a:off x="7430984" y="1721582"/>
              <a:ext cx="1254837" cy="361074"/>
              <a:chOff x="3946189" y="5434215"/>
              <a:chExt cx="1254837" cy="361074"/>
            </a:xfrm>
          </p:grpSpPr>
          <p:sp>
            <p:nvSpPr>
              <p:cNvPr id="276" name="Google Shape;276;p11"/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rect b="b" l="l" r="r" t="t"/>
                <a:pathLst>
                  <a:path extrusionOk="0" h="3960000" w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rect b="b" l="l" r="r" t="t"/>
                <a:pathLst>
                  <a:path extrusionOk="0" h="720000" w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rect b="b" l="l" r="r" t="t"/>
                <a:pathLst>
                  <a:path extrusionOk="0" h="3960000" w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9" name="Google Shape;279;p11"/>
          <p:cNvGrpSpPr/>
          <p:nvPr/>
        </p:nvGrpSpPr>
        <p:grpSpPr>
          <a:xfrm>
            <a:off x="7358762" y="4910360"/>
            <a:ext cx="3117650" cy="1120156"/>
            <a:chOff x="7358762" y="962500"/>
            <a:chExt cx="3117650" cy="1120156"/>
          </a:xfrm>
        </p:grpSpPr>
        <p:sp>
          <p:nvSpPr>
            <p:cNvPr id="280" name="Google Shape;280;p11"/>
            <p:cNvSpPr txBox="1"/>
            <p:nvPr/>
          </p:nvSpPr>
          <p:spPr>
            <a:xfrm>
              <a:off x="7358762" y="962500"/>
              <a:ext cx="3117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" name="Google Shape;281;p11"/>
            <p:cNvGrpSpPr/>
            <p:nvPr/>
          </p:nvGrpSpPr>
          <p:grpSpPr>
            <a:xfrm>
              <a:off x="7430984" y="1721582"/>
              <a:ext cx="1254837" cy="361074"/>
              <a:chOff x="3946189" y="5434215"/>
              <a:chExt cx="1254837" cy="361074"/>
            </a:xfrm>
          </p:grpSpPr>
          <p:sp>
            <p:nvSpPr>
              <p:cNvPr id="282" name="Google Shape;282;p11"/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rect b="b" l="l" r="r" t="t"/>
                <a:pathLst>
                  <a:path extrusionOk="0" h="3960000" w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rect b="b" l="l" r="r" t="t"/>
                <a:pathLst>
                  <a:path extrusionOk="0" h="720000" w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rect b="b" l="l" r="r" t="t"/>
                <a:pathLst>
                  <a:path extrusionOk="0" h="3960000" w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5" name="Google Shape;285;p11"/>
          <p:cNvSpPr/>
          <p:nvPr/>
        </p:nvSpPr>
        <p:spPr>
          <a:xfrm>
            <a:off x="697634" y="600935"/>
            <a:ext cx="2066197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Meet Our </a:t>
            </a:r>
            <a:r>
              <a:rPr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697634" y="2870649"/>
            <a:ext cx="18002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>
            <p:ph idx="3" type="pic"/>
          </p:nvPr>
        </p:nvSpPr>
        <p:spPr>
          <a:xfrm>
            <a:off x="6198388" y="2357502"/>
            <a:ext cx="1920975" cy="22120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8" name="Google Shape;288;p11"/>
          <p:cNvSpPr/>
          <p:nvPr>
            <p:ph idx="2" type="pic"/>
          </p:nvPr>
        </p:nvSpPr>
        <p:spPr>
          <a:xfrm>
            <a:off x="5140214" y="354163"/>
            <a:ext cx="1920975" cy="22120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9" name="Google Shape;289;p11"/>
          <p:cNvSpPr/>
          <p:nvPr>
            <p:ph idx="4" type="pic"/>
          </p:nvPr>
        </p:nvSpPr>
        <p:spPr>
          <a:xfrm>
            <a:off x="5140214" y="4360841"/>
            <a:ext cx="1920975" cy="22120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295" name="Google Shape;295;p12"/>
          <p:cNvGrpSpPr/>
          <p:nvPr/>
        </p:nvGrpSpPr>
        <p:grpSpPr>
          <a:xfrm>
            <a:off x="4404637" y="1700022"/>
            <a:ext cx="3499461" cy="4623160"/>
            <a:chOff x="4208236" y="1329133"/>
            <a:chExt cx="3928040" cy="5189358"/>
          </a:xfrm>
        </p:grpSpPr>
        <p:grpSp>
          <p:nvGrpSpPr>
            <p:cNvPr id="296" name="Google Shape;296;p12"/>
            <p:cNvGrpSpPr/>
            <p:nvPr/>
          </p:nvGrpSpPr>
          <p:grpSpPr>
            <a:xfrm>
              <a:off x="4208236" y="3329891"/>
              <a:ext cx="3928040" cy="3188600"/>
              <a:chOff x="1909260" y="41261"/>
              <a:chExt cx="8368215" cy="6792927"/>
            </a:xfrm>
          </p:grpSpPr>
          <p:sp>
            <p:nvSpPr>
              <p:cNvPr id="297" name="Google Shape;297;p12"/>
              <p:cNvSpPr/>
              <p:nvPr/>
            </p:nvSpPr>
            <p:spPr>
              <a:xfrm>
                <a:off x="3138487" y="1204913"/>
                <a:ext cx="2809875" cy="4229100"/>
              </a:xfrm>
              <a:custGeom>
                <a:rect b="b" l="l" r="r" t="t"/>
                <a:pathLst>
                  <a:path extrusionOk="0" h="4229100" w="2809875">
                    <a:moveTo>
                      <a:pt x="2814638" y="0"/>
                    </a:moveTo>
                    <a:lnTo>
                      <a:pt x="2814638" y="3486150"/>
                    </a:lnTo>
                    <a:lnTo>
                      <a:pt x="0" y="4229100"/>
                    </a:lnTo>
                    <a:lnTo>
                      <a:pt x="71438" y="1343025"/>
                    </a:lnTo>
                    <a:close/>
                  </a:path>
                </a:pathLst>
              </a:custGeom>
              <a:solidFill>
                <a:srgbClr val="0042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5930914" y="1207770"/>
                <a:ext cx="2743200" cy="4219575"/>
              </a:xfrm>
              <a:custGeom>
                <a:rect b="b" l="l" r="r" t="t"/>
                <a:pathLst>
                  <a:path extrusionOk="0" h="4219575" w="2743200">
                    <a:moveTo>
                      <a:pt x="0" y="0"/>
                    </a:moveTo>
                    <a:lnTo>
                      <a:pt x="6668" y="3486150"/>
                    </a:lnTo>
                    <a:lnTo>
                      <a:pt x="2714625" y="4226243"/>
                    </a:lnTo>
                    <a:lnTo>
                      <a:pt x="2746058" y="1337310"/>
                    </a:lnTo>
                    <a:close/>
                  </a:path>
                </a:pathLst>
              </a:custGeom>
              <a:solidFill>
                <a:srgbClr val="0063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2310764" y="41261"/>
                <a:ext cx="3638549" cy="2524126"/>
              </a:xfrm>
              <a:custGeom>
                <a:rect b="b" l="l" r="r" t="t"/>
                <a:pathLst>
                  <a:path extrusionOk="0" h="2524125" w="3638550">
                    <a:moveTo>
                      <a:pt x="3642360" y="1185863"/>
                    </a:moveTo>
                    <a:lnTo>
                      <a:pt x="2727960" y="0"/>
                    </a:lnTo>
                    <a:lnTo>
                      <a:pt x="0" y="1385888"/>
                    </a:lnTo>
                    <a:lnTo>
                      <a:pt x="899160" y="25288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5930914" y="41261"/>
                <a:ext cx="3629024" cy="2524126"/>
              </a:xfrm>
              <a:custGeom>
                <a:rect b="b" l="l" r="r" t="t"/>
                <a:pathLst>
                  <a:path extrusionOk="0" h="2524125" w="3629025">
                    <a:moveTo>
                      <a:pt x="900113" y="0"/>
                    </a:moveTo>
                    <a:lnTo>
                      <a:pt x="0" y="1185863"/>
                    </a:lnTo>
                    <a:lnTo>
                      <a:pt x="2743200" y="2528888"/>
                    </a:lnTo>
                    <a:lnTo>
                      <a:pt x="3629025" y="13858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2"/>
              <p:cNvSpPr/>
              <p:nvPr/>
            </p:nvSpPr>
            <p:spPr>
              <a:xfrm>
                <a:off x="3138487" y="2547938"/>
                <a:ext cx="2809875" cy="4286250"/>
              </a:xfrm>
              <a:custGeom>
                <a:rect b="b" l="l" r="r" t="t"/>
                <a:pathLst>
                  <a:path extrusionOk="0" h="4286250" w="2809875">
                    <a:moveTo>
                      <a:pt x="2814638" y="1385888"/>
                    </a:moveTo>
                    <a:lnTo>
                      <a:pt x="2814638" y="4286250"/>
                    </a:lnTo>
                    <a:lnTo>
                      <a:pt x="0" y="2886075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rgbClr val="5EB5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2"/>
              <p:cNvSpPr/>
              <p:nvPr/>
            </p:nvSpPr>
            <p:spPr>
              <a:xfrm>
                <a:off x="5930914" y="2547937"/>
                <a:ext cx="2743200" cy="4286249"/>
              </a:xfrm>
              <a:custGeom>
                <a:rect b="b" l="l" r="r" t="t"/>
                <a:pathLst>
                  <a:path extrusionOk="0" h="4286250" w="2743200">
                    <a:moveTo>
                      <a:pt x="2714625" y="2886075"/>
                    </a:moveTo>
                    <a:lnTo>
                      <a:pt x="0" y="4286250"/>
                    </a:lnTo>
                    <a:lnTo>
                      <a:pt x="0" y="1385888"/>
                    </a:lnTo>
                    <a:lnTo>
                      <a:pt x="2743200" y="0"/>
                    </a:lnTo>
                    <a:close/>
                  </a:path>
                </a:pathLst>
              </a:custGeom>
              <a:solidFill>
                <a:srgbClr val="0063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2"/>
              <p:cNvSpPr/>
              <p:nvPr/>
            </p:nvSpPr>
            <p:spPr>
              <a:xfrm>
                <a:off x="5953125" y="2433638"/>
                <a:ext cx="4324350" cy="1495425"/>
              </a:xfrm>
              <a:custGeom>
                <a:rect b="b" l="l" r="r" t="t"/>
                <a:pathLst>
                  <a:path extrusionOk="0" h="1495425" w="4324350">
                    <a:moveTo>
                      <a:pt x="0" y="1500188"/>
                    </a:moveTo>
                    <a:lnTo>
                      <a:pt x="1543050" y="1427798"/>
                    </a:lnTo>
                    <a:lnTo>
                      <a:pt x="4329113" y="0"/>
                    </a:lnTo>
                    <a:lnTo>
                      <a:pt x="2743200" y="114300"/>
                    </a:lnTo>
                    <a:close/>
                  </a:path>
                </a:pathLst>
              </a:custGeom>
              <a:solidFill>
                <a:srgbClr val="93CE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2"/>
              <p:cNvSpPr/>
              <p:nvPr/>
            </p:nvSpPr>
            <p:spPr>
              <a:xfrm>
                <a:off x="1909260" y="2433532"/>
                <a:ext cx="4038600" cy="1495425"/>
              </a:xfrm>
              <a:custGeom>
                <a:rect b="b" l="l" r="r" t="t"/>
                <a:pathLst>
                  <a:path extrusionOk="0" h="1495425" w="4038600">
                    <a:moveTo>
                      <a:pt x="1300665" y="114405"/>
                    </a:moveTo>
                    <a:lnTo>
                      <a:pt x="4043865" y="1500293"/>
                    </a:lnTo>
                    <a:lnTo>
                      <a:pt x="2672265" y="1427903"/>
                    </a:lnTo>
                    <a:cubicBezTo>
                      <a:pt x="2672265" y="1427903"/>
                      <a:pt x="-42360" y="-14182"/>
                      <a:pt x="502" y="105"/>
                    </a:cubicBezTo>
                    <a:cubicBezTo>
                      <a:pt x="43365" y="14393"/>
                      <a:pt x="1300665" y="114405"/>
                      <a:pt x="1300665" y="114405"/>
                    </a:cubicBezTo>
                    <a:close/>
                  </a:path>
                </a:pathLst>
              </a:custGeom>
              <a:solidFill>
                <a:srgbClr val="93CE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12"/>
            <p:cNvSpPr/>
            <p:nvPr/>
          </p:nvSpPr>
          <p:spPr>
            <a:xfrm>
              <a:off x="5191297" y="1329133"/>
              <a:ext cx="1809406" cy="2721295"/>
            </a:xfrm>
            <a:custGeom>
              <a:rect b="b" l="l" r="r" t="t"/>
              <a:pathLst>
                <a:path extrusionOk="0" h="3791122" w="2520742">
                  <a:moveTo>
                    <a:pt x="1382768" y="3791123"/>
                  </a:moveTo>
                  <a:cubicBezTo>
                    <a:pt x="1302608" y="3791123"/>
                    <a:pt x="1222903" y="3791123"/>
                    <a:pt x="1142742" y="3791123"/>
                  </a:cubicBezTo>
                  <a:cubicBezTo>
                    <a:pt x="1140920" y="3790212"/>
                    <a:pt x="1139099" y="3789301"/>
                    <a:pt x="1137277" y="3788846"/>
                  </a:cubicBezTo>
                  <a:cubicBezTo>
                    <a:pt x="1068047" y="3779281"/>
                    <a:pt x="1022957" y="3736923"/>
                    <a:pt x="1009293" y="3668605"/>
                  </a:cubicBezTo>
                  <a:cubicBezTo>
                    <a:pt x="1003828" y="3642644"/>
                    <a:pt x="1003828" y="3642644"/>
                    <a:pt x="976500" y="3640822"/>
                  </a:cubicBezTo>
                  <a:cubicBezTo>
                    <a:pt x="855804" y="3633079"/>
                    <a:pt x="769723" y="3536522"/>
                    <a:pt x="775188" y="3416282"/>
                  </a:cubicBezTo>
                  <a:cubicBezTo>
                    <a:pt x="775188" y="3411727"/>
                    <a:pt x="774277" y="3406262"/>
                    <a:pt x="771545" y="3403073"/>
                  </a:cubicBezTo>
                  <a:cubicBezTo>
                    <a:pt x="715979" y="3342498"/>
                    <a:pt x="711880" y="3272813"/>
                    <a:pt x="741029" y="3200395"/>
                  </a:cubicBezTo>
                  <a:cubicBezTo>
                    <a:pt x="750594" y="3176711"/>
                    <a:pt x="750594" y="3161681"/>
                    <a:pt x="737841" y="3138908"/>
                  </a:cubicBezTo>
                  <a:cubicBezTo>
                    <a:pt x="704137" y="3078333"/>
                    <a:pt x="709602" y="3015935"/>
                    <a:pt x="738752" y="2954448"/>
                  </a:cubicBezTo>
                  <a:cubicBezTo>
                    <a:pt x="741029" y="2949438"/>
                    <a:pt x="741940" y="2940784"/>
                    <a:pt x="739207" y="2936230"/>
                  </a:cubicBezTo>
                  <a:cubicBezTo>
                    <a:pt x="693661" y="2862446"/>
                    <a:pt x="697760" y="2789573"/>
                    <a:pt x="742395" y="2717155"/>
                  </a:cubicBezTo>
                  <a:cubicBezTo>
                    <a:pt x="747405" y="2709412"/>
                    <a:pt x="746950" y="2704402"/>
                    <a:pt x="742851" y="2696204"/>
                  </a:cubicBezTo>
                  <a:cubicBezTo>
                    <a:pt x="728732" y="2669787"/>
                    <a:pt x="714612" y="2642915"/>
                    <a:pt x="702771" y="2615588"/>
                  </a:cubicBezTo>
                  <a:cubicBezTo>
                    <a:pt x="682730" y="2569587"/>
                    <a:pt x="666789" y="2521764"/>
                    <a:pt x="645383" y="2476218"/>
                  </a:cubicBezTo>
                  <a:cubicBezTo>
                    <a:pt x="599382" y="2378750"/>
                    <a:pt x="531974" y="2296313"/>
                    <a:pt x="460467" y="2217063"/>
                  </a:cubicBezTo>
                  <a:cubicBezTo>
                    <a:pt x="395792" y="2145101"/>
                    <a:pt x="327929" y="2076327"/>
                    <a:pt x="266442" y="2001632"/>
                  </a:cubicBezTo>
                  <a:cubicBezTo>
                    <a:pt x="117963" y="1822637"/>
                    <a:pt x="33248" y="1615860"/>
                    <a:pt x="8198" y="1384487"/>
                  </a:cubicBezTo>
                  <a:cubicBezTo>
                    <a:pt x="5465" y="1357615"/>
                    <a:pt x="2733" y="1330743"/>
                    <a:pt x="0" y="1303871"/>
                  </a:cubicBezTo>
                  <a:cubicBezTo>
                    <a:pt x="0" y="1264247"/>
                    <a:pt x="0" y="1225077"/>
                    <a:pt x="0" y="1185453"/>
                  </a:cubicBezTo>
                  <a:cubicBezTo>
                    <a:pt x="911" y="1181354"/>
                    <a:pt x="1822" y="1176799"/>
                    <a:pt x="2277" y="1172700"/>
                  </a:cubicBezTo>
                  <a:cubicBezTo>
                    <a:pt x="14119" y="976398"/>
                    <a:pt x="66952" y="791938"/>
                    <a:pt x="165331" y="622052"/>
                  </a:cubicBezTo>
                  <a:cubicBezTo>
                    <a:pt x="339316" y="321906"/>
                    <a:pt x="592550" y="123782"/>
                    <a:pt x="930499" y="38611"/>
                  </a:cubicBezTo>
                  <a:cubicBezTo>
                    <a:pt x="1110860" y="-6934"/>
                    <a:pt x="1293954" y="-9212"/>
                    <a:pt x="1477048" y="16294"/>
                  </a:cubicBezTo>
                  <a:cubicBezTo>
                    <a:pt x="1710242" y="48631"/>
                    <a:pt x="1918841" y="140634"/>
                    <a:pt x="2093281" y="298677"/>
                  </a:cubicBezTo>
                  <a:cubicBezTo>
                    <a:pt x="2414379" y="590626"/>
                    <a:pt x="2555115" y="955902"/>
                    <a:pt x="2513669" y="1388131"/>
                  </a:cubicBezTo>
                  <a:cubicBezTo>
                    <a:pt x="2491806" y="1614038"/>
                    <a:pt x="2406181" y="1816716"/>
                    <a:pt x="2264078" y="1993434"/>
                  </a:cubicBezTo>
                  <a:cubicBezTo>
                    <a:pt x="2205324" y="2066307"/>
                    <a:pt x="2140194" y="2134170"/>
                    <a:pt x="2075519" y="2202033"/>
                  </a:cubicBezTo>
                  <a:cubicBezTo>
                    <a:pt x="1967575" y="2314986"/>
                    <a:pt x="1880583" y="2440693"/>
                    <a:pt x="1829116" y="2589627"/>
                  </a:cubicBezTo>
                  <a:cubicBezTo>
                    <a:pt x="1816363" y="2626064"/>
                    <a:pt x="1797234" y="2660678"/>
                    <a:pt x="1779927" y="2695293"/>
                  </a:cubicBezTo>
                  <a:cubicBezTo>
                    <a:pt x="1775372" y="2704402"/>
                    <a:pt x="1774917" y="2709868"/>
                    <a:pt x="1780382" y="2718521"/>
                  </a:cubicBezTo>
                  <a:cubicBezTo>
                    <a:pt x="1823195" y="2788662"/>
                    <a:pt x="1827750" y="2860168"/>
                    <a:pt x="1784481" y="2932131"/>
                  </a:cubicBezTo>
                  <a:cubicBezTo>
                    <a:pt x="1779016" y="2941240"/>
                    <a:pt x="1779016" y="2946705"/>
                    <a:pt x="1783571" y="2955814"/>
                  </a:cubicBezTo>
                  <a:cubicBezTo>
                    <a:pt x="1813631" y="3017757"/>
                    <a:pt x="1818185" y="3081065"/>
                    <a:pt x="1783115" y="3141186"/>
                  </a:cubicBezTo>
                  <a:cubicBezTo>
                    <a:pt x="1770818" y="3162137"/>
                    <a:pt x="1771729" y="3175800"/>
                    <a:pt x="1780382" y="3197207"/>
                  </a:cubicBezTo>
                  <a:cubicBezTo>
                    <a:pt x="1809987" y="3270536"/>
                    <a:pt x="1807254" y="3340676"/>
                    <a:pt x="1750778" y="3402618"/>
                  </a:cubicBezTo>
                  <a:cubicBezTo>
                    <a:pt x="1748045" y="3405806"/>
                    <a:pt x="1746679" y="3411727"/>
                    <a:pt x="1747134" y="3415826"/>
                  </a:cubicBezTo>
                  <a:cubicBezTo>
                    <a:pt x="1756699" y="3511928"/>
                    <a:pt x="1682004" y="3631257"/>
                    <a:pt x="1543089" y="3640367"/>
                  </a:cubicBezTo>
                  <a:cubicBezTo>
                    <a:pt x="1517584" y="3642188"/>
                    <a:pt x="1517584" y="3642188"/>
                    <a:pt x="1512574" y="3667239"/>
                  </a:cubicBezTo>
                  <a:cubicBezTo>
                    <a:pt x="1499365" y="3730092"/>
                    <a:pt x="1462929" y="3770627"/>
                    <a:pt x="1399620" y="3786568"/>
                  </a:cubicBezTo>
                  <a:cubicBezTo>
                    <a:pt x="1394155" y="3788390"/>
                    <a:pt x="1388234" y="3789757"/>
                    <a:pt x="1382768" y="3791123"/>
                  </a:cubicBezTo>
                  <a:close/>
                  <a:moveTo>
                    <a:pt x="1561307" y="1757051"/>
                  </a:moveTo>
                  <a:cubicBezTo>
                    <a:pt x="1565407" y="1739289"/>
                    <a:pt x="1569050" y="1721981"/>
                    <a:pt x="1573149" y="1704218"/>
                  </a:cubicBezTo>
                  <a:cubicBezTo>
                    <a:pt x="1649666" y="1722892"/>
                    <a:pt x="1697034" y="1768893"/>
                    <a:pt x="1716163" y="1844499"/>
                  </a:cubicBezTo>
                  <a:cubicBezTo>
                    <a:pt x="1743946" y="1841311"/>
                    <a:pt x="1769451" y="1833568"/>
                    <a:pt x="1791313" y="1818083"/>
                  </a:cubicBezTo>
                  <a:cubicBezTo>
                    <a:pt x="1823195" y="1795765"/>
                    <a:pt x="1840503" y="1765249"/>
                    <a:pt x="1839136" y="1725169"/>
                  </a:cubicBezTo>
                  <a:cubicBezTo>
                    <a:pt x="1837314" y="1683267"/>
                    <a:pt x="1816363" y="1651385"/>
                    <a:pt x="1785848" y="1624969"/>
                  </a:cubicBezTo>
                  <a:cubicBezTo>
                    <a:pt x="1773095" y="1614038"/>
                    <a:pt x="1758065" y="1604929"/>
                    <a:pt x="1744857" y="1595364"/>
                  </a:cubicBezTo>
                  <a:cubicBezTo>
                    <a:pt x="1746223" y="1577146"/>
                    <a:pt x="1749411" y="1559838"/>
                    <a:pt x="1748956" y="1542075"/>
                  </a:cubicBezTo>
                  <a:cubicBezTo>
                    <a:pt x="1747134" y="1483322"/>
                    <a:pt x="1707054" y="1451440"/>
                    <a:pt x="1650577" y="1467381"/>
                  </a:cubicBezTo>
                  <a:cubicBezTo>
                    <a:pt x="1623705" y="1475123"/>
                    <a:pt x="1599566" y="1491520"/>
                    <a:pt x="1572238" y="1504728"/>
                  </a:cubicBezTo>
                  <a:cubicBezTo>
                    <a:pt x="1564496" y="1500174"/>
                    <a:pt x="1553109" y="1491975"/>
                    <a:pt x="1540812" y="1486054"/>
                  </a:cubicBezTo>
                  <a:cubicBezTo>
                    <a:pt x="1518950" y="1475123"/>
                    <a:pt x="1495266" y="1470569"/>
                    <a:pt x="1470671" y="1474668"/>
                  </a:cubicBezTo>
                  <a:cubicBezTo>
                    <a:pt x="1425126" y="1482411"/>
                    <a:pt x="1391877" y="1508372"/>
                    <a:pt x="1369560" y="1547086"/>
                  </a:cubicBezTo>
                  <a:cubicBezTo>
                    <a:pt x="1319915" y="1634078"/>
                    <a:pt x="1331301" y="1718793"/>
                    <a:pt x="1383679" y="1800775"/>
                  </a:cubicBezTo>
                  <a:cubicBezTo>
                    <a:pt x="1392788" y="1815350"/>
                    <a:pt x="1404175" y="1828103"/>
                    <a:pt x="1411917" y="1838123"/>
                  </a:cubicBezTo>
                  <a:cubicBezTo>
                    <a:pt x="1390966" y="1873193"/>
                    <a:pt x="1367283" y="1904619"/>
                    <a:pt x="1352253" y="1940145"/>
                  </a:cubicBezTo>
                  <a:cubicBezTo>
                    <a:pt x="1319915" y="2015295"/>
                    <a:pt x="1319915" y="2090446"/>
                    <a:pt x="1368194" y="2159675"/>
                  </a:cubicBezTo>
                  <a:cubicBezTo>
                    <a:pt x="1406907" y="2214786"/>
                    <a:pt x="1461107" y="2239380"/>
                    <a:pt x="1528970" y="2227539"/>
                  </a:cubicBezTo>
                  <a:cubicBezTo>
                    <a:pt x="1574516" y="2219796"/>
                    <a:pt x="1611863" y="2195201"/>
                    <a:pt x="1645112" y="2163319"/>
                  </a:cubicBezTo>
                  <a:cubicBezTo>
                    <a:pt x="1651943" y="2156943"/>
                    <a:pt x="1656953" y="2156032"/>
                    <a:pt x="1666063" y="2159220"/>
                  </a:cubicBezTo>
                  <a:cubicBezTo>
                    <a:pt x="1684281" y="2165141"/>
                    <a:pt x="1702955" y="2170151"/>
                    <a:pt x="1721628" y="2173795"/>
                  </a:cubicBezTo>
                  <a:cubicBezTo>
                    <a:pt x="1782204" y="2184270"/>
                    <a:pt x="1837770" y="2161497"/>
                    <a:pt x="1866919" y="2113674"/>
                  </a:cubicBezTo>
                  <a:cubicBezTo>
                    <a:pt x="1882405" y="2089080"/>
                    <a:pt x="1890603" y="2061752"/>
                    <a:pt x="1891969" y="2032603"/>
                  </a:cubicBezTo>
                  <a:cubicBezTo>
                    <a:pt x="1892880" y="2010286"/>
                    <a:pt x="1891969" y="1987513"/>
                    <a:pt x="1891969" y="1965195"/>
                  </a:cubicBezTo>
                  <a:cubicBezTo>
                    <a:pt x="1905633" y="1967472"/>
                    <a:pt x="1918386" y="1969750"/>
                    <a:pt x="1931139" y="1971572"/>
                  </a:cubicBezTo>
                  <a:cubicBezTo>
                    <a:pt x="2033617" y="1986602"/>
                    <a:pt x="2119243" y="1916917"/>
                    <a:pt x="2122431" y="1813528"/>
                  </a:cubicBezTo>
                  <a:cubicBezTo>
                    <a:pt x="2123342" y="1780735"/>
                    <a:pt x="2118332" y="1747487"/>
                    <a:pt x="2116054" y="1712872"/>
                  </a:cubicBezTo>
                  <a:cubicBezTo>
                    <a:pt x="2114233" y="1713783"/>
                    <a:pt x="2115143" y="1713327"/>
                    <a:pt x="2116054" y="1712872"/>
                  </a:cubicBezTo>
                  <a:cubicBezTo>
                    <a:pt x="2118787" y="1711961"/>
                    <a:pt x="2121520" y="1711050"/>
                    <a:pt x="2124253" y="1709684"/>
                  </a:cubicBezTo>
                  <a:cubicBezTo>
                    <a:pt x="2175264" y="1690555"/>
                    <a:pt x="2218532" y="1660494"/>
                    <a:pt x="2252236" y="1617681"/>
                  </a:cubicBezTo>
                  <a:cubicBezTo>
                    <a:pt x="2331030" y="1517481"/>
                    <a:pt x="2343783" y="1349417"/>
                    <a:pt x="2280019" y="1238741"/>
                  </a:cubicBezTo>
                  <a:cubicBezTo>
                    <a:pt x="2245404" y="1178621"/>
                    <a:pt x="2193027" y="1149016"/>
                    <a:pt x="2123797" y="1150382"/>
                  </a:cubicBezTo>
                  <a:cubicBezTo>
                    <a:pt x="2045003" y="1151749"/>
                    <a:pt x="2000368" y="1206859"/>
                    <a:pt x="2015854" y="1284287"/>
                  </a:cubicBezTo>
                  <a:cubicBezTo>
                    <a:pt x="2019497" y="1302960"/>
                    <a:pt x="2025874" y="1320723"/>
                    <a:pt x="2029973" y="1335298"/>
                  </a:cubicBezTo>
                  <a:cubicBezTo>
                    <a:pt x="1996269" y="1326644"/>
                    <a:pt x="1961199" y="1314802"/>
                    <a:pt x="1925673" y="1309337"/>
                  </a:cubicBezTo>
                  <a:cubicBezTo>
                    <a:pt x="1870563" y="1300683"/>
                    <a:pt x="1819552" y="1312070"/>
                    <a:pt x="1784481" y="1359893"/>
                  </a:cubicBezTo>
                  <a:cubicBezTo>
                    <a:pt x="1770818" y="1378566"/>
                    <a:pt x="1763075" y="1401795"/>
                    <a:pt x="1753055" y="1423201"/>
                  </a:cubicBezTo>
                  <a:cubicBezTo>
                    <a:pt x="1749411" y="1430488"/>
                    <a:pt x="1751233" y="1435954"/>
                    <a:pt x="1758520" y="1441875"/>
                  </a:cubicBezTo>
                  <a:cubicBezTo>
                    <a:pt x="1790858" y="1469658"/>
                    <a:pt x="1807710" y="1506094"/>
                    <a:pt x="1807710" y="1548452"/>
                  </a:cubicBezTo>
                  <a:cubicBezTo>
                    <a:pt x="1807710" y="1563938"/>
                    <a:pt x="1812720" y="1571680"/>
                    <a:pt x="1823651" y="1580789"/>
                  </a:cubicBezTo>
                  <a:cubicBezTo>
                    <a:pt x="1882405" y="1629979"/>
                    <a:pt x="1908821" y="1691921"/>
                    <a:pt x="1888781" y="1767527"/>
                  </a:cubicBezTo>
                  <a:cubicBezTo>
                    <a:pt x="1869196" y="1841311"/>
                    <a:pt x="1815453" y="1880936"/>
                    <a:pt x="1743035" y="1895966"/>
                  </a:cubicBezTo>
                  <a:cubicBezTo>
                    <a:pt x="1723450" y="1900065"/>
                    <a:pt x="1716163" y="1906441"/>
                    <a:pt x="1710697" y="1926026"/>
                  </a:cubicBezTo>
                  <a:cubicBezTo>
                    <a:pt x="1692935" y="1989334"/>
                    <a:pt x="1649211" y="2030326"/>
                    <a:pt x="1588179" y="2056287"/>
                  </a:cubicBezTo>
                  <a:cubicBezTo>
                    <a:pt x="1581348" y="2038524"/>
                    <a:pt x="1574971" y="2022127"/>
                    <a:pt x="1568595" y="2005275"/>
                  </a:cubicBezTo>
                  <a:cubicBezTo>
                    <a:pt x="1625982" y="1977948"/>
                    <a:pt x="1664241" y="1936501"/>
                    <a:pt x="1662874" y="1871371"/>
                  </a:cubicBezTo>
                  <a:cubicBezTo>
                    <a:pt x="1661508" y="1807607"/>
                    <a:pt x="1618695" y="1775270"/>
                    <a:pt x="1561307" y="1757051"/>
                  </a:cubicBezTo>
                  <a:close/>
                  <a:moveTo>
                    <a:pt x="776555" y="1591265"/>
                  </a:moveTo>
                  <a:cubicBezTo>
                    <a:pt x="752871" y="1613127"/>
                    <a:pt x="728732" y="1631345"/>
                    <a:pt x="709602" y="1654118"/>
                  </a:cubicBezTo>
                  <a:cubicBezTo>
                    <a:pt x="685008" y="1683267"/>
                    <a:pt x="675899" y="1718793"/>
                    <a:pt x="685919" y="1756596"/>
                  </a:cubicBezTo>
                  <a:cubicBezTo>
                    <a:pt x="698671" y="1805330"/>
                    <a:pt x="750138" y="1842222"/>
                    <a:pt x="805248" y="1843133"/>
                  </a:cubicBezTo>
                  <a:cubicBezTo>
                    <a:pt x="838041" y="1757507"/>
                    <a:pt x="887686" y="1710139"/>
                    <a:pt x="949173" y="1705585"/>
                  </a:cubicBezTo>
                  <a:cubicBezTo>
                    <a:pt x="952817" y="1722437"/>
                    <a:pt x="956460" y="1739744"/>
                    <a:pt x="960104" y="1756140"/>
                  </a:cubicBezTo>
                  <a:cubicBezTo>
                    <a:pt x="891330" y="1784834"/>
                    <a:pt x="862181" y="1813528"/>
                    <a:pt x="858992" y="1861806"/>
                  </a:cubicBezTo>
                  <a:cubicBezTo>
                    <a:pt x="854438" y="1931947"/>
                    <a:pt x="893607" y="1975671"/>
                    <a:pt x="953272" y="2004820"/>
                  </a:cubicBezTo>
                  <a:cubicBezTo>
                    <a:pt x="946440" y="2021672"/>
                    <a:pt x="940064" y="2038068"/>
                    <a:pt x="933232" y="2055376"/>
                  </a:cubicBezTo>
                  <a:cubicBezTo>
                    <a:pt x="862636" y="2024860"/>
                    <a:pt x="818001" y="1974304"/>
                    <a:pt x="804338" y="1901431"/>
                  </a:cubicBezTo>
                  <a:cubicBezTo>
                    <a:pt x="783386" y="1895966"/>
                    <a:pt x="764713" y="1892322"/>
                    <a:pt x="746494" y="1885946"/>
                  </a:cubicBezTo>
                  <a:cubicBezTo>
                    <a:pt x="669522" y="1859074"/>
                    <a:pt x="623521" y="1792577"/>
                    <a:pt x="627165" y="1711050"/>
                  </a:cubicBezTo>
                  <a:cubicBezTo>
                    <a:pt x="629897" y="1653207"/>
                    <a:pt x="659047" y="1609028"/>
                    <a:pt x="703681" y="1573502"/>
                  </a:cubicBezTo>
                  <a:cubicBezTo>
                    <a:pt x="708236" y="1569858"/>
                    <a:pt x="712791" y="1563027"/>
                    <a:pt x="712791" y="1557561"/>
                  </a:cubicBezTo>
                  <a:cubicBezTo>
                    <a:pt x="711880" y="1509738"/>
                    <a:pt x="728276" y="1470113"/>
                    <a:pt x="764257" y="1438231"/>
                  </a:cubicBezTo>
                  <a:cubicBezTo>
                    <a:pt x="766990" y="1435499"/>
                    <a:pt x="769723" y="1429578"/>
                    <a:pt x="768812" y="1426389"/>
                  </a:cubicBezTo>
                  <a:cubicBezTo>
                    <a:pt x="759703" y="1391775"/>
                    <a:pt x="745128" y="1360348"/>
                    <a:pt x="716890" y="1337120"/>
                  </a:cubicBezTo>
                  <a:cubicBezTo>
                    <a:pt x="675899" y="1302960"/>
                    <a:pt x="627620" y="1300228"/>
                    <a:pt x="578431" y="1310248"/>
                  </a:cubicBezTo>
                  <a:cubicBezTo>
                    <a:pt x="548371" y="1316624"/>
                    <a:pt x="519221" y="1327100"/>
                    <a:pt x="490527" y="1335298"/>
                  </a:cubicBezTo>
                  <a:cubicBezTo>
                    <a:pt x="494627" y="1321179"/>
                    <a:pt x="500092" y="1305693"/>
                    <a:pt x="503736" y="1290208"/>
                  </a:cubicBezTo>
                  <a:cubicBezTo>
                    <a:pt x="524231" y="1201394"/>
                    <a:pt x="464111" y="1135352"/>
                    <a:pt x="373930" y="1148561"/>
                  </a:cubicBezTo>
                  <a:cubicBezTo>
                    <a:pt x="302424" y="1159036"/>
                    <a:pt x="256422" y="1203215"/>
                    <a:pt x="227729" y="1266524"/>
                  </a:cubicBezTo>
                  <a:cubicBezTo>
                    <a:pt x="195847" y="1336664"/>
                    <a:pt x="195391" y="1409993"/>
                    <a:pt x="209966" y="1483777"/>
                  </a:cubicBezTo>
                  <a:cubicBezTo>
                    <a:pt x="229550" y="1584433"/>
                    <a:pt x="283750" y="1659584"/>
                    <a:pt x="379851" y="1701030"/>
                  </a:cubicBezTo>
                  <a:cubicBezTo>
                    <a:pt x="389416" y="1705129"/>
                    <a:pt x="398981" y="1708317"/>
                    <a:pt x="408090" y="1711961"/>
                  </a:cubicBezTo>
                  <a:cubicBezTo>
                    <a:pt x="404901" y="1730179"/>
                    <a:pt x="400802" y="1747031"/>
                    <a:pt x="398981" y="1763883"/>
                  </a:cubicBezTo>
                  <a:cubicBezTo>
                    <a:pt x="397614" y="1781646"/>
                    <a:pt x="397159" y="1799409"/>
                    <a:pt x="398525" y="1817172"/>
                  </a:cubicBezTo>
                  <a:cubicBezTo>
                    <a:pt x="404901" y="1908718"/>
                    <a:pt x="473220" y="1972027"/>
                    <a:pt x="564312" y="1971116"/>
                  </a:cubicBezTo>
                  <a:cubicBezTo>
                    <a:pt x="585718" y="1971116"/>
                    <a:pt x="607125" y="1966562"/>
                    <a:pt x="629442" y="1963829"/>
                  </a:cubicBezTo>
                  <a:cubicBezTo>
                    <a:pt x="628986" y="1968839"/>
                    <a:pt x="628531" y="1973849"/>
                    <a:pt x="628531" y="1979314"/>
                  </a:cubicBezTo>
                  <a:cubicBezTo>
                    <a:pt x="629897" y="2005275"/>
                    <a:pt x="628076" y="2031692"/>
                    <a:pt x="633086" y="2057198"/>
                  </a:cubicBezTo>
                  <a:cubicBezTo>
                    <a:pt x="644472" y="2120506"/>
                    <a:pt x="685463" y="2161953"/>
                    <a:pt x="745128" y="2171517"/>
                  </a:cubicBezTo>
                  <a:cubicBezTo>
                    <a:pt x="782476" y="2177438"/>
                    <a:pt x="818912" y="2171062"/>
                    <a:pt x="853982" y="2157398"/>
                  </a:cubicBezTo>
                  <a:cubicBezTo>
                    <a:pt x="864002" y="2153755"/>
                    <a:pt x="869468" y="2156032"/>
                    <a:pt x="877211" y="2162408"/>
                  </a:cubicBezTo>
                  <a:cubicBezTo>
                    <a:pt x="896340" y="2177894"/>
                    <a:pt x="915925" y="2192924"/>
                    <a:pt x="936876" y="2205677"/>
                  </a:cubicBezTo>
                  <a:cubicBezTo>
                    <a:pt x="966936" y="2222984"/>
                    <a:pt x="999729" y="2231638"/>
                    <a:pt x="1034799" y="2227539"/>
                  </a:cubicBezTo>
                  <a:cubicBezTo>
                    <a:pt x="1103117" y="2219796"/>
                    <a:pt x="1148663" y="2180627"/>
                    <a:pt x="1174169" y="2118684"/>
                  </a:cubicBezTo>
                  <a:cubicBezTo>
                    <a:pt x="1204684" y="2043534"/>
                    <a:pt x="1191476" y="1971572"/>
                    <a:pt x="1151851" y="1903253"/>
                  </a:cubicBezTo>
                  <a:cubicBezTo>
                    <a:pt x="1138643" y="1880936"/>
                    <a:pt x="1122247" y="1860440"/>
                    <a:pt x="1106761" y="1838123"/>
                  </a:cubicBezTo>
                  <a:cubicBezTo>
                    <a:pt x="1109494" y="1834935"/>
                    <a:pt x="1113137" y="1830835"/>
                    <a:pt x="1116326" y="1826736"/>
                  </a:cubicBezTo>
                  <a:cubicBezTo>
                    <a:pt x="1155495" y="1780280"/>
                    <a:pt x="1180090" y="1727447"/>
                    <a:pt x="1181912" y="1665504"/>
                  </a:cubicBezTo>
                  <a:cubicBezTo>
                    <a:pt x="1183733" y="1604473"/>
                    <a:pt x="1165971" y="1550729"/>
                    <a:pt x="1120880" y="1507916"/>
                  </a:cubicBezTo>
                  <a:cubicBezTo>
                    <a:pt x="1076701" y="1465559"/>
                    <a:pt x="1017491" y="1459638"/>
                    <a:pt x="966025" y="1491520"/>
                  </a:cubicBezTo>
                  <a:cubicBezTo>
                    <a:pt x="958737" y="1496074"/>
                    <a:pt x="951450" y="1501084"/>
                    <a:pt x="947807" y="1503817"/>
                  </a:cubicBezTo>
                  <a:cubicBezTo>
                    <a:pt x="923212" y="1490609"/>
                    <a:pt x="901805" y="1475123"/>
                    <a:pt x="878122" y="1466925"/>
                  </a:cubicBezTo>
                  <a:cubicBezTo>
                    <a:pt x="818457" y="1445974"/>
                    <a:pt x="772911" y="1479678"/>
                    <a:pt x="772456" y="1542531"/>
                  </a:cubicBezTo>
                  <a:cubicBezTo>
                    <a:pt x="772911" y="1561205"/>
                    <a:pt x="775188" y="1578057"/>
                    <a:pt x="776555" y="1591265"/>
                  </a:cubicBezTo>
                  <a:close/>
                  <a:moveTo>
                    <a:pt x="1617784" y="559199"/>
                  </a:moveTo>
                  <a:cubicBezTo>
                    <a:pt x="1614596" y="608388"/>
                    <a:pt x="1655132" y="661221"/>
                    <a:pt x="1705687" y="673974"/>
                  </a:cubicBezTo>
                  <a:cubicBezTo>
                    <a:pt x="1747589" y="684450"/>
                    <a:pt x="1788125" y="677618"/>
                    <a:pt x="1827294" y="661677"/>
                  </a:cubicBezTo>
                  <a:cubicBezTo>
                    <a:pt x="1888326" y="636627"/>
                    <a:pt x="1937971" y="597913"/>
                    <a:pt x="1961199" y="534149"/>
                  </a:cubicBezTo>
                  <a:cubicBezTo>
                    <a:pt x="1980328" y="481316"/>
                    <a:pt x="1969397" y="432582"/>
                    <a:pt x="1931594" y="391591"/>
                  </a:cubicBezTo>
                  <a:cubicBezTo>
                    <a:pt x="1895158" y="351966"/>
                    <a:pt x="1848701" y="342401"/>
                    <a:pt x="1797690" y="358798"/>
                  </a:cubicBezTo>
                  <a:cubicBezTo>
                    <a:pt x="1788581" y="361986"/>
                    <a:pt x="1785392" y="357887"/>
                    <a:pt x="1781293" y="351966"/>
                  </a:cubicBezTo>
                  <a:cubicBezTo>
                    <a:pt x="1753966" y="312341"/>
                    <a:pt x="1724361" y="274994"/>
                    <a:pt x="1686103" y="245389"/>
                  </a:cubicBezTo>
                  <a:cubicBezTo>
                    <a:pt x="1654676" y="221250"/>
                    <a:pt x="1620517" y="202576"/>
                    <a:pt x="1579981" y="201210"/>
                  </a:cubicBezTo>
                  <a:cubicBezTo>
                    <a:pt x="1516217" y="198932"/>
                    <a:pt x="1467483" y="228537"/>
                    <a:pt x="1431958" y="279093"/>
                  </a:cubicBezTo>
                  <a:cubicBezTo>
                    <a:pt x="1368649" y="368818"/>
                    <a:pt x="1365461" y="466286"/>
                    <a:pt x="1404630" y="566031"/>
                  </a:cubicBezTo>
                  <a:cubicBezTo>
                    <a:pt x="1416472" y="595636"/>
                    <a:pt x="1433779" y="622508"/>
                    <a:pt x="1449265" y="651657"/>
                  </a:cubicBezTo>
                  <a:cubicBezTo>
                    <a:pt x="1397798" y="709044"/>
                    <a:pt x="1367283" y="777363"/>
                    <a:pt x="1373659" y="859345"/>
                  </a:cubicBezTo>
                  <a:cubicBezTo>
                    <a:pt x="1380035" y="940417"/>
                    <a:pt x="1421482" y="1003270"/>
                    <a:pt x="1480236" y="1056103"/>
                  </a:cubicBezTo>
                  <a:cubicBezTo>
                    <a:pt x="1355896" y="1164046"/>
                    <a:pt x="1340866" y="1329832"/>
                    <a:pt x="1411462" y="1434588"/>
                  </a:cubicBezTo>
                  <a:cubicBezTo>
                    <a:pt x="1412828" y="1434588"/>
                    <a:pt x="1414195" y="1434588"/>
                    <a:pt x="1415561" y="1434132"/>
                  </a:cubicBezTo>
                  <a:cubicBezTo>
                    <a:pt x="1466572" y="1415458"/>
                    <a:pt x="1517584" y="1413181"/>
                    <a:pt x="1568139" y="1434588"/>
                  </a:cubicBezTo>
                  <a:cubicBezTo>
                    <a:pt x="1570872" y="1435954"/>
                    <a:pt x="1575882" y="1435043"/>
                    <a:pt x="1578615" y="1433221"/>
                  </a:cubicBezTo>
                  <a:cubicBezTo>
                    <a:pt x="1615507" y="1409537"/>
                    <a:pt x="1655587" y="1402250"/>
                    <a:pt x="1698400" y="1409537"/>
                  </a:cubicBezTo>
                  <a:cubicBezTo>
                    <a:pt x="1740758" y="1281099"/>
                    <a:pt x="1830483" y="1234186"/>
                    <a:pt x="1957555" y="1255593"/>
                  </a:cubicBezTo>
                  <a:cubicBezTo>
                    <a:pt x="1964842" y="1226444"/>
                    <a:pt x="1971674" y="1198205"/>
                    <a:pt x="1978506" y="1171333"/>
                  </a:cubicBezTo>
                  <a:cubicBezTo>
                    <a:pt x="1957555" y="1164957"/>
                    <a:pt x="1933871" y="1160402"/>
                    <a:pt x="1912009" y="1150382"/>
                  </a:cubicBezTo>
                  <a:cubicBezTo>
                    <a:pt x="1890148" y="1140362"/>
                    <a:pt x="1870107" y="1125788"/>
                    <a:pt x="1848701" y="1113035"/>
                  </a:cubicBezTo>
                  <a:cubicBezTo>
                    <a:pt x="1794046" y="1172700"/>
                    <a:pt x="1717529" y="1189552"/>
                    <a:pt x="1637824" y="1144006"/>
                  </a:cubicBezTo>
                  <a:cubicBezTo>
                    <a:pt x="1616873" y="1184542"/>
                    <a:pt x="1587268" y="1215968"/>
                    <a:pt x="1543089" y="1234642"/>
                  </a:cubicBezTo>
                  <a:cubicBezTo>
                    <a:pt x="1536257" y="1217790"/>
                    <a:pt x="1529425" y="1201394"/>
                    <a:pt x="1522593" y="1184542"/>
                  </a:cubicBezTo>
                  <a:cubicBezTo>
                    <a:pt x="1569506" y="1160858"/>
                    <a:pt x="1595011" y="1122599"/>
                    <a:pt x="1600021" y="1072044"/>
                  </a:cubicBezTo>
                  <a:cubicBezTo>
                    <a:pt x="1605487" y="1020122"/>
                    <a:pt x="1584536" y="979130"/>
                    <a:pt x="1542634" y="948159"/>
                  </a:cubicBezTo>
                  <a:cubicBezTo>
                    <a:pt x="1553109" y="932674"/>
                    <a:pt x="1563129" y="918099"/>
                    <a:pt x="1573605" y="903069"/>
                  </a:cubicBezTo>
                  <a:cubicBezTo>
                    <a:pt x="1578159" y="906257"/>
                    <a:pt x="1582258" y="908535"/>
                    <a:pt x="1585447" y="911267"/>
                  </a:cubicBezTo>
                  <a:cubicBezTo>
                    <a:pt x="1635091" y="953169"/>
                    <a:pt x="1657864" y="1006913"/>
                    <a:pt x="1655587" y="1071588"/>
                  </a:cubicBezTo>
                  <a:cubicBezTo>
                    <a:pt x="1655132" y="1077965"/>
                    <a:pt x="1656953" y="1087074"/>
                    <a:pt x="1661508" y="1090717"/>
                  </a:cubicBezTo>
                  <a:cubicBezTo>
                    <a:pt x="1708420" y="1128065"/>
                    <a:pt x="1771729" y="1120778"/>
                    <a:pt x="1809076" y="1074321"/>
                  </a:cubicBezTo>
                  <a:cubicBezTo>
                    <a:pt x="1814086" y="1067945"/>
                    <a:pt x="1815453" y="1062479"/>
                    <a:pt x="1811809" y="1054281"/>
                  </a:cubicBezTo>
                  <a:cubicBezTo>
                    <a:pt x="1798601" y="1025132"/>
                    <a:pt x="1795412" y="994616"/>
                    <a:pt x="1800878" y="963189"/>
                  </a:cubicBezTo>
                  <a:cubicBezTo>
                    <a:pt x="1801789" y="958635"/>
                    <a:pt x="1798145" y="950892"/>
                    <a:pt x="1794502" y="948159"/>
                  </a:cubicBezTo>
                  <a:cubicBezTo>
                    <a:pt x="1741213" y="908079"/>
                    <a:pt x="1724361" y="853880"/>
                    <a:pt x="1733470" y="790116"/>
                  </a:cubicBezTo>
                  <a:cubicBezTo>
                    <a:pt x="1736203" y="770987"/>
                    <a:pt x="1743035" y="752313"/>
                    <a:pt x="1748045" y="733184"/>
                  </a:cubicBezTo>
                  <a:cubicBezTo>
                    <a:pt x="1712064" y="731362"/>
                    <a:pt x="1676994" y="724074"/>
                    <a:pt x="1645567" y="704945"/>
                  </a:cubicBezTo>
                  <a:cubicBezTo>
                    <a:pt x="1596378" y="674885"/>
                    <a:pt x="1569506" y="630250"/>
                    <a:pt x="1563129" y="573318"/>
                  </a:cubicBezTo>
                  <a:cubicBezTo>
                    <a:pt x="1561307" y="558744"/>
                    <a:pt x="1558575" y="549634"/>
                    <a:pt x="1543089" y="542803"/>
                  </a:cubicBezTo>
                  <a:cubicBezTo>
                    <a:pt x="1496177" y="522307"/>
                    <a:pt x="1467483" y="484959"/>
                    <a:pt x="1453820" y="433948"/>
                  </a:cubicBezTo>
                  <a:cubicBezTo>
                    <a:pt x="1472038" y="429849"/>
                    <a:pt x="1488890" y="425750"/>
                    <a:pt x="1506197" y="421651"/>
                  </a:cubicBezTo>
                  <a:cubicBezTo>
                    <a:pt x="1519405" y="469018"/>
                    <a:pt x="1549010" y="497257"/>
                    <a:pt x="1597289" y="501356"/>
                  </a:cubicBezTo>
                  <a:cubicBezTo>
                    <a:pt x="1643290" y="505455"/>
                    <a:pt x="1680182" y="485415"/>
                    <a:pt x="1711608" y="453077"/>
                  </a:cubicBezTo>
                  <a:cubicBezTo>
                    <a:pt x="1725727" y="465375"/>
                    <a:pt x="1738936" y="477217"/>
                    <a:pt x="1752599" y="489514"/>
                  </a:cubicBezTo>
                  <a:cubicBezTo>
                    <a:pt x="1715707" y="530505"/>
                    <a:pt x="1671528" y="554189"/>
                    <a:pt x="1617784" y="559199"/>
                  </a:cubicBezTo>
                  <a:close/>
                  <a:moveTo>
                    <a:pt x="1068047" y="433948"/>
                  </a:moveTo>
                  <a:cubicBezTo>
                    <a:pt x="1053928" y="486781"/>
                    <a:pt x="1023412" y="523673"/>
                    <a:pt x="975134" y="544624"/>
                  </a:cubicBezTo>
                  <a:cubicBezTo>
                    <a:pt x="963748" y="549634"/>
                    <a:pt x="960104" y="555555"/>
                    <a:pt x="959193" y="566942"/>
                  </a:cubicBezTo>
                  <a:cubicBezTo>
                    <a:pt x="952817" y="648013"/>
                    <a:pt x="898617" y="709500"/>
                    <a:pt x="818457" y="726807"/>
                  </a:cubicBezTo>
                  <a:cubicBezTo>
                    <a:pt x="803427" y="729995"/>
                    <a:pt x="787941" y="731817"/>
                    <a:pt x="772000" y="734095"/>
                  </a:cubicBezTo>
                  <a:cubicBezTo>
                    <a:pt x="773366" y="738194"/>
                    <a:pt x="774733" y="741382"/>
                    <a:pt x="775644" y="744570"/>
                  </a:cubicBezTo>
                  <a:cubicBezTo>
                    <a:pt x="806615" y="821998"/>
                    <a:pt x="787486" y="908535"/>
                    <a:pt x="723722" y="949981"/>
                  </a:cubicBezTo>
                  <a:cubicBezTo>
                    <a:pt x="720989" y="951803"/>
                    <a:pt x="719167" y="958635"/>
                    <a:pt x="719622" y="962279"/>
                  </a:cubicBezTo>
                  <a:cubicBezTo>
                    <a:pt x="725999" y="994616"/>
                    <a:pt x="721900" y="1026043"/>
                    <a:pt x="709147" y="1056103"/>
                  </a:cubicBezTo>
                  <a:cubicBezTo>
                    <a:pt x="707325" y="1060202"/>
                    <a:pt x="708236" y="1067945"/>
                    <a:pt x="710969" y="1071588"/>
                  </a:cubicBezTo>
                  <a:cubicBezTo>
                    <a:pt x="746039" y="1119867"/>
                    <a:pt x="813447" y="1128520"/>
                    <a:pt x="859903" y="1090262"/>
                  </a:cubicBezTo>
                  <a:cubicBezTo>
                    <a:pt x="863091" y="1087529"/>
                    <a:pt x="865369" y="1081608"/>
                    <a:pt x="865824" y="1077054"/>
                  </a:cubicBezTo>
                  <a:cubicBezTo>
                    <a:pt x="867646" y="1056103"/>
                    <a:pt x="866280" y="1034241"/>
                    <a:pt x="870834" y="1014201"/>
                  </a:cubicBezTo>
                  <a:cubicBezTo>
                    <a:pt x="881310" y="968199"/>
                    <a:pt x="906360" y="930852"/>
                    <a:pt x="947351" y="902614"/>
                  </a:cubicBezTo>
                  <a:cubicBezTo>
                    <a:pt x="957827" y="918099"/>
                    <a:pt x="967847" y="932674"/>
                    <a:pt x="978322" y="947704"/>
                  </a:cubicBezTo>
                  <a:cubicBezTo>
                    <a:pt x="936420" y="978675"/>
                    <a:pt x="915925" y="1019666"/>
                    <a:pt x="920935" y="1070677"/>
                  </a:cubicBezTo>
                  <a:cubicBezTo>
                    <a:pt x="925945" y="1121689"/>
                    <a:pt x="951906" y="1159947"/>
                    <a:pt x="998362" y="1184086"/>
                  </a:cubicBezTo>
                  <a:cubicBezTo>
                    <a:pt x="991530" y="1200938"/>
                    <a:pt x="984699" y="1217335"/>
                    <a:pt x="977867" y="1234186"/>
                  </a:cubicBezTo>
                  <a:cubicBezTo>
                    <a:pt x="933687" y="1215513"/>
                    <a:pt x="904083" y="1183631"/>
                    <a:pt x="883132" y="1143550"/>
                  </a:cubicBezTo>
                  <a:cubicBezTo>
                    <a:pt x="804338" y="1188641"/>
                    <a:pt x="728276" y="1173611"/>
                    <a:pt x="669978" y="1110758"/>
                  </a:cubicBezTo>
                  <a:cubicBezTo>
                    <a:pt x="633541" y="1145372"/>
                    <a:pt x="589362" y="1163591"/>
                    <a:pt x="542450" y="1169512"/>
                  </a:cubicBezTo>
                  <a:cubicBezTo>
                    <a:pt x="549737" y="1198661"/>
                    <a:pt x="557024" y="1226899"/>
                    <a:pt x="564312" y="1256504"/>
                  </a:cubicBezTo>
                  <a:cubicBezTo>
                    <a:pt x="618511" y="1245118"/>
                    <a:pt x="673621" y="1247850"/>
                    <a:pt x="725088" y="1277000"/>
                  </a:cubicBezTo>
                  <a:cubicBezTo>
                    <a:pt x="777010" y="1306604"/>
                    <a:pt x="806159" y="1353061"/>
                    <a:pt x="822556" y="1408627"/>
                  </a:cubicBezTo>
                  <a:cubicBezTo>
                    <a:pt x="869923" y="1403617"/>
                    <a:pt x="900439" y="1406805"/>
                    <a:pt x="943707" y="1432766"/>
                  </a:cubicBezTo>
                  <a:cubicBezTo>
                    <a:pt x="947351" y="1435043"/>
                    <a:pt x="953727" y="1433221"/>
                    <a:pt x="958282" y="1432310"/>
                  </a:cubicBezTo>
                  <a:cubicBezTo>
                    <a:pt x="980599" y="1428211"/>
                    <a:pt x="1002461" y="1419558"/>
                    <a:pt x="1024323" y="1420013"/>
                  </a:cubicBezTo>
                  <a:cubicBezTo>
                    <a:pt x="1053473" y="1420013"/>
                    <a:pt x="1082166" y="1426845"/>
                    <a:pt x="1113137" y="1430944"/>
                  </a:cubicBezTo>
                  <a:cubicBezTo>
                    <a:pt x="1142287" y="1384487"/>
                    <a:pt x="1155495" y="1330743"/>
                    <a:pt x="1151851" y="1273356"/>
                  </a:cubicBezTo>
                  <a:cubicBezTo>
                    <a:pt x="1146386" y="1184997"/>
                    <a:pt x="1106761" y="1113490"/>
                    <a:pt x="1042086" y="1055647"/>
                  </a:cubicBezTo>
                  <a:cubicBezTo>
                    <a:pt x="1165060" y="950437"/>
                    <a:pt x="1192387" y="782373"/>
                    <a:pt x="1072602" y="649379"/>
                  </a:cubicBezTo>
                  <a:cubicBezTo>
                    <a:pt x="1086721" y="622052"/>
                    <a:pt x="1103117" y="596546"/>
                    <a:pt x="1114048" y="569219"/>
                  </a:cubicBezTo>
                  <a:cubicBezTo>
                    <a:pt x="1152307" y="471751"/>
                    <a:pt x="1151396" y="375650"/>
                    <a:pt x="1095830" y="284103"/>
                  </a:cubicBezTo>
                  <a:cubicBezTo>
                    <a:pt x="1072602" y="245844"/>
                    <a:pt x="1039809" y="218062"/>
                    <a:pt x="995630" y="206220"/>
                  </a:cubicBezTo>
                  <a:cubicBezTo>
                    <a:pt x="946440" y="193011"/>
                    <a:pt x="901805" y="205764"/>
                    <a:pt x="860359" y="231725"/>
                  </a:cubicBezTo>
                  <a:cubicBezTo>
                    <a:pt x="811169" y="261785"/>
                    <a:pt x="773822" y="304598"/>
                    <a:pt x="741029" y="351510"/>
                  </a:cubicBezTo>
                  <a:cubicBezTo>
                    <a:pt x="735563" y="359253"/>
                    <a:pt x="731009" y="361075"/>
                    <a:pt x="721900" y="357887"/>
                  </a:cubicBezTo>
                  <a:cubicBezTo>
                    <a:pt x="691384" y="347411"/>
                    <a:pt x="660868" y="348322"/>
                    <a:pt x="631264" y="361986"/>
                  </a:cubicBezTo>
                  <a:cubicBezTo>
                    <a:pt x="553381" y="397512"/>
                    <a:pt x="527875" y="496346"/>
                    <a:pt x="579342" y="570585"/>
                  </a:cubicBezTo>
                  <a:cubicBezTo>
                    <a:pt x="625343" y="637538"/>
                    <a:pt x="691384" y="673519"/>
                    <a:pt x="772000" y="678984"/>
                  </a:cubicBezTo>
                  <a:cubicBezTo>
                    <a:pt x="845784" y="683994"/>
                    <a:pt x="901805" y="632072"/>
                    <a:pt x="904538" y="560565"/>
                  </a:cubicBezTo>
                  <a:cubicBezTo>
                    <a:pt x="835309" y="545535"/>
                    <a:pt x="793406" y="523673"/>
                    <a:pt x="769723" y="489059"/>
                  </a:cubicBezTo>
                  <a:cubicBezTo>
                    <a:pt x="782931" y="477672"/>
                    <a:pt x="796139" y="465830"/>
                    <a:pt x="809347" y="454444"/>
                  </a:cubicBezTo>
                  <a:cubicBezTo>
                    <a:pt x="878122" y="527772"/>
                    <a:pt x="990619" y="517752"/>
                    <a:pt x="1016581" y="422562"/>
                  </a:cubicBezTo>
                  <a:cubicBezTo>
                    <a:pt x="1032977" y="425750"/>
                    <a:pt x="1049829" y="429849"/>
                    <a:pt x="1068047" y="433948"/>
                  </a:cubicBezTo>
                  <a:close/>
                  <a:moveTo>
                    <a:pt x="637185" y="921743"/>
                  </a:moveTo>
                  <a:cubicBezTo>
                    <a:pt x="650848" y="918555"/>
                    <a:pt x="664057" y="917188"/>
                    <a:pt x="676354" y="912178"/>
                  </a:cubicBezTo>
                  <a:cubicBezTo>
                    <a:pt x="720078" y="894871"/>
                    <a:pt x="746039" y="841582"/>
                    <a:pt x="736019" y="791938"/>
                  </a:cubicBezTo>
                  <a:cubicBezTo>
                    <a:pt x="728276" y="754590"/>
                    <a:pt x="710058" y="727263"/>
                    <a:pt x="671799" y="712688"/>
                  </a:cubicBezTo>
                  <a:cubicBezTo>
                    <a:pt x="599382" y="685361"/>
                    <a:pt x="546093" y="636627"/>
                    <a:pt x="514667" y="565120"/>
                  </a:cubicBezTo>
                  <a:cubicBezTo>
                    <a:pt x="511934" y="558744"/>
                    <a:pt x="509201" y="552823"/>
                    <a:pt x="506468" y="546902"/>
                  </a:cubicBezTo>
                  <a:cubicBezTo>
                    <a:pt x="437694" y="554644"/>
                    <a:pt x="392149" y="594725"/>
                    <a:pt x="383040" y="655756"/>
                  </a:cubicBezTo>
                  <a:cubicBezTo>
                    <a:pt x="374386" y="712688"/>
                    <a:pt x="388960" y="764155"/>
                    <a:pt x="423120" y="810156"/>
                  </a:cubicBezTo>
                  <a:cubicBezTo>
                    <a:pt x="425853" y="813800"/>
                    <a:pt x="428585" y="817899"/>
                    <a:pt x="431773" y="821998"/>
                  </a:cubicBezTo>
                  <a:cubicBezTo>
                    <a:pt x="334761" y="829741"/>
                    <a:pt x="270997" y="879385"/>
                    <a:pt x="242759" y="970932"/>
                  </a:cubicBezTo>
                  <a:cubicBezTo>
                    <a:pt x="224996" y="1027864"/>
                    <a:pt x="238204" y="1080242"/>
                    <a:pt x="275552" y="1126699"/>
                  </a:cubicBezTo>
                  <a:cubicBezTo>
                    <a:pt x="354346" y="1091173"/>
                    <a:pt x="382129" y="1087985"/>
                    <a:pt x="465933" y="1108025"/>
                  </a:cubicBezTo>
                  <a:cubicBezTo>
                    <a:pt x="531974" y="1123966"/>
                    <a:pt x="590273" y="1109391"/>
                    <a:pt x="640373" y="1064301"/>
                  </a:cubicBezTo>
                  <a:cubicBezTo>
                    <a:pt x="673621" y="1034696"/>
                    <a:pt x="679998" y="995071"/>
                    <a:pt x="659502" y="955447"/>
                  </a:cubicBezTo>
                  <a:cubicBezTo>
                    <a:pt x="652215" y="943605"/>
                    <a:pt x="644017" y="932674"/>
                    <a:pt x="637185" y="921743"/>
                  </a:cubicBezTo>
                  <a:close/>
                  <a:moveTo>
                    <a:pt x="2016309" y="546902"/>
                  </a:moveTo>
                  <a:cubicBezTo>
                    <a:pt x="2015398" y="548723"/>
                    <a:pt x="2014032" y="551001"/>
                    <a:pt x="2013121" y="552823"/>
                  </a:cubicBezTo>
                  <a:cubicBezTo>
                    <a:pt x="1981239" y="633438"/>
                    <a:pt x="1922485" y="686272"/>
                    <a:pt x="1842325" y="715876"/>
                  </a:cubicBezTo>
                  <a:cubicBezTo>
                    <a:pt x="1823195" y="722708"/>
                    <a:pt x="1810898" y="735461"/>
                    <a:pt x="1800878" y="751402"/>
                  </a:cubicBezTo>
                  <a:cubicBezTo>
                    <a:pt x="1785848" y="775541"/>
                    <a:pt x="1781749" y="802413"/>
                    <a:pt x="1785848" y="829741"/>
                  </a:cubicBezTo>
                  <a:cubicBezTo>
                    <a:pt x="1791769" y="869365"/>
                    <a:pt x="1811809" y="899881"/>
                    <a:pt x="1851434" y="913545"/>
                  </a:cubicBezTo>
                  <a:cubicBezTo>
                    <a:pt x="1862365" y="917188"/>
                    <a:pt x="1873751" y="918099"/>
                    <a:pt x="1886504" y="920376"/>
                  </a:cubicBezTo>
                  <a:cubicBezTo>
                    <a:pt x="1884227" y="923565"/>
                    <a:pt x="1881949" y="926297"/>
                    <a:pt x="1880127" y="929030"/>
                  </a:cubicBezTo>
                  <a:cubicBezTo>
                    <a:pt x="1866464" y="947248"/>
                    <a:pt x="1855077" y="967289"/>
                    <a:pt x="1853711" y="990517"/>
                  </a:cubicBezTo>
                  <a:cubicBezTo>
                    <a:pt x="1850978" y="1035152"/>
                    <a:pt x="1875117" y="1064301"/>
                    <a:pt x="1910643" y="1085252"/>
                  </a:cubicBezTo>
                  <a:cubicBezTo>
                    <a:pt x="1961199" y="1114857"/>
                    <a:pt x="2014943" y="1120778"/>
                    <a:pt x="2071419" y="1104381"/>
                  </a:cubicBezTo>
                  <a:cubicBezTo>
                    <a:pt x="2128807" y="1087529"/>
                    <a:pt x="2184373" y="1092084"/>
                    <a:pt x="2237206" y="1121689"/>
                  </a:cubicBezTo>
                  <a:cubicBezTo>
                    <a:pt x="2240394" y="1123510"/>
                    <a:pt x="2244038" y="1124877"/>
                    <a:pt x="2248137" y="1126243"/>
                  </a:cubicBezTo>
                  <a:cubicBezTo>
                    <a:pt x="2288217" y="1074776"/>
                    <a:pt x="2298693" y="1018755"/>
                    <a:pt x="2276831" y="958635"/>
                  </a:cubicBezTo>
                  <a:cubicBezTo>
                    <a:pt x="2245404" y="873920"/>
                    <a:pt x="2183007" y="827919"/>
                    <a:pt x="2092371" y="821998"/>
                  </a:cubicBezTo>
                  <a:cubicBezTo>
                    <a:pt x="2092371" y="821087"/>
                    <a:pt x="2092371" y="820176"/>
                    <a:pt x="2092371" y="820176"/>
                  </a:cubicBezTo>
                  <a:cubicBezTo>
                    <a:pt x="2093737" y="818354"/>
                    <a:pt x="2095103" y="816077"/>
                    <a:pt x="2096925" y="814255"/>
                  </a:cubicBezTo>
                  <a:cubicBezTo>
                    <a:pt x="2125619" y="778274"/>
                    <a:pt x="2140649" y="737738"/>
                    <a:pt x="2142471" y="691737"/>
                  </a:cubicBezTo>
                  <a:cubicBezTo>
                    <a:pt x="2145204" y="611121"/>
                    <a:pt x="2096470" y="554644"/>
                    <a:pt x="2016309" y="5469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2"/>
          <p:cNvGrpSpPr/>
          <p:nvPr/>
        </p:nvGrpSpPr>
        <p:grpSpPr>
          <a:xfrm>
            <a:off x="8314376" y="1814945"/>
            <a:ext cx="2840856" cy="911409"/>
            <a:chOff x="4965552" y="1736224"/>
            <a:chExt cx="3484978" cy="911409"/>
          </a:xfrm>
        </p:grpSpPr>
        <p:sp>
          <p:nvSpPr>
            <p:cNvPr id="307" name="Google Shape;307;p12"/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2"/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2"/>
          <p:cNvGrpSpPr/>
          <p:nvPr/>
        </p:nvGrpSpPr>
        <p:grpSpPr>
          <a:xfrm>
            <a:off x="8744752" y="3451013"/>
            <a:ext cx="2840856" cy="911409"/>
            <a:chOff x="4965552" y="1736224"/>
            <a:chExt cx="3484978" cy="911409"/>
          </a:xfrm>
        </p:grpSpPr>
        <p:sp>
          <p:nvSpPr>
            <p:cNvPr id="310" name="Google Shape;310;p12"/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"/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12"/>
          <p:cNvGrpSpPr/>
          <p:nvPr/>
        </p:nvGrpSpPr>
        <p:grpSpPr>
          <a:xfrm>
            <a:off x="8314376" y="5087081"/>
            <a:ext cx="2840856" cy="911409"/>
            <a:chOff x="4965552" y="1736224"/>
            <a:chExt cx="3484978" cy="911409"/>
          </a:xfrm>
        </p:grpSpPr>
        <p:sp>
          <p:nvSpPr>
            <p:cNvPr id="313" name="Google Shape;313;p12"/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2"/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12"/>
          <p:cNvGrpSpPr/>
          <p:nvPr/>
        </p:nvGrpSpPr>
        <p:grpSpPr>
          <a:xfrm flipH="1">
            <a:off x="1036768" y="1814945"/>
            <a:ext cx="2840856" cy="911409"/>
            <a:chOff x="4965552" y="1736224"/>
            <a:chExt cx="3484978" cy="911409"/>
          </a:xfrm>
        </p:grpSpPr>
        <p:sp>
          <p:nvSpPr>
            <p:cNvPr id="316" name="Google Shape;316;p12"/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2"/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12"/>
          <p:cNvGrpSpPr/>
          <p:nvPr/>
        </p:nvGrpSpPr>
        <p:grpSpPr>
          <a:xfrm flipH="1">
            <a:off x="606392" y="3451013"/>
            <a:ext cx="2840856" cy="911409"/>
            <a:chOff x="4965552" y="1736224"/>
            <a:chExt cx="3484978" cy="911409"/>
          </a:xfrm>
        </p:grpSpPr>
        <p:sp>
          <p:nvSpPr>
            <p:cNvPr id="319" name="Google Shape;319;p12"/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2"/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2"/>
          <p:cNvGrpSpPr/>
          <p:nvPr/>
        </p:nvGrpSpPr>
        <p:grpSpPr>
          <a:xfrm flipH="1">
            <a:off x="1036768" y="5087081"/>
            <a:ext cx="2840856" cy="911409"/>
            <a:chOff x="4965552" y="1736224"/>
            <a:chExt cx="3484978" cy="911409"/>
          </a:xfrm>
        </p:grpSpPr>
        <p:sp>
          <p:nvSpPr>
            <p:cNvPr id="322" name="Google Shape;322;p12"/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2"/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12"/>
          <p:cNvGrpSpPr/>
          <p:nvPr/>
        </p:nvGrpSpPr>
        <p:grpSpPr>
          <a:xfrm>
            <a:off x="3685627" y="1551178"/>
            <a:ext cx="4870795" cy="4623159"/>
            <a:chOff x="3685627" y="1551178"/>
            <a:chExt cx="4870795" cy="4623159"/>
          </a:xfrm>
        </p:grpSpPr>
        <p:grpSp>
          <p:nvGrpSpPr>
            <p:cNvPr id="325" name="Google Shape;325;p12"/>
            <p:cNvGrpSpPr/>
            <p:nvPr/>
          </p:nvGrpSpPr>
          <p:grpSpPr>
            <a:xfrm flipH="1">
              <a:off x="3685627" y="1551178"/>
              <a:ext cx="4780373" cy="4623159"/>
              <a:chOff x="924229" y="1606109"/>
              <a:chExt cx="4780373" cy="4623159"/>
            </a:xfrm>
          </p:grpSpPr>
          <p:sp>
            <p:nvSpPr>
              <p:cNvPr id="326" name="Google Shape;326;p12"/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fmla="val 18816148" name="adj1"/>
                  <a:gd fmla="val 2680603" name="adj2"/>
                  <a:gd fmla="val 1291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 rot="1800000">
                <a:off x="4658334" y="2195820"/>
                <a:ext cx="324000" cy="288032"/>
              </a:xfrm>
              <a:prstGeom prst="hexagon">
                <a:avLst>
                  <a:gd fmla="val 29205" name="adj"/>
                  <a:gd fmla="val 115470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 rot="1800000">
                <a:off x="5330298" y="3771897"/>
                <a:ext cx="324000" cy="288032"/>
              </a:xfrm>
              <a:prstGeom prst="hexagon">
                <a:avLst>
                  <a:gd fmla="val 30022" name="adj"/>
                  <a:gd fmla="val 115470" name="vf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 rot="1800000">
                <a:off x="4658336" y="5453086"/>
                <a:ext cx="324000" cy="288032"/>
              </a:xfrm>
              <a:prstGeom prst="hexagon">
                <a:avLst>
                  <a:gd fmla="val 28735" name="adj"/>
                  <a:gd fmla="val 115470" name="vf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" name="Google Shape;330;p12"/>
            <p:cNvGrpSpPr/>
            <p:nvPr/>
          </p:nvGrpSpPr>
          <p:grpSpPr>
            <a:xfrm>
              <a:off x="3731781" y="1551178"/>
              <a:ext cx="4824641" cy="4623159"/>
              <a:chOff x="924229" y="1606109"/>
              <a:chExt cx="4824641" cy="4623159"/>
            </a:xfrm>
          </p:grpSpPr>
          <p:sp>
            <p:nvSpPr>
              <p:cNvPr id="331" name="Google Shape;331;p12"/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fmla="val 18816148" name="adj1"/>
                  <a:gd fmla="val 2680603" name="adj2"/>
                  <a:gd fmla="val 1291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2"/>
              <p:cNvSpPr/>
              <p:nvPr/>
            </p:nvSpPr>
            <p:spPr>
              <a:xfrm rot="-1800000">
                <a:off x="4702602" y="2195820"/>
                <a:ext cx="324000" cy="288032"/>
              </a:xfrm>
              <a:prstGeom prst="hexagon">
                <a:avLst>
                  <a:gd fmla="val 25957" name="adj"/>
                  <a:gd fmla="val 115470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2"/>
              <p:cNvSpPr/>
              <p:nvPr/>
            </p:nvSpPr>
            <p:spPr>
              <a:xfrm rot="-1800000">
                <a:off x="5374566" y="3771897"/>
                <a:ext cx="324000" cy="288032"/>
              </a:xfrm>
              <a:prstGeom prst="hexagon">
                <a:avLst>
                  <a:gd fmla="val 29332" name="adj"/>
                  <a:gd fmla="val 115470" name="vf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2"/>
              <p:cNvSpPr/>
              <p:nvPr/>
            </p:nvSpPr>
            <p:spPr>
              <a:xfrm rot="-1800000">
                <a:off x="4702604" y="5453086"/>
                <a:ext cx="324000" cy="288032"/>
              </a:xfrm>
              <a:prstGeom prst="hexagon">
                <a:avLst>
                  <a:gd fmla="val 28734" name="adj"/>
                  <a:gd fmla="val 115470" name="vf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340" name="Google Shape;340;p13"/>
          <p:cNvGrpSpPr/>
          <p:nvPr/>
        </p:nvGrpSpPr>
        <p:grpSpPr>
          <a:xfrm>
            <a:off x="1642795" y="1709623"/>
            <a:ext cx="6482105" cy="3804146"/>
            <a:chOff x="2687161" y="3731096"/>
            <a:chExt cx="5158677" cy="3027467"/>
          </a:xfrm>
        </p:grpSpPr>
        <p:sp>
          <p:nvSpPr>
            <p:cNvPr id="341" name="Google Shape;341;p13"/>
            <p:cNvSpPr/>
            <p:nvPr/>
          </p:nvSpPr>
          <p:spPr>
            <a:xfrm>
              <a:off x="2725967" y="4290519"/>
              <a:ext cx="1906137" cy="2468044"/>
            </a:xfrm>
            <a:custGeom>
              <a:rect b="b" l="l" r="r" t="t"/>
              <a:pathLst>
                <a:path extrusionOk="0" h="2468044" w="1906136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3644576" y="3731096"/>
              <a:ext cx="2992697" cy="1030680"/>
            </a:xfrm>
            <a:custGeom>
              <a:rect b="b" l="l" r="r" t="t"/>
              <a:pathLst>
                <a:path extrusionOk="0" h="1030680" w="2992697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3709769" y="4075070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530642" y="4043094"/>
              <a:ext cx="34149" cy="9313"/>
            </a:xfrm>
            <a:custGeom>
              <a:rect b="b" l="l" r="r" t="t"/>
              <a:pathLst>
                <a:path extrusionOk="0" h="9313" w="34149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730569" y="4013602"/>
              <a:ext cx="37253" cy="40358"/>
            </a:xfrm>
            <a:custGeom>
              <a:rect b="b" l="l" r="r" t="t"/>
              <a:pathLst>
                <a:path extrusionOk="0" h="40357" w="37253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457998" y="4104562"/>
              <a:ext cx="170745" cy="90029"/>
            </a:xfrm>
            <a:custGeom>
              <a:rect b="b" l="l" r="r" t="t"/>
              <a:pathLst>
                <a:path extrusionOk="0" h="90029" w="170745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317366" y="4178759"/>
              <a:ext cx="139701" cy="152118"/>
            </a:xfrm>
            <a:custGeom>
              <a:rect b="b" l="l" r="r" t="t"/>
              <a:pathLst>
                <a:path extrusionOk="0" h="152118" w="139700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770306" y="4054891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430679" y="4132192"/>
              <a:ext cx="12418" cy="6209"/>
            </a:xfrm>
            <a:custGeom>
              <a:rect b="b" l="l" r="r" t="t"/>
              <a:pathLst>
                <a:path extrusionOk="0" h="6208" w="12417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367348" y="4082210"/>
              <a:ext cx="96238" cy="58985"/>
            </a:xfrm>
            <a:custGeom>
              <a:rect b="b" l="l" r="r" t="t"/>
              <a:pathLst>
                <a:path extrusionOk="0" h="58984" w="96238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502702" y="4062342"/>
              <a:ext cx="43462" cy="27940"/>
            </a:xfrm>
            <a:custGeom>
              <a:rect b="b" l="l" r="r" t="t"/>
              <a:pathLst>
                <a:path extrusionOk="0" h="27940" w="43462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862400" y="4041231"/>
              <a:ext cx="260774" cy="310446"/>
            </a:xfrm>
            <a:custGeom>
              <a:rect b="b" l="l" r="r" t="t"/>
              <a:pathLst>
                <a:path extrusionOk="0" h="310445" w="260774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125604" y="4179690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826497" y="4062342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212839" y="4119464"/>
              <a:ext cx="71403" cy="49671"/>
            </a:xfrm>
            <a:custGeom>
              <a:rect b="b" l="l" r="r" t="t"/>
              <a:pathLst>
                <a:path extrusionOk="0" h="49671" w="71402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085867" y="4082210"/>
              <a:ext cx="108656" cy="80716"/>
            </a:xfrm>
            <a:custGeom>
              <a:rect b="b" l="l" r="r" t="t"/>
              <a:pathLst>
                <a:path extrusionOk="0" h="80715" w="108656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090065" y="4082210"/>
              <a:ext cx="12418" cy="9313"/>
            </a:xfrm>
            <a:custGeom>
              <a:rect b="b" l="l" r="r" t="t"/>
              <a:pathLst>
                <a:path extrusionOk="0" h="9313" w="12417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6122554" y="4209183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937582" y="4135296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5256410" y="5105129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850401" y="4200801"/>
              <a:ext cx="406684" cy="447042"/>
            </a:xfrm>
            <a:custGeom>
              <a:rect b="b" l="l" r="r" t="t"/>
              <a:pathLst>
                <a:path extrusionOk="0" h="447041" w="406683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5463788" y="5234275"/>
              <a:ext cx="43462" cy="15522"/>
            </a:xfrm>
            <a:custGeom>
              <a:rect b="b" l="l" r="r" t="t"/>
              <a:pathLst>
                <a:path extrusionOk="0" h="15522" w="4346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144029" y="5162562"/>
              <a:ext cx="24836" cy="9313"/>
            </a:xfrm>
            <a:custGeom>
              <a:rect b="b" l="l" r="r" t="t"/>
              <a:pathLst>
                <a:path extrusionOk="0" h="9313" w="24835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5247097" y="5141141"/>
              <a:ext cx="24836" cy="40358"/>
            </a:xfrm>
            <a:custGeom>
              <a:rect b="b" l="l" r="r" t="t"/>
              <a:pathLst>
                <a:path extrusionOk="0" h="40357" w="24835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5592933" y="5239552"/>
              <a:ext cx="34149" cy="21731"/>
            </a:xfrm>
            <a:custGeom>
              <a:rect b="b" l="l" r="r" t="t"/>
              <a:pathLst>
                <a:path extrusionOk="0" h="21731" w="34149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877977" y="3996527"/>
              <a:ext cx="2967861" cy="2340761"/>
            </a:xfrm>
            <a:custGeom>
              <a:rect b="b" l="l" r="r" t="t"/>
              <a:pathLst>
                <a:path extrusionOk="0" h="2340761" w="29678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690211" y="4196454"/>
              <a:ext cx="74507" cy="99343"/>
            </a:xfrm>
            <a:custGeom>
              <a:rect b="b" l="l" r="r" t="t"/>
              <a:pathLst>
                <a:path extrusionOk="0" h="99342" w="74506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3753542" y="4135296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770306" y="4179690"/>
              <a:ext cx="55880" cy="96238"/>
            </a:xfrm>
            <a:custGeom>
              <a:rect b="b" l="l" r="r" t="t"/>
              <a:pathLst>
                <a:path extrusionOk="0" h="96238" w="55880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630606" y="4070724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646438" y="4107667"/>
              <a:ext cx="86925" cy="68298"/>
            </a:xfrm>
            <a:custGeom>
              <a:rect b="b" l="l" r="r" t="t"/>
              <a:pathLst>
                <a:path extrusionOk="0" h="68298" w="86924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3750438" y="4075070"/>
              <a:ext cx="235939" cy="102447"/>
            </a:xfrm>
            <a:custGeom>
              <a:rect b="b" l="l" r="r" t="t"/>
              <a:pathLst>
                <a:path extrusionOk="0" h="102447" w="235938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6856448" y="5409987"/>
              <a:ext cx="24836" cy="58985"/>
            </a:xfrm>
            <a:custGeom>
              <a:rect b="b" l="l" r="r" t="t"/>
              <a:pathLst>
                <a:path extrusionOk="0" h="58984" w="24835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6876316" y="5644063"/>
              <a:ext cx="68298" cy="65194"/>
            </a:xfrm>
            <a:custGeom>
              <a:rect b="b" l="l" r="r" t="t"/>
              <a:pathLst>
                <a:path extrusionOk="0" h="65193" w="68298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6851170" y="5514917"/>
              <a:ext cx="83820" cy="139701"/>
            </a:xfrm>
            <a:custGeom>
              <a:rect b="b" l="l" r="r" t="t"/>
              <a:pathLst>
                <a:path extrusionOk="0" h="139700" w="8382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6849307" y="5908563"/>
              <a:ext cx="46567" cy="15522"/>
            </a:xfrm>
            <a:custGeom>
              <a:rect b="b" l="l" r="r" t="t"/>
              <a:pathLst>
                <a:path extrusionOk="0" h="15522" w="46566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6900220" y="5913840"/>
              <a:ext cx="55880" cy="31045"/>
            </a:xfrm>
            <a:custGeom>
              <a:rect b="b" l="l" r="r" t="t"/>
              <a:pathLst>
                <a:path extrusionOk="0" h="31044" w="55880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6939958" y="5274633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6808639" y="5623884"/>
              <a:ext cx="40358" cy="46567"/>
            </a:xfrm>
            <a:custGeom>
              <a:rect b="b" l="l" r="r" t="t"/>
              <a:pathLst>
                <a:path extrusionOk="0" h="46566" w="40357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4168919" y="5514917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2808235" y="5420542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243736" y="5014168"/>
              <a:ext cx="18627" cy="37253"/>
            </a:xfrm>
            <a:custGeom>
              <a:rect b="b" l="l" r="r" t="t"/>
              <a:pathLst>
                <a:path extrusionOk="0" h="37253" w="18626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688807" y="5690630"/>
              <a:ext cx="149014" cy="161432"/>
            </a:xfrm>
            <a:custGeom>
              <a:rect b="b" l="l" r="r" t="t"/>
              <a:pathLst>
                <a:path extrusionOk="0" h="161431" w="149013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961689" y="5762343"/>
              <a:ext cx="15522" cy="46567"/>
            </a:xfrm>
            <a:custGeom>
              <a:rect b="b" l="l" r="r" t="t"/>
              <a:pathLst>
                <a:path extrusionOk="0" h="46566" w="15522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7269030" y="5852372"/>
              <a:ext cx="58985" cy="31045"/>
            </a:xfrm>
            <a:custGeom>
              <a:rect b="b" l="l" r="r" t="t"/>
              <a:pathLst>
                <a:path extrusionOk="0" h="31044" w="5898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7008566" y="5801459"/>
              <a:ext cx="291819" cy="152118"/>
            </a:xfrm>
            <a:custGeom>
              <a:rect b="b" l="l" r="r" t="t"/>
              <a:pathLst>
                <a:path extrusionOk="0" h="152118" w="291819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7300385" y="5823811"/>
              <a:ext cx="37253" cy="34149"/>
            </a:xfrm>
            <a:custGeom>
              <a:rect b="b" l="l" r="r" t="t"/>
              <a:pathLst>
                <a:path extrusionOk="0" h="34149" w="37253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7503417" y="6096693"/>
              <a:ext cx="43462" cy="34149"/>
            </a:xfrm>
            <a:custGeom>
              <a:rect b="b" l="l" r="r" t="t"/>
              <a:pathLst>
                <a:path extrusionOk="0" h="34149" w="43462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7529494" y="6010079"/>
              <a:ext cx="18627" cy="31045"/>
            </a:xfrm>
            <a:custGeom>
              <a:rect b="b" l="l" r="r" t="t"/>
              <a:pathLst>
                <a:path extrusionOk="0" h="31044" w="18626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7059479" y="5873482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6836579" y="5928431"/>
              <a:ext cx="24836" cy="15522"/>
            </a:xfrm>
            <a:custGeom>
              <a:rect b="b" l="l" r="r" t="t"/>
              <a:pathLst>
                <a:path extrusionOk="0" h="15522" w="24835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6939958" y="5836539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6803361" y="5908563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868772" y="5437617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6993044" y="5054526"/>
              <a:ext cx="229730" cy="266983"/>
            </a:xfrm>
            <a:custGeom>
              <a:rect b="b" l="l" r="r" t="t"/>
              <a:pathLst>
                <a:path extrusionOk="0" h="266983" w="229729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6968829" y="5832193"/>
              <a:ext cx="43462" cy="18627"/>
            </a:xfrm>
            <a:custGeom>
              <a:rect b="b" l="l" r="r" t="t"/>
              <a:pathLst>
                <a:path extrusionOk="0" h="18626" w="43462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6983420" y="5324304"/>
              <a:ext cx="15522" cy="24836"/>
            </a:xfrm>
            <a:custGeom>
              <a:rect b="b" l="l" r="r" t="t"/>
              <a:pathLst>
                <a:path extrusionOk="0" h="24835" w="15522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6832543" y="5765758"/>
              <a:ext cx="99343" cy="108656"/>
            </a:xfrm>
            <a:custGeom>
              <a:rect b="b" l="l" r="r" t="t"/>
              <a:pathLst>
                <a:path extrusionOk="0" h="108656" w="99342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7352229" y="5852372"/>
              <a:ext cx="21731" cy="34149"/>
            </a:xfrm>
            <a:custGeom>
              <a:rect b="b" l="l" r="r" t="t"/>
              <a:pathLst>
                <a:path extrusionOk="0" h="34149" w="21731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6269084" y="5666105"/>
              <a:ext cx="24836" cy="55880"/>
            </a:xfrm>
            <a:custGeom>
              <a:rect b="b" l="l" r="r" t="t"/>
              <a:pathLst>
                <a:path extrusionOk="0" h="55880" w="24835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6752448" y="5941160"/>
              <a:ext cx="599160" cy="468773"/>
            </a:xfrm>
            <a:custGeom>
              <a:rect b="b" l="l" r="r" t="t"/>
              <a:pathLst>
                <a:path extrusionOk="0" h="468773" w="599160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7376444" y="5893661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900127" y="5457796"/>
              <a:ext cx="55880" cy="37253"/>
            </a:xfrm>
            <a:custGeom>
              <a:rect b="b" l="l" r="r" t="t"/>
              <a:pathLst>
                <a:path extrusionOk="0" h="37253" w="55880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6488880" y="5710498"/>
              <a:ext cx="301132" cy="207999"/>
            </a:xfrm>
            <a:custGeom>
              <a:rect b="b" l="l" r="r" t="t"/>
              <a:pathLst>
                <a:path extrusionOk="0" h="207998" w="301132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7403453" y="590111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7568921" y="6290411"/>
              <a:ext cx="93134" cy="145910"/>
            </a:xfrm>
            <a:custGeom>
              <a:rect b="b" l="l" r="r" t="t"/>
              <a:pathLst>
                <a:path extrusionOk="0" h="145909" w="93133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7483548" y="6426076"/>
              <a:ext cx="117969" cy="136596"/>
            </a:xfrm>
            <a:custGeom>
              <a:rect b="b" l="l" r="r" t="t"/>
              <a:pathLst>
                <a:path extrusionOk="0" h="136596" w="117969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7696203" y="6032431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7436671" y="5917876"/>
              <a:ext cx="18627" cy="21731"/>
            </a:xfrm>
            <a:custGeom>
              <a:rect b="b" l="l" r="r" t="t"/>
              <a:pathLst>
                <a:path extrusionOk="0" h="21731" w="18626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7423321" y="5928431"/>
              <a:ext cx="18627" cy="15522"/>
            </a:xfrm>
            <a:custGeom>
              <a:rect b="b" l="l" r="r" t="t"/>
              <a:pathLst>
                <a:path extrusionOk="0" h="15522" w="18626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7449089" y="5945506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7229293" y="6429180"/>
              <a:ext cx="52776" cy="68298"/>
            </a:xfrm>
            <a:custGeom>
              <a:rect b="b" l="l" r="r" t="t"/>
              <a:pathLst>
                <a:path extrusionOk="0" h="68298" w="52775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103104" y="5644063"/>
              <a:ext cx="9313" cy="12418"/>
            </a:xfrm>
            <a:custGeom>
              <a:rect b="b" l="l" r="r" t="t"/>
              <a:pathLst>
                <a:path extrusionOk="0" h="12417" w="9313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008418" y="5514917"/>
              <a:ext cx="34149" cy="18627"/>
            </a:xfrm>
            <a:custGeom>
              <a:rect b="b" l="l" r="r" t="t"/>
              <a:pathLst>
                <a:path extrusionOk="0" h="18626" w="34149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3912490" y="5445999"/>
              <a:ext cx="155223" cy="58985"/>
            </a:xfrm>
            <a:custGeom>
              <a:rect b="b" l="l" r="r" t="t"/>
              <a:pathLst>
                <a:path extrusionOk="0" h="58984" w="155222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008418" y="5417438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000036" y="5393223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743810" y="6002628"/>
              <a:ext cx="99343" cy="207999"/>
            </a:xfrm>
            <a:custGeom>
              <a:rect b="b" l="l" r="r" t="t"/>
              <a:pathLst>
                <a:path extrusionOk="0" h="207998" w="99342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236596" y="6662015"/>
              <a:ext cx="74507" cy="31045"/>
            </a:xfrm>
            <a:custGeom>
              <a:rect b="b" l="l" r="r" t="t"/>
              <a:pathLst>
                <a:path extrusionOk="0" h="31044" w="74506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403305" y="5779417"/>
              <a:ext cx="34149" cy="31045"/>
            </a:xfrm>
            <a:custGeom>
              <a:rect b="b" l="l" r="r" t="t"/>
              <a:pathLst>
                <a:path extrusionOk="0" h="31044" w="34149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237527" y="6453395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152155" y="6693680"/>
              <a:ext cx="58985" cy="52776"/>
            </a:xfrm>
            <a:custGeom>
              <a:rect b="b" l="l" r="r" t="t"/>
              <a:pathLst>
                <a:path extrusionOk="0" h="52775" w="58984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4063677" y="5497843"/>
              <a:ext cx="86925" cy="34149"/>
            </a:xfrm>
            <a:custGeom>
              <a:rect b="b" l="l" r="r" t="t"/>
              <a:pathLst>
                <a:path extrusionOk="0" h="34149" w="86924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4215796" y="5526404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707286" y="4372477"/>
              <a:ext cx="55880" cy="43462"/>
            </a:xfrm>
            <a:custGeom>
              <a:rect b="b" l="l" r="r" t="t"/>
              <a:pathLst>
                <a:path extrusionOk="0" h="43462" w="55880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927081" y="462642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587454" y="4223153"/>
              <a:ext cx="37253" cy="31045"/>
            </a:xfrm>
            <a:custGeom>
              <a:rect b="b" l="l" r="r" t="t"/>
              <a:pathLst>
                <a:path extrusionOk="0" h="31044" w="37253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2717274" y="4696893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2917512" y="4768295"/>
              <a:ext cx="31045" cy="34149"/>
            </a:xfrm>
            <a:custGeom>
              <a:rect b="b" l="l" r="r" t="t"/>
              <a:pathLst>
                <a:path extrusionOk="0" h="34149" w="31044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3423849" y="4239917"/>
              <a:ext cx="245252" cy="170745"/>
            </a:xfrm>
            <a:custGeom>
              <a:rect b="b" l="l" r="r" t="t"/>
              <a:pathLst>
                <a:path extrusionOk="0" h="170745" w="245252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2687161" y="4573956"/>
              <a:ext cx="37253" cy="27940"/>
            </a:xfrm>
            <a:custGeom>
              <a:rect b="b" l="l" r="r" t="t"/>
              <a:pathLst>
                <a:path extrusionOk="0" h="27940" w="37253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3878341" y="4529873"/>
              <a:ext cx="93134" cy="86925"/>
            </a:xfrm>
            <a:custGeom>
              <a:rect b="b" l="l" r="r" t="t"/>
              <a:pathLst>
                <a:path extrusionOk="0" h="86924" w="93133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4263915" y="4941524"/>
              <a:ext cx="93134" cy="111760"/>
            </a:xfrm>
            <a:custGeom>
              <a:rect b="b" l="l" r="r" t="t"/>
              <a:pathLst>
                <a:path extrusionOk="0" h="111760" w="93133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4034496" y="4432083"/>
              <a:ext cx="27940" cy="40358"/>
            </a:xfrm>
            <a:custGeom>
              <a:rect b="b" l="l" r="r" t="t"/>
              <a:pathLst>
                <a:path extrusionOk="0" h="40357" w="27940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958436" y="4877572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4347115" y="4401659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4024251" y="4593825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970854" y="4639150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7159753" y="4855531"/>
              <a:ext cx="43462" cy="189372"/>
            </a:xfrm>
            <a:custGeom>
              <a:rect b="b" l="l" r="r" t="t"/>
              <a:pathLst>
                <a:path extrusionOk="0" h="189371" w="43462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3223922" y="4869190"/>
              <a:ext cx="34149" cy="43462"/>
            </a:xfrm>
            <a:custGeom>
              <a:rect b="b" l="l" r="r" t="t"/>
              <a:pathLst>
                <a:path extrusionOk="0" h="43462" w="34149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5439263" y="4744081"/>
              <a:ext cx="18627" cy="18627"/>
            </a:xfrm>
            <a:custGeom>
              <a:rect b="b" l="l" r="r" t="t"/>
              <a:pathLst>
                <a:path extrusionOk="0" h="18626" w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5039098" y="4734767"/>
              <a:ext cx="111760" cy="217312"/>
            </a:xfrm>
            <a:custGeom>
              <a:rect b="b" l="l" r="r" t="t"/>
              <a:pathLst>
                <a:path extrusionOk="0" h="217312" w="111760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5278762" y="4812379"/>
              <a:ext cx="24836" cy="34149"/>
            </a:xfrm>
            <a:custGeom>
              <a:rect b="b" l="l" r="r" t="t"/>
              <a:pathLst>
                <a:path extrusionOk="0" h="34149" w="24835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7689063" y="4320943"/>
              <a:ext cx="49671" cy="27940"/>
            </a:xfrm>
            <a:custGeom>
              <a:rect b="b" l="l" r="r" t="t"/>
              <a:pathLst>
                <a:path extrusionOk="0" h="27940" w="49671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5774854" y="4394519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7132744" y="4215702"/>
              <a:ext cx="55880" cy="21731"/>
            </a:xfrm>
            <a:custGeom>
              <a:rect b="b" l="l" r="r" t="t"/>
              <a:pathLst>
                <a:path extrusionOk="0" h="21731" w="55880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371586" y="4771400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4983839" y="4840940"/>
              <a:ext cx="52776" cy="80716"/>
            </a:xfrm>
            <a:custGeom>
              <a:rect b="b" l="l" r="r" t="t"/>
              <a:pathLst>
                <a:path extrusionOk="0" h="80715" w="5277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217969" y="4962635"/>
              <a:ext cx="31045" cy="18627"/>
            </a:xfrm>
            <a:custGeom>
              <a:rect b="b" l="l" r="r" t="t"/>
              <a:pathLst>
                <a:path extrusionOk="0" h="18626" w="31044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4778634" y="4498518"/>
              <a:ext cx="158327" cy="117969"/>
            </a:xfrm>
            <a:custGeom>
              <a:rect b="b" l="l" r="r" t="t"/>
              <a:pathLst>
                <a:path extrusionOk="0" h="117969" w="158327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13"/>
          <p:cNvSpPr/>
          <p:nvPr/>
        </p:nvSpPr>
        <p:spPr>
          <a:xfrm flipH="1">
            <a:off x="-112742" y="3144456"/>
            <a:ext cx="4322719" cy="3724449"/>
          </a:xfrm>
          <a:custGeom>
            <a:rect b="b" l="l" r="r" t="t"/>
            <a:pathLst>
              <a:path extrusionOk="0" h="3414289" w="3962737">
                <a:moveTo>
                  <a:pt x="2199473" y="1297594"/>
                </a:moveTo>
                <a:cubicBezTo>
                  <a:pt x="2189728" y="1599693"/>
                  <a:pt x="2315806" y="2040660"/>
                  <a:pt x="2387676" y="2323881"/>
                </a:cubicBezTo>
                <a:cubicBezTo>
                  <a:pt x="2406557" y="2252010"/>
                  <a:pt x="2392548" y="2032744"/>
                  <a:pt x="2407168" y="1951127"/>
                </a:cubicBezTo>
                <a:cubicBezTo>
                  <a:pt x="2422394" y="1861595"/>
                  <a:pt x="2429092" y="1817133"/>
                  <a:pt x="2451628" y="1732472"/>
                </a:cubicBezTo>
                <a:cubicBezTo>
                  <a:pt x="2427875" y="1684354"/>
                  <a:pt x="2402293" y="1645373"/>
                  <a:pt x="2359660" y="1601519"/>
                </a:cubicBezTo>
                <a:lnTo>
                  <a:pt x="2409603" y="1549141"/>
                </a:lnTo>
                <a:cubicBezTo>
                  <a:pt x="2315197" y="1473007"/>
                  <a:pt x="2254900" y="1400527"/>
                  <a:pt x="2199473" y="1297594"/>
                </a:cubicBezTo>
                <a:close/>
                <a:moveTo>
                  <a:pt x="2797583" y="1197705"/>
                </a:moveTo>
                <a:cubicBezTo>
                  <a:pt x="2737892" y="1362764"/>
                  <a:pt x="2666630" y="1428544"/>
                  <a:pt x="2595371" y="1541222"/>
                </a:cubicBezTo>
                <a:lnTo>
                  <a:pt x="2652622" y="1583858"/>
                </a:lnTo>
                <a:cubicBezTo>
                  <a:pt x="2625823" y="1636237"/>
                  <a:pt x="2567352" y="1672781"/>
                  <a:pt x="2583189" y="1720289"/>
                </a:cubicBezTo>
                <a:cubicBezTo>
                  <a:pt x="2625823" y="1849413"/>
                  <a:pt x="2647750" y="1923719"/>
                  <a:pt x="2674549" y="2061370"/>
                </a:cubicBezTo>
                <a:lnTo>
                  <a:pt x="2692821" y="2396360"/>
                </a:lnTo>
                <a:cubicBezTo>
                  <a:pt x="2779311" y="2073552"/>
                  <a:pt x="2857880" y="1675827"/>
                  <a:pt x="2797583" y="1197705"/>
                </a:cubicBezTo>
                <a:close/>
                <a:moveTo>
                  <a:pt x="2456503" y="880"/>
                </a:moveTo>
                <a:cubicBezTo>
                  <a:pt x="2826208" y="1489"/>
                  <a:pt x="2817072" y="146447"/>
                  <a:pt x="2877980" y="275571"/>
                </a:cubicBezTo>
                <a:cubicBezTo>
                  <a:pt x="2962639" y="456464"/>
                  <a:pt x="2943758" y="505191"/>
                  <a:pt x="2910261" y="619697"/>
                </a:cubicBezTo>
                <a:cubicBezTo>
                  <a:pt x="2969340" y="632486"/>
                  <a:pt x="2943150" y="756737"/>
                  <a:pt x="2862143" y="828608"/>
                </a:cubicBezTo>
                <a:lnTo>
                  <a:pt x="2801846" y="946158"/>
                </a:lnTo>
                <a:cubicBezTo>
                  <a:pt x="2780528" y="1011330"/>
                  <a:pt x="2715356" y="1106345"/>
                  <a:pt x="2753120" y="1147761"/>
                </a:cubicBezTo>
                <a:cubicBezTo>
                  <a:pt x="2816464" y="1218414"/>
                  <a:pt x="2901734" y="1266531"/>
                  <a:pt x="2974212" y="1296374"/>
                </a:cubicBezTo>
                <a:cubicBezTo>
                  <a:pt x="3043648" y="1329266"/>
                  <a:pt x="3072882" y="1333529"/>
                  <a:pt x="3169117" y="1359720"/>
                </a:cubicBezTo>
                <a:cubicBezTo>
                  <a:pt x="3306765" y="1385908"/>
                  <a:pt x="3387163" y="1411490"/>
                  <a:pt x="3517504" y="1458998"/>
                </a:cubicBezTo>
                <a:cubicBezTo>
                  <a:pt x="3664900" y="1513814"/>
                  <a:pt x="3702664" y="1568630"/>
                  <a:pt x="3716672" y="1680091"/>
                </a:cubicBezTo>
                <a:cubicBezTo>
                  <a:pt x="3730680" y="1801296"/>
                  <a:pt x="3783059" y="1746480"/>
                  <a:pt x="3768442" y="1891438"/>
                </a:cubicBezTo>
                <a:cubicBezTo>
                  <a:pt x="3755042" y="1976708"/>
                  <a:pt x="3874421" y="1921284"/>
                  <a:pt x="3870158" y="2217901"/>
                </a:cubicBezTo>
                <a:cubicBezTo>
                  <a:pt x="3867721" y="2289772"/>
                  <a:pt x="3878532" y="2348547"/>
                  <a:pt x="3891475" y="2403516"/>
                </a:cubicBezTo>
                <a:lnTo>
                  <a:pt x="3892990" y="2409750"/>
                </a:lnTo>
                <a:lnTo>
                  <a:pt x="3940615" y="2805307"/>
                </a:lnTo>
                <a:lnTo>
                  <a:pt x="3962737" y="3129157"/>
                </a:lnTo>
                <a:lnTo>
                  <a:pt x="3905587" y="3405382"/>
                </a:lnTo>
                <a:lnTo>
                  <a:pt x="1505573" y="3414289"/>
                </a:lnTo>
                <a:lnTo>
                  <a:pt x="1546550" y="3029794"/>
                </a:lnTo>
                <a:cubicBezTo>
                  <a:pt x="1430826" y="3212517"/>
                  <a:pt x="1329718" y="3312404"/>
                  <a:pt x="1191459" y="3297178"/>
                </a:cubicBezTo>
                <a:cubicBezTo>
                  <a:pt x="977068" y="3276468"/>
                  <a:pt x="854034" y="3219215"/>
                  <a:pt x="771201" y="3186326"/>
                </a:cubicBezTo>
                <a:cubicBezTo>
                  <a:pt x="647559" y="3171709"/>
                  <a:pt x="637205" y="3072431"/>
                  <a:pt x="580561" y="3080347"/>
                </a:cubicBezTo>
                <a:cubicBezTo>
                  <a:pt x="497728" y="3068776"/>
                  <a:pt x="420374" y="2990204"/>
                  <a:pt x="400885" y="2928078"/>
                </a:cubicBezTo>
                <a:cubicBezTo>
                  <a:pt x="400276" y="2887271"/>
                  <a:pt x="419157" y="2892143"/>
                  <a:pt x="444738" y="2772767"/>
                </a:cubicBezTo>
                <a:cubicBezTo>
                  <a:pt x="355814" y="2724041"/>
                  <a:pt x="285769" y="2675314"/>
                  <a:pt x="220600" y="2597963"/>
                </a:cubicBezTo>
                <a:cubicBezTo>
                  <a:pt x="197456" y="2573599"/>
                  <a:pt x="145075" y="2544364"/>
                  <a:pt x="116449" y="2491375"/>
                </a:cubicBezTo>
                <a:cubicBezTo>
                  <a:pt x="94523" y="2457266"/>
                  <a:pt x="131675" y="2431686"/>
                  <a:pt x="64677" y="2377479"/>
                </a:cubicBezTo>
                <a:cubicBezTo>
                  <a:pt x="37878" y="2353724"/>
                  <a:pt x="28133" y="2272109"/>
                  <a:pt x="27524" y="2224600"/>
                </a:cubicBezTo>
                <a:cubicBezTo>
                  <a:pt x="34832" y="2194757"/>
                  <a:pt x="-24248" y="2142985"/>
                  <a:pt x="11687" y="2118014"/>
                </a:cubicBezTo>
                <a:cubicBezTo>
                  <a:pt x="47014" y="2085123"/>
                  <a:pt x="189537" y="2308044"/>
                  <a:pt x="315615" y="2248355"/>
                </a:cubicBezTo>
                <a:cubicBezTo>
                  <a:pt x="395404" y="2223382"/>
                  <a:pt x="232171" y="1982189"/>
                  <a:pt x="335715" y="1945646"/>
                </a:cubicBezTo>
                <a:cubicBezTo>
                  <a:pt x="428293" y="1920675"/>
                  <a:pt x="428293" y="2183792"/>
                  <a:pt x="516609" y="2317788"/>
                </a:cubicBezTo>
                <a:cubicBezTo>
                  <a:pt x="562897" y="2382960"/>
                  <a:pt x="578126" y="2442649"/>
                  <a:pt x="591525" y="2515128"/>
                </a:cubicBezTo>
                <a:cubicBezTo>
                  <a:pt x="723084" y="2567509"/>
                  <a:pt x="776682" y="2653388"/>
                  <a:pt x="903977" y="2661915"/>
                </a:cubicBezTo>
                <a:cubicBezTo>
                  <a:pt x="1022139" y="2660697"/>
                  <a:pt x="1094618" y="2742921"/>
                  <a:pt x="1139080" y="2724041"/>
                </a:cubicBezTo>
                <a:cubicBezTo>
                  <a:pt x="1222522" y="2694195"/>
                  <a:pt x="1194505" y="2602227"/>
                  <a:pt x="1209122" y="2551063"/>
                </a:cubicBezTo>
                <a:cubicBezTo>
                  <a:pt x="1268204" y="2449958"/>
                  <a:pt x="1293174" y="2272717"/>
                  <a:pt x="1357126" y="2155167"/>
                </a:cubicBezTo>
                <a:cubicBezTo>
                  <a:pt x="1377227" y="2116186"/>
                  <a:pt x="1316319" y="2119840"/>
                  <a:pt x="1338854" y="2040052"/>
                </a:cubicBezTo>
                <a:cubicBezTo>
                  <a:pt x="1425953" y="1801296"/>
                  <a:pt x="1467978" y="1630147"/>
                  <a:pt x="1529495" y="1602739"/>
                </a:cubicBezTo>
                <a:lnTo>
                  <a:pt x="2028324" y="1396264"/>
                </a:lnTo>
                <a:lnTo>
                  <a:pt x="2199473" y="1197705"/>
                </a:lnTo>
                <a:cubicBezTo>
                  <a:pt x="2264036" y="1085026"/>
                  <a:pt x="2158665" y="1052137"/>
                  <a:pt x="2141611" y="963213"/>
                </a:cubicBezTo>
                <a:lnTo>
                  <a:pt x="2064259" y="848097"/>
                </a:lnTo>
                <a:cubicBezTo>
                  <a:pt x="2042941" y="804855"/>
                  <a:pt x="2047205" y="712275"/>
                  <a:pt x="2028324" y="623958"/>
                </a:cubicBezTo>
                <a:cubicBezTo>
                  <a:pt x="1888238" y="232935"/>
                  <a:pt x="2146483" y="-16783"/>
                  <a:pt x="2456503" y="88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3"/>
          <p:cNvSpPr txBox="1"/>
          <p:nvPr/>
        </p:nvSpPr>
        <p:spPr>
          <a:xfrm>
            <a:off x="7633417" y="1482273"/>
            <a:ext cx="15760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32%</a:t>
            </a:r>
            <a:endParaRPr b="1" sz="4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p13"/>
          <p:cNvGrpSpPr/>
          <p:nvPr/>
        </p:nvGrpSpPr>
        <p:grpSpPr>
          <a:xfrm>
            <a:off x="9185749" y="1433831"/>
            <a:ext cx="1377983" cy="927880"/>
            <a:chOff x="323529" y="1876742"/>
            <a:chExt cx="2664296" cy="927880"/>
          </a:xfrm>
        </p:grpSpPr>
        <p:sp>
          <p:nvSpPr>
            <p:cNvPr id="456" name="Google Shape;456;p13"/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3"/>
            <p:cNvSpPr txBox="1"/>
            <p:nvPr/>
          </p:nvSpPr>
          <p:spPr>
            <a:xfrm>
              <a:off x="323531" y="2158291"/>
              <a:ext cx="26642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13"/>
          <p:cNvSpPr txBox="1"/>
          <p:nvPr/>
        </p:nvSpPr>
        <p:spPr>
          <a:xfrm>
            <a:off x="9169173" y="2412563"/>
            <a:ext cx="28083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</p:txBody>
      </p:sp>
      <p:sp>
        <p:nvSpPr>
          <p:cNvPr id="459" name="Google Shape;459;p13"/>
          <p:cNvSpPr txBox="1"/>
          <p:nvPr/>
        </p:nvSpPr>
        <p:spPr>
          <a:xfrm>
            <a:off x="7645507" y="3614997"/>
            <a:ext cx="15760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1" sz="4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13"/>
          <p:cNvGrpSpPr/>
          <p:nvPr/>
        </p:nvGrpSpPr>
        <p:grpSpPr>
          <a:xfrm>
            <a:off x="9197839" y="3566555"/>
            <a:ext cx="1377983" cy="927880"/>
            <a:chOff x="323529" y="1876742"/>
            <a:chExt cx="2664296" cy="927880"/>
          </a:xfrm>
        </p:grpSpPr>
        <p:sp>
          <p:nvSpPr>
            <p:cNvPr id="461" name="Google Shape;461;p13"/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3"/>
            <p:cNvSpPr txBox="1"/>
            <p:nvPr/>
          </p:nvSpPr>
          <p:spPr>
            <a:xfrm>
              <a:off x="323531" y="2158291"/>
              <a:ext cx="26642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13"/>
          <p:cNvSpPr txBox="1"/>
          <p:nvPr/>
        </p:nvSpPr>
        <p:spPr>
          <a:xfrm>
            <a:off x="9181263" y="4545287"/>
            <a:ext cx="28083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  <a:p>
            <a:pPr indent="-171459" lvl="0" marL="171459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❖"/>
            </a:pPr>
            <a:r>
              <a:rPr lang="en-US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Get a PowerPoint Presentation </a:t>
            </a:r>
            <a:endParaRPr/>
          </a:p>
        </p:txBody>
      </p:sp>
      <p:grpSp>
        <p:nvGrpSpPr>
          <p:cNvPr id="464" name="Google Shape;464;p13"/>
          <p:cNvGrpSpPr/>
          <p:nvPr/>
        </p:nvGrpSpPr>
        <p:grpSpPr>
          <a:xfrm>
            <a:off x="4762510" y="5442791"/>
            <a:ext cx="7120088" cy="1038550"/>
            <a:chOff x="3501215" y="1904844"/>
            <a:chExt cx="4031191" cy="1038550"/>
          </a:xfrm>
        </p:grpSpPr>
        <p:sp>
          <p:nvSpPr>
            <p:cNvPr id="465" name="Google Shape;465;p13"/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3"/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Contents_Here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13"/>
          <p:cNvSpPr/>
          <p:nvPr/>
        </p:nvSpPr>
        <p:spPr>
          <a:xfrm>
            <a:off x="6683521" y="2140526"/>
            <a:ext cx="325123" cy="569311"/>
          </a:xfrm>
          <a:custGeom>
            <a:rect b="b" l="l" r="r" t="t"/>
            <a:pathLst>
              <a:path extrusionOk="0" h="569311" w="325123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3"/>
          <p:cNvSpPr/>
          <p:nvPr/>
        </p:nvSpPr>
        <p:spPr>
          <a:xfrm>
            <a:off x="5656916" y="2582239"/>
            <a:ext cx="325123" cy="569311"/>
          </a:xfrm>
          <a:custGeom>
            <a:rect b="b" l="l" r="r" t="t"/>
            <a:pathLst>
              <a:path extrusionOk="0" h="569311" w="325123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3"/>
          <p:cNvSpPr/>
          <p:nvPr/>
        </p:nvSpPr>
        <p:spPr>
          <a:xfrm>
            <a:off x="2747445" y="3079834"/>
            <a:ext cx="325123" cy="569311"/>
          </a:xfrm>
          <a:custGeom>
            <a:rect b="b" l="l" r="r" t="t"/>
            <a:pathLst>
              <a:path extrusionOk="0" h="569311" w="325123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3"/>
          <p:cNvSpPr/>
          <p:nvPr/>
        </p:nvSpPr>
        <p:spPr>
          <a:xfrm>
            <a:off x="5016285" y="3975976"/>
            <a:ext cx="325123" cy="569311"/>
          </a:xfrm>
          <a:custGeom>
            <a:rect b="b" l="l" r="r" t="t"/>
            <a:pathLst>
              <a:path extrusionOk="0" h="569311" w="325123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3"/>
          <p:cNvSpPr/>
          <p:nvPr/>
        </p:nvSpPr>
        <p:spPr>
          <a:xfrm>
            <a:off x="3755079" y="1776438"/>
            <a:ext cx="325123" cy="569311"/>
          </a:xfrm>
          <a:custGeom>
            <a:rect b="b" l="l" r="r" t="t"/>
            <a:pathLst>
              <a:path extrusionOk="0" h="569311" w="325123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"/>
          <p:cNvSpPr/>
          <p:nvPr/>
        </p:nvSpPr>
        <p:spPr>
          <a:xfrm>
            <a:off x="7045253" y="2164357"/>
            <a:ext cx="884257" cy="817806"/>
          </a:xfrm>
          <a:custGeom>
            <a:rect b="b" l="l" r="r" t="t"/>
            <a:pathLst>
              <a:path extrusionOk="0" h="95994" w="1037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4"/>
          <p:cNvSpPr/>
          <p:nvPr/>
        </p:nvSpPr>
        <p:spPr>
          <a:xfrm>
            <a:off x="8131462" y="2573260"/>
            <a:ext cx="35806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4"/>
          <p:cNvSpPr txBox="1"/>
          <p:nvPr/>
        </p:nvSpPr>
        <p:spPr>
          <a:xfrm>
            <a:off x="7812778" y="397385"/>
            <a:ext cx="37467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Quality </a:t>
            </a:r>
            <a:r>
              <a:rPr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PPT </a:t>
            </a: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3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4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5"/>
          <p:cNvSpPr/>
          <p:nvPr/>
        </p:nvSpPr>
        <p:spPr>
          <a:xfrm>
            <a:off x="0" y="2081719"/>
            <a:ext cx="12192000" cy="3677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486" name="Google Shape;486;p15"/>
          <p:cNvGrpSpPr/>
          <p:nvPr/>
        </p:nvGrpSpPr>
        <p:grpSpPr>
          <a:xfrm>
            <a:off x="647920" y="1740590"/>
            <a:ext cx="5211741" cy="4550145"/>
            <a:chOff x="647920" y="1808684"/>
            <a:chExt cx="5211741" cy="4550145"/>
          </a:xfrm>
        </p:grpSpPr>
        <p:sp>
          <p:nvSpPr>
            <p:cNvPr id="487" name="Google Shape;487;p15"/>
            <p:cNvSpPr/>
            <p:nvPr/>
          </p:nvSpPr>
          <p:spPr>
            <a:xfrm>
              <a:off x="647920" y="1808684"/>
              <a:ext cx="5209691" cy="4550145"/>
            </a:xfrm>
            <a:custGeom>
              <a:rect b="b" l="l" r="r" t="t"/>
              <a:pathLst>
                <a:path extrusionOk="0" h="4584820" w="5249394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184101" y="2412704"/>
              <a:ext cx="3745720" cy="3319927"/>
            </a:xfrm>
            <a:custGeom>
              <a:rect b="b" l="l" r="r" t="t"/>
              <a:pathLst>
                <a:path extrusionOk="0" h="3319927" w="3745720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rgbClr val="01B1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673934" y="1826844"/>
              <a:ext cx="5185727" cy="4476587"/>
            </a:xfrm>
            <a:custGeom>
              <a:rect b="b" l="l" r="r" t="t"/>
              <a:pathLst>
                <a:path extrusionOk="0" h="4476587" w="518572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15"/>
          <p:cNvSpPr txBox="1"/>
          <p:nvPr/>
        </p:nvSpPr>
        <p:spPr>
          <a:xfrm>
            <a:off x="6446818" y="2517780"/>
            <a:ext cx="368360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ALLPPT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5"/>
          <p:cNvSpPr txBox="1"/>
          <p:nvPr/>
        </p:nvSpPr>
        <p:spPr>
          <a:xfrm>
            <a:off x="8130467" y="4706524"/>
            <a:ext cx="36836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492" name="Google Shape;492;p15"/>
          <p:cNvSpPr txBox="1"/>
          <p:nvPr/>
        </p:nvSpPr>
        <p:spPr>
          <a:xfrm>
            <a:off x="6446818" y="4637218"/>
            <a:ext cx="148254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8000" spcFirstLastPara="1" rIns="2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$350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5"/>
          <p:cNvSpPr txBox="1"/>
          <p:nvPr/>
        </p:nvSpPr>
        <p:spPr>
          <a:xfrm>
            <a:off x="6541293" y="1505145"/>
            <a:ext cx="1773489" cy="47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</p:txBody>
      </p:sp>
      <p:sp>
        <p:nvSpPr>
          <p:cNvPr id="494" name="Google Shape;494;p15"/>
          <p:cNvSpPr/>
          <p:nvPr/>
        </p:nvSpPr>
        <p:spPr>
          <a:xfrm>
            <a:off x="8246177" y="1505145"/>
            <a:ext cx="3244482" cy="47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sp>
        <p:nvSpPr>
          <p:cNvPr id="495" name="Google Shape;495;p15"/>
          <p:cNvSpPr/>
          <p:nvPr/>
        </p:nvSpPr>
        <p:spPr>
          <a:xfrm>
            <a:off x="9283593" y="5758774"/>
            <a:ext cx="2613133" cy="47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501" name="Google Shape;501;p16"/>
          <p:cNvSpPr/>
          <p:nvPr/>
        </p:nvSpPr>
        <p:spPr>
          <a:xfrm rot="-1800000">
            <a:off x="8766995" y="3902262"/>
            <a:ext cx="1959696" cy="1728495"/>
          </a:xfrm>
          <a:custGeom>
            <a:rect b="b" l="l" r="r" t="t"/>
            <a:pathLst>
              <a:path extrusionOk="0" h="1495425" w="1695450">
                <a:moveTo>
                  <a:pt x="764548" y="49292"/>
                </a:moveTo>
                <a:lnTo>
                  <a:pt x="13026" y="1350407"/>
                </a:lnTo>
                <a:cubicBezTo>
                  <a:pt x="-24122" y="1415177"/>
                  <a:pt x="22551" y="1497092"/>
                  <a:pt x="97798" y="1497092"/>
                </a:cubicBezTo>
                <a:lnTo>
                  <a:pt x="1599891" y="1497092"/>
                </a:lnTo>
                <a:cubicBezTo>
                  <a:pt x="1675139" y="1497092"/>
                  <a:pt x="1721811" y="1416130"/>
                  <a:pt x="1684664" y="1350407"/>
                </a:cubicBezTo>
                <a:lnTo>
                  <a:pt x="933141" y="49292"/>
                </a:lnTo>
                <a:cubicBezTo>
                  <a:pt x="895993" y="-16431"/>
                  <a:pt x="802648" y="-16431"/>
                  <a:pt x="764548" y="492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/>
          <p:nvPr/>
        </p:nvSpPr>
        <p:spPr>
          <a:xfrm rot="-1800000">
            <a:off x="7666559" y="4380915"/>
            <a:ext cx="1959696" cy="1728495"/>
          </a:xfrm>
          <a:custGeom>
            <a:rect b="b" l="l" r="r" t="t"/>
            <a:pathLst>
              <a:path extrusionOk="0" h="1495425" w="1695450">
                <a:moveTo>
                  <a:pt x="1599891" y="0"/>
                </a:moveTo>
                <a:lnTo>
                  <a:pt x="97798" y="0"/>
                </a:lnTo>
                <a:cubicBezTo>
                  <a:pt x="22551" y="0"/>
                  <a:pt x="-24122" y="80963"/>
                  <a:pt x="13026" y="146685"/>
                </a:cubicBezTo>
                <a:lnTo>
                  <a:pt x="764548" y="1447800"/>
                </a:lnTo>
                <a:cubicBezTo>
                  <a:pt x="801696" y="1512570"/>
                  <a:pt x="895993" y="1512570"/>
                  <a:pt x="933141" y="1447800"/>
                </a:cubicBezTo>
                <a:lnTo>
                  <a:pt x="1684663" y="146685"/>
                </a:lnTo>
                <a:cubicBezTo>
                  <a:pt x="1721811" y="80963"/>
                  <a:pt x="1675138" y="0"/>
                  <a:pt x="1599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/>
          <p:nvPr/>
        </p:nvSpPr>
        <p:spPr>
          <a:xfrm rot="-1800000">
            <a:off x="6757723" y="2806764"/>
            <a:ext cx="1959696" cy="1728495"/>
          </a:xfrm>
          <a:custGeom>
            <a:rect b="b" l="l" r="r" t="t"/>
            <a:pathLst>
              <a:path extrusionOk="0" h="1495425" w="1695450">
                <a:moveTo>
                  <a:pt x="1684663" y="1349693"/>
                </a:moveTo>
                <a:lnTo>
                  <a:pt x="933141" y="48577"/>
                </a:lnTo>
                <a:cubicBezTo>
                  <a:pt x="895993" y="-16192"/>
                  <a:pt x="801696" y="-16192"/>
                  <a:pt x="764548" y="48577"/>
                </a:cubicBezTo>
                <a:lnTo>
                  <a:pt x="13026" y="1349693"/>
                </a:lnTo>
                <a:cubicBezTo>
                  <a:pt x="-24122" y="1414463"/>
                  <a:pt x="22551" y="1496378"/>
                  <a:pt x="97798" y="1496378"/>
                </a:cubicBezTo>
                <a:lnTo>
                  <a:pt x="1599891" y="1496378"/>
                </a:lnTo>
                <a:cubicBezTo>
                  <a:pt x="1675138" y="1496378"/>
                  <a:pt x="1721811" y="1414463"/>
                  <a:pt x="1684663" y="1349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6"/>
          <p:cNvSpPr/>
          <p:nvPr/>
        </p:nvSpPr>
        <p:spPr>
          <a:xfrm rot="-1800000">
            <a:off x="7712696" y="2076162"/>
            <a:ext cx="1959696" cy="1728495"/>
          </a:xfrm>
          <a:custGeom>
            <a:rect b="b" l="l" r="r" t="t"/>
            <a:pathLst>
              <a:path extrusionOk="0" h="1495425" w="1695450">
                <a:moveTo>
                  <a:pt x="933141" y="1447800"/>
                </a:moveTo>
                <a:lnTo>
                  <a:pt x="1684664" y="146685"/>
                </a:lnTo>
                <a:cubicBezTo>
                  <a:pt x="1721811" y="81915"/>
                  <a:pt x="1675139" y="0"/>
                  <a:pt x="1599891" y="0"/>
                </a:cubicBezTo>
                <a:lnTo>
                  <a:pt x="97798" y="0"/>
                </a:lnTo>
                <a:cubicBezTo>
                  <a:pt x="22551" y="0"/>
                  <a:pt x="-24122" y="80963"/>
                  <a:pt x="13026" y="146685"/>
                </a:cubicBezTo>
                <a:lnTo>
                  <a:pt x="764549" y="1447800"/>
                </a:lnTo>
                <a:cubicBezTo>
                  <a:pt x="801696" y="1512570"/>
                  <a:pt x="895993" y="1512570"/>
                  <a:pt x="933141" y="14478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6"/>
          <p:cNvSpPr/>
          <p:nvPr/>
        </p:nvSpPr>
        <p:spPr>
          <a:xfrm rot="-1800000">
            <a:off x="8789531" y="1633699"/>
            <a:ext cx="1959696" cy="1728495"/>
          </a:xfrm>
          <a:custGeom>
            <a:rect b="b" l="l" r="r" t="t"/>
            <a:pathLst>
              <a:path extrusionOk="0" h="1495425" w="1695450">
                <a:moveTo>
                  <a:pt x="97798" y="1496378"/>
                </a:moveTo>
                <a:lnTo>
                  <a:pt x="1599891" y="1496378"/>
                </a:lnTo>
                <a:cubicBezTo>
                  <a:pt x="1675138" y="1496378"/>
                  <a:pt x="1721811" y="1415415"/>
                  <a:pt x="1684663" y="1349693"/>
                </a:cubicBezTo>
                <a:lnTo>
                  <a:pt x="933141" y="48578"/>
                </a:lnTo>
                <a:cubicBezTo>
                  <a:pt x="895994" y="-16193"/>
                  <a:pt x="801696" y="-16193"/>
                  <a:pt x="764548" y="48578"/>
                </a:cubicBezTo>
                <a:lnTo>
                  <a:pt x="13026" y="1349693"/>
                </a:lnTo>
                <a:cubicBezTo>
                  <a:pt x="-24122" y="1414463"/>
                  <a:pt x="22551" y="1496378"/>
                  <a:pt x="97798" y="14963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6"/>
          <p:cNvSpPr/>
          <p:nvPr/>
        </p:nvSpPr>
        <p:spPr>
          <a:xfrm rot="-1800000">
            <a:off x="9698367" y="3207850"/>
            <a:ext cx="1959696" cy="1728495"/>
          </a:xfrm>
          <a:custGeom>
            <a:rect b="b" l="l" r="r" t="t"/>
            <a:pathLst>
              <a:path extrusionOk="0" h="1495425" w="1695450">
                <a:moveTo>
                  <a:pt x="13026" y="146685"/>
                </a:moveTo>
                <a:lnTo>
                  <a:pt x="764548" y="1447800"/>
                </a:lnTo>
                <a:cubicBezTo>
                  <a:pt x="801696" y="1512570"/>
                  <a:pt x="895993" y="1512570"/>
                  <a:pt x="933141" y="1447800"/>
                </a:cubicBezTo>
                <a:lnTo>
                  <a:pt x="1684664" y="146685"/>
                </a:lnTo>
                <a:cubicBezTo>
                  <a:pt x="1721811" y="81915"/>
                  <a:pt x="1675139" y="0"/>
                  <a:pt x="1599891" y="0"/>
                </a:cubicBezTo>
                <a:lnTo>
                  <a:pt x="97798" y="0"/>
                </a:lnTo>
                <a:cubicBezTo>
                  <a:pt x="22551" y="953"/>
                  <a:pt x="-24122" y="81915"/>
                  <a:pt x="13026" y="1466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6"/>
          <p:cNvSpPr/>
          <p:nvPr/>
        </p:nvSpPr>
        <p:spPr>
          <a:xfrm>
            <a:off x="8336284" y="2996369"/>
            <a:ext cx="1733448" cy="173344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16"/>
          <p:cNvGrpSpPr/>
          <p:nvPr/>
        </p:nvGrpSpPr>
        <p:grpSpPr>
          <a:xfrm>
            <a:off x="1298361" y="1944546"/>
            <a:ext cx="2313874" cy="1042846"/>
            <a:chOff x="2113657" y="4283314"/>
            <a:chExt cx="3647460" cy="1042846"/>
          </a:xfrm>
        </p:grpSpPr>
        <p:sp>
          <p:nvSpPr>
            <p:cNvPr id="509" name="Google Shape;509;p16"/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510" name="Google Shape;510;p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16"/>
          <p:cNvGrpSpPr/>
          <p:nvPr/>
        </p:nvGrpSpPr>
        <p:grpSpPr>
          <a:xfrm>
            <a:off x="4349788" y="1944546"/>
            <a:ext cx="2313874" cy="1042846"/>
            <a:chOff x="2113657" y="4283314"/>
            <a:chExt cx="3647460" cy="1042846"/>
          </a:xfrm>
        </p:grpSpPr>
        <p:sp>
          <p:nvSpPr>
            <p:cNvPr id="512" name="Google Shape;512;p16"/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513" name="Google Shape;513;p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16"/>
          <p:cNvGrpSpPr/>
          <p:nvPr/>
        </p:nvGrpSpPr>
        <p:grpSpPr>
          <a:xfrm>
            <a:off x="1298361" y="3434003"/>
            <a:ext cx="2313874" cy="1042846"/>
            <a:chOff x="2113657" y="4283314"/>
            <a:chExt cx="3647460" cy="1042846"/>
          </a:xfrm>
        </p:grpSpPr>
        <p:sp>
          <p:nvSpPr>
            <p:cNvPr id="515" name="Google Shape;515;p16"/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516" name="Google Shape;516;p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16"/>
          <p:cNvGrpSpPr/>
          <p:nvPr/>
        </p:nvGrpSpPr>
        <p:grpSpPr>
          <a:xfrm>
            <a:off x="4349788" y="3434003"/>
            <a:ext cx="2313874" cy="1042846"/>
            <a:chOff x="2113657" y="4283314"/>
            <a:chExt cx="3647460" cy="1042846"/>
          </a:xfrm>
        </p:grpSpPr>
        <p:sp>
          <p:nvSpPr>
            <p:cNvPr id="518" name="Google Shape;518;p16"/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519" name="Google Shape;519;p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6"/>
          <p:cNvGrpSpPr/>
          <p:nvPr/>
        </p:nvGrpSpPr>
        <p:grpSpPr>
          <a:xfrm>
            <a:off x="1298361" y="4923460"/>
            <a:ext cx="2313874" cy="1042846"/>
            <a:chOff x="2113657" y="4283314"/>
            <a:chExt cx="3647460" cy="1042846"/>
          </a:xfrm>
        </p:grpSpPr>
        <p:sp>
          <p:nvSpPr>
            <p:cNvPr id="521" name="Google Shape;521;p16"/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522" name="Google Shape;522;p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16"/>
          <p:cNvGrpSpPr/>
          <p:nvPr/>
        </p:nvGrpSpPr>
        <p:grpSpPr>
          <a:xfrm>
            <a:off x="4349788" y="4923460"/>
            <a:ext cx="2313874" cy="1042846"/>
            <a:chOff x="2113657" y="4283314"/>
            <a:chExt cx="3647460" cy="1042846"/>
          </a:xfrm>
        </p:grpSpPr>
        <p:sp>
          <p:nvSpPr>
            <p:cNvPr id="524" name="Google Shape;524;p16"/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525" name="Google Shape;525;p1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16"/>
          <p:cNvSpPr/>
          <p:nvPr/>
        </p:nvSpPr>
        <p:spPr>
          <a:xfrm>
            <a:off x="718406" y="2156395"/>
            <a:ext cx="418667" cy="422165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6"/>
          <p:cNvSpPr/>
          <p:nvPr/>
        </p:nvSpPr>
        <p:spPr>
          <a:xfrm>
            <a:off x="718438" y="5189248"/>
            <a:ext cx="418599" cy="321541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6"/>
          <p:cNvSpPr/>
          <p:nvPr/>
        </p:nvSpPr>
        <p:spPr>
          <a:xfrm>
            <a:off x="730285" y="3673318"/>
            <a:ext cx="394904" cy="340797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6"/>
          <p:cNvSpPr/>
          <p:nvPr/>
        </p:nvSpPr>
        <p:spPr>
          <a:xfrm>
            <a:off x="3829582" y="5173945"/>
            <a:ext cx="376186" cy="35214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6"/>
          <p:cNvSpPr/>
          <p:nvPr/>
        </p:nvSpPr>
        <p:spPr>
          <a:xfrm>
            <a:off x="3902303" y="2167819"/>
            <a:ext cx="230741" cy="399317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6"/>
          <p:cNvSpPr/>
          <p:nvPr/>
        </p:nvSpPr>
        <p:spPr>
          <a:xfrm>
            <a:off x="3794516" y="3699083"/>
            <a:ext cx="446317" cy="262535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6"/>
          <p:cNvSpPr/>
          <p:nvPr/>
        </p:nvSpPr>
        <p:spPr>
          <a:xfrm>
            <a:off x="7566592" y="3616680"/>
            <a:ext cx="418667" cy="422165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6"/>
          <p:cNvSpPr/>
          <p:nvPr/>
        </p:nvSpPr>
        <p:spPr>
          <a:xfrm>
            <a:off x="8268572" y="4887640"/>
            <a:ext cx="418599" cy="321541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6"/>
          <p:cNvSpPr/>
          <p:nvPr/>
        </p:nvSpPr>
        <p:spPr>
          <a:xfrm>
            <a:off x="8373291" y="2432627"/>
            <a:ext cx="394904" cy="340797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6"/>
          <p:cNvSpPr/>
          <p:nvPr/>
        </p:nvSpPr>
        <p:spPr>
          <a:xfrm>
            <a:off x="10495495" y="3658175"/>
            <a:ext cx="376186" cy="35214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6"/>
          <p:cNvSpPr/>
          <p:nvPr/>
        </p:nvSpPr>
        <p:spPr>
          <a:xfrm>
            <a:off x="9838991" y="2434396"/>
            <a:ext cx="230741" cy="399317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6"/>
          <p:cNvSpPr/>
          <p:nvPr/>
        </p:nvSpPr>
        <p:spPr>
          <a:xfrm>
            <a:off x="9729917" y="4878862"/>
            <a:ext cx="446317" cy="262535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6"/>
          <p:cNvSpPr/>
          <p:nvPr/>
        </p:nvSpPr>
        <p:spPr>
          <a:xfrm>
            <a:off x="8957913" y="3306980"/>
            <a:ext cx="519774" cy="297708"/>
          </a:xfrm>
          <a:custGeom>
            <a:rect b="b" l="l" r="r" t="t"/>
            <a:pathLst>
              <a:path extrusionOk="0" h="1602166" w="279723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16"/>
          <p:cNvGrpSpPr/>
          <p:nvPr/>
        </p:nvGrpSpPr>
        <p:grpSpPr>
          <a:xfrm>
            <a:off x="8570743" y="3677170"/>
            <a:ext cx="1332168" cy="863315"/>
            <a:chOff x="3233963" y="1954419"/>
            <a:chExt cx="1400520" cy="863315"/>
          </a:xfrm>
        </p:grpSpPr>
        <p:sp>
          <p:nvSpPr>
            <p:cNvPr id="540" name="Google Shape;540;p16"/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"/>
          <p:cNvSpPr/>
          <p:nvPr/>
        </p:nvSpPr>
        <p:spPr>
          <a:xfrm rot="-1800000">
            <a:off x="6104663" y="4738670"/>
            <a:ext cx="678731" cy="585113"/>
          </a:xfrm>
          <a:prstGeom prst="hexagon">
            <a:avLst>
              <a:gd fmla="val 28647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7"/>
          <p:cNvSpPr/>
          <p:nvPr/>
        </p:nvSpPr>
        <p:spPr>
          <a:xfrm rot="-1800000">
            <a:off x="7614249" y="4738670"/>
            <a:ext cx="678731" cy="585113"/>
          </a:xfrm>
          <a:prstGeom prst="hexagon">
            <a:avLst>
              <a:gd fmla="val 28647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7"/>
          <p:cNvSpPr/>
          <p:nvPr/>
        </p:nvSpPr>
        <p:spPr>
          <a:xfrm rot="-1800000">
            <a:off x="9123835" y="4738670"/>
            <a:ext cx="678731" cy="585113"/>
          </a:xfrm>
          <a:prstGeom prst="hexagon">
            <a:avLst>
              <a:gd fmla="val 28647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7"/>
          <p:cNvSpPr/>
          <p:nvPr/>
        </p:nvSpPr>
        <p:spPr>
          <a:xfrm rot="-1800000">
            <a:off x="10633422" y="4738670"/>
            <a:ext cx="678731" cy="585113"/>
          </a:xfrm>
          <a:prstGeom prst="hexagon">
            <a:avLst>
              <a:gd fmla="val 28647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7"/>
          <p:cNvSpPr txBox="1"/>
          <p:nvPr/>
        </p:nvSpPr>
        <p:spPr>
          <a:xfrm>
            <a:off x="564930" y="320353"/>
            <a:ext cx="35684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7"/>
          <p:cNvSpPr txBox="1"/>
          <p:nvPr/>
        </p:nvSpPr>
        <p:spPr>
          <a:xfrm>
            <a:off x="575558" y="2752768"/>
            <a:ext cx="35684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7"/>
          <p:cNvSpPr txBox="1"/>
          <p:nvPr/>
        </p:nvSpPr>
        <p:spPr>
          <a:xfrm>
            <a:off x="564928" y="2007335"/>
            <a:ext cx="356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DOLOR SIT AMET,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7"/>
          <p:cNvSpPr/>
          <p:nvPr/>
        </p:nvSpPr>
        <p:spPr>
          <a:xfrm>
            <a:off x="7835107" y="4918320"/>
            <a:ext cx="250594" cy="250301"/>
          </a:xfrm>
          <a:custGeom>
            <a:rect b="b" l="l" r="r" t="t"/>
            <a:pathLst>
              <a:path extrusionOk="0" h="3905794" w="3910377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/>
          <p:nvPr/>
        </p:nvSpPr>
        <p:spPr>
          <a:xfrm>
            <a:off x="6350992" y="4921429"/>
            <a:ext cx="193364" cy="230428"/>
          </a:xfrm>
          <a:custGeom>
            <a:rect b="b" l="l" r="r" t="t"/>
            <a:pathLst>
              <a:path extrusionOk="0" h="3947283" w="3312367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/>
          <p:cNvSpPr/>
          <p:nvPr/>
        </p:nvSpPr>
        <p:spPr>
          <a:xfrm>
            <a:off x="9349053" y="4921484"/>
            <a:ext cx="252626" cy="252626"/>
          </a:xfrm>
          <a:custGeom>
            <a:rect b="b" l="l" r="r" t="t"/>
            <a:pathLst>
              <a:path extrusionOk="0" h="3902714" w="3888432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7"/>
          <p:cNvSpPr txBox="1"/>
          <p:nvPr/>
        </p:nvSpPr>
        <p:spPr>
          <a:xfrm>
            <a:off x="5805429" y="5434447"/>
            <a:ext cx="12507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7"/>
          <p:cNvSpPr txBox="1"/>
          <p:nvPr/>
        </p:nvSpPr>
        <p:spPr>
          <a:xfrm>
            <a:off x="7316996" y="5434447"/>
            <a:ext cx="12507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7"/>
          <p:cNvSpPr txBox="1"/>
          <p:nvPr/>
        </p:nvSpPr>
        <p:spPr>
          <a:xfrm>
            <a:off x="8828563" y="5434447"/>
            <a:ext cx="12507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7"/>
          <p:cNvSpPr txBox="1"/>
          <p:nvPr/>
        </p:nvSpPr>
        <p:spPr>
          <a:xfrm>
            <a:off x="10340130" y="5434447"/>
            <a:ext cx="12507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7"/>
          <p:cNvSpPr/>
          <p:nvPr/>
        </p:nvSpPr>
        <p:spPr>
          <a:xfrm>
            <a:off x="10884438" y="4881738"/>
            <a:ext cx="172763" cy="298979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566" name="Google Shape;566;p18"/>
          <p:cNvSpPr/>
          <p:nvPr/>
        </p:nvSpPr>
        <p:spPr>
          <a:xfrm>
            <a:off x="203248" y="6025713"/>
            <a:ext cx="6061365" cy="293793"/>
          </a:xfrm>
          <a:custGeom>
            <a:rect b="b" l="l" r="r" t="t"/>
            <a:pathLst>
              <a:path extrusionOk="0" h="364426" w="9211437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Google Shape;567;p18"/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568" name="Google Shape;568;p18"/>
            <p:cNvSpPr/>
            <p:nvPr/>
          </p:nvSpPr>
          <p:spPr>
            <a:xfrm>
              <a:off x="1205912" y="2179592"/>
              <a:ext cx="4512433" cy="4045419"/>
            </a:xfrm>
            <a:custGeom>
              <a:rect b="b" l="l" r="r" t="t"/>
              <a:pathLst>
                <a:path extrusionOk="0" h="5018012" w="5597304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1233748" y="2312822"/>
              <a:ext cx="4497473" cy="3916611"/>
            </a:xfrm>
            <a:custGeom>
              <a:rect b="b" l="l" r="r" t="t"/>
              <a:pathLst>
                <a:path extrusionOk="0" h="4858236" w="5578748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1449294" y="2226169"/>
              <a:ext cx="934055" cy="3557074"/>
            </a:xfrm>
            <a:custGeom>
              <a:rect b="b" l="l" r="r" t="t"/>
              <a:pathLst>
                <a:path extrusionOk="0" h="4412259" w="115861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2591911" y="5666190"/>
              <a:ext cx="2127198" cy="120837"/>
            </a:xfrm>
            <a:custGeom>
              <a:rect b="b" l="l" r="r" t="t"/>
              <a:pathLst>
                <a:path extrusionOk="0" h="149888" w="2638615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885433" y="5666066"/>
              <a:ext cx="476025" cy="121087"/>
            </a:xfrm>
            <a:custGeom>
              <a:rect b="b" l="l" r="r" t="t"/>
              <a:pathLst>
                <a:path extrusionOk="0" h="150198" w="590470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18"/>
          <p:cNvGrpSpPr/>
          <p:nvPr/>
        </p:nvGrpSpPr>
        <p:grpSpPr>
          <a:xfrm>
            <a:off x="1501002" y="2118041"/>
            <a:ext cx="2925165" cy="3150558"/>
            <a:chOff x="1947257" y="2168215"/>
            <a:chExt cx="2925165" cy="3150558"/>
          </a:xfrm>
        </p:grpSpPr>
        <p:sp>
          <p:nvSpPr>
            <p:cNvPr id="574" name="Google Shape;574;p18"/>
            <p:cNvSpPr/>
            <p:nvPr/>
          </p:nvSpPr>
          <p:spPr>
            <a:xfrm>
              <a:off x="2699955" y="2175279"/>
              <a:ext cx="2172369" cy="3143494"/>
            </a:xfrm>
            <a:custGeom>
              <a:rect b="b" l="l" r="r" t="t"/>
              <a:pathLst>
                <a:path extrusionOk="0" h="3899247" w="2694646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rgbClr val="C8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3160202" y="2346605"/>
              <a:ext cx="1712220" cy="1589996"/>
            </a:xfrm>
            <a:custGeom>
              <a:rect b="b" l="l" r="r" t="t"/>
              <a:pathLst>
                <a:path extrusionOk="0" h="1972260" w="2123869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078332" y="4364487"/>
              <a:ext cx="1096441" cy="946826"/>
            </a:xfrm>
            <a:custGeom>
              <a:rect b="b" l="l" r="r" t="t"/>
              <a:pathLst>
                <a:path extrusionOk="0" h="1174460" w="1360045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251602" y="2168215"/>
              <a:ext cx="1173714" cy="285003"/>
            </a:xfrm>
            <a:custGeom>
              <a:rect b="b" l="l" r="r" t="t"/>
              <a:pathLst>
                <a:path extrusionOk="0" h="353523" w="1455896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3038369" y="4225142"/>
              <a:ext cx="1171939" cy="1053724"/>
            </a:xfrm>
            <a:custGeom>
              <a:rect b="b" l="l" r="r" t="t"/>
              <a:pathLst>
                <a:path extrusionOk="0" h="1307059" w="1453694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3251833" y="3807673"/>
              <a:ext cx="1028813" cy="339522"/>
            </a:xfrm>
            <a:custGeom>
              <a:rect b="b" l="l" r="r" t="t"/>
              <a:pathLst>
                <a:path extrusionOk="0" h="421149" w="127615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3957750" y="3219165"/>
              <a:ext cx="428616" cy="697241"/>
            </a:xfrm>
            <a:custGeom>
              <a:rect b="b" l="l" r="r" t="t"/>
              <a:pathLst>
                <a:path extrusionOk="0" h="864870" w="531663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1" name="Google Shape;581;p18"/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582" name="Google Shape;582;p18"/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rect b="b" l="l" r="r" t="t"/>
                <a:pathLst>
                  <a:path extrusionOk="0" h="731225" w="862367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rgbClr val="00767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rect b="b" l="l" r="r" t="t"/>
                <a:pathLst>
                  <a:path extrusionOk="0" h="586538" w="256290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rect b="b" l="l" r="r" t="t"/>
                <a:pathLst>
                  <a:path extrusionOk="0" h="893657" w="895328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rect b="b" l="l" r="r" t="t"/>
                <a:pathLst>
                  <a:path extrusionOk="0" h="450897" w="52676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rgbClr val="01B1B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rect b="b" l="l" r="r" t="t"/>
                <a:pathLst>
                  <a:path extrusionOk="0" h="203655" w="204728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7" name="Google Shape;587;p18"/>
            <p:cNvSpPr/>
            <p:nvPr/>
          </p:nvSpPr>
          <p:spPr>
            <a:xfrm>
              <a:off x="1947257" y="2459386"/>
              <a:ext cx="1264566" cy="1950104"/>
            </a:xfrm>
            <a:custGeom>
              <a:rect b="b" l="l" r="r" t="t"/>
              <a:pathLst>
                <a:path extrusionOk="0" h="2418945" w="1568591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3280919" y="3873939"/>
              <a:ext cx="932294" cy="213477"/>
            </a:xfrm>
            <a:custGeom>
              <a:rect b="b" l="l" r="r" t="t"/>
              <a:pathLst>
                <a:path extrusionOk="0" h="213477" w="932294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90" name="Google Shape;590;p18"/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rect b="b" l="l" r="r" t="t"/>
                <a:pathLst>
                  <a:path extrusionOk="0" h="412313" w="396387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rect b="b" l="l" r="r" t="t"/>
                <a:pathLst>
                  <a:path extrusionOk="0" h="376018" w="361255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rect b="b" l="l" r="r" t="t"/>
                <a:pathLst>
                  <a:path extrusionOk="0" h="364140" w="100107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rect b="b" l="l" r="r" t="t"/>
                <a:pathLst>
                  <a:path extrusionOk="0" h="223281" w="169836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4" name="Google Shape;594;p18"/>
          <p:cNvGrpSpPr/>
          <p:nvPr/>
        </p:nvGrpSpPr>
        <p:grpSpPr>
          <a:xfrm>
            <a:off x="5148161" y="2206327"/>
            <a:ext cx="1114529" cy="3264895"/>
            <a:chOff x="4619373" y="2171203"/>
            <a:chExt cx="1777976" cy="3264895"/>
          </a:xfrm>
        </p:grpSpPr>
        <p:cxnSp>
          <p:nvCxnSpPr>
            <p:cNvPr id="595" name="Google Shape;595;p18"/>
            <p:cNvCxnSpPr>
              <a:endCxn id="596" idx="1"/>
            </p:cNvCxnSpPr>
            <p:nvPr/>
          </p:nvCxnSpPr>
          <p:spPr>
            <a:xfrm flipH="1" rot="10800000">
              <a:off x="4619373" y="2171203"/>
              <a:ext cx="1768500" cy="163560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597" name="Google Shape;597;p18"/>
            <p:cNvCxnSpPr>
              <a:endCxn id="598" idx="1"/>
            </p:cNvCxnSpPr>
            <p:nvPr/>
          </p:nvCxnSpPr>
          <p:spPr>
            <a:xfrm flipH="1" rot="10800000">
              <a:off x="4620431" y="3259500"/>
              <a:ext cx="1770600" cy="54720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599" name="Google Shape;599;p18"/>
            <p:cNvCxnSpPr>
              <a:endCxn id="600" idx="1"/>
            </p:cNvCxnSpPr>
            <p:nvPr/>
          </p:nvCxnSpPr>
          <p:spPr>
            <a:xfrm>
              <a:off x="4621490" y="3810799"/>
              <a:ext cx="1772700" cy="53700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601" name="Google Shape;601;p18"/>
            <p:cNvCxnSpPr>
              <a:endCxn id="602" idx="1"/>
            </p:cNvCxnSpPr>
            <p:nvPr/>
          </p:nvCxnSpPr>
          <p:spPr>
            <a:xfrm>
              <a:off x="4622849" y="3810698"/>
              <a:ext cx="1774500" cy="162540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</p:grpSp>
      <p:sp>
        <p:nvSpPr>
          <p:cNvPr id="596" name="Google Shape;596;p18"/>
          <p:cNvSpPr/>
          <p:nvPr/>
        </p:nvSpPr>
        <p:spPr>
          <a:xfrm>
            <a:off x="6256750" y="1742115"/>
            <a:ext cx="5141817" cy="928423"/>
          </a:xfrm>
          <a:prstGeom prst="roundRect">
            <a:avLst>
              <a:gd fmla="val 88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8"/>
          <p:cNvSpPr/>
          <p:nvPr/>
        </p:nvSpPr>
        <p:spPr>
          <a:xfrm>
            <a:off x="6258730" y="2830413"/>
            <a:ext cx="5141817" cy="928423"/>
          </a:xfrm>
          <a:prstGeom prst="roundRect">
            <a:avLst>
              <a:gd fmla="val 88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8"/>
          <p:cNvSpPr/>
          <p:nvPr/>
        </p:nvSpPr>
        <p:spPr>
          <a:xfrm>
            <a:off x="6260710" y="3918711"/>
            <a:ext cx="5141817" cy="928423"/>
          </a:xfrm>
          <a:prstGeom prst="roundRect">
            <a:avLst>
              <a:gd fmla="val 888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8"/>
          <p:cNvSpPr/>
          <p:nvPr/>
        </p:nvSpPr>
        <p:spPr>
          <a:xfrm>
            <a:off x="6262690" y="5007010"/>
            <a:ext cx="5141817" cy="928423"/>
          </a:xfrm>
          <a:prstGeom prst="roundRect">
            <a:avLst>
              <a:gd fmla="val 888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18"/>
          <p:cNvGrpSpPr/>
          <p:nvPr/>
        </p:nvGrpSpPr>
        <p:grpSpPr>
          <a:xfrm>
            <a:off x="6614187" y="1864583"/>
            <a:ext cx="4438822" cy="677512"/>
            <a:chOff x="6417575" y="2011203"/>
            <a:chExt cx="2952329" cy="648846"/>
          </a:xfrm>
        </p:grpSpPr>
        <p:sp>
          <p:nvSpPr>
            <p:cNvPr id="604" name="Google Shape;604;p18"/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8"/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18"/>
          <p:cNvGrpSpPr/>
          <p:nvPr/>
        </p:nvGrpSpPr>
        <p:grpSpPr>
          <a:xfrm>
            <a:off x="6614187" y="2955594"/>
            <a:ext cx="4438822" cy="677512"/>
            <a:chOff x="6417575" y="2011203"/>
            <a:chExt cx="2952329" cy="648846"/>
          </a:xfrm>
        </p:grpSpPr>
        <p:sp>
          <p:nvSpPr>
            <p:cNvPr id="607" name="Google Shape;607;p18"/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18"/>
          <p:cNvGrpSpPr/>
          <p:nvPr/>
        </p:nvGrpSpPr>
        <p:grpSpPr>
          <a:xfrm>
            <a:off x="6614187" y="4046604"/>
            <a:ext cx="4438820" cy="677512"/>
            <a:chOff x="6417575" y="2011203"/>
            <a:chExt cx="2952328" cy="648846"/>
          </a:xfrm>
        </p:grpSpPr>
        <p:sp>
          <p:nvSpPr>
            <p:cNvPr id="610" name="Google Shape;610;p18"/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8"/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18"/>
          <p:cNvGrpSpPr/>
          <p:nvPr/>
        </p:nvGrpSpPr>
        <p:grpSpPr>
          <a:xfrm>
            <a:off x="6614187" y="5137615"/>
            <a:ext cx="4438820" cy="677512"/>
            <a:chOff x="6417575" y="2011203"/>
            <a:chExt cx="2952328" cy="648846"/>
          </a:xfrm>
        </p:grpSpPr>
        <p:sp>
          <p:nvSpPr>
            <p:cNvPr id="613" name="Google Shape;613;p18"/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8"/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620" name="Google Shape;620;p19"/>
          <p:cNvGrpSpPr/>
          <p:nvPr/>
        </p:nvGrpSpPr>
        <p:grpSpPr>
          <a:xfrm>
            <a:off x="562157" y="1379500"/>
            <a:ext cx="2779119" cy="2670945"/>
            <a:chOff x="207390" y="2698473"/>
            <a:chExt cx="2779119" cy="2670945"/>
          </a:xfrm>
        </p:grpSpPr>
        <p:sp>
          <p:nvSpPr>
            <p:cNvPr id="621" name="Google Shape;621;p19"/>
            <p:cNvSpPr/>
            <p:nvPr/>
          </p:nvSpPr>
          <p:spPr>
            <a:xfrm rot="-1800000">
              <a:off x="525635" y="3110399"/>
              <a:ext cx="2142630" cy="1847094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2" name="Google Shape;622;p19"/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623" name="Google Shape;623;p19"/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4" name="Google Shape;624;p19"/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</p:grpSpPr>
            <p:sp>
              <p:nvSpPr>
                <p:cNvPr id="625" name="Google Shape;625;p19"/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19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27" name="Google Shape;627;p19"/>
          <p:cNvGrpSpPr/>
          <p:nvPr/>
        </p:nvGrpSpPr>
        <p:grpSpPr>
          <a:xfrm>
            <a:off x="8907147" y="1379500"/>
            <a:ext cx="2779119" cy="2670945"/>
            <a:chOff x="207390" y="2698473"/>
            <a:chExt cx="2779119" cy="2670945"/>
          </a:xfrm>
        </p:grpSpPr>
        <p:sp>
          <p:nvSpPr>
            <p:cNvPr id="628" name="Google Shape;628;p19"/>
            <p:cNvSpPr/>
            <p:nvPr/>
          </p:nvSpPr>
          <p:spPr>
            <a:xfrm rot="-1800000">
              <a:off x="525635" y="3110399"/>
              <a:ext cx="2142630" cy="1847094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9" name="Google Shape;629;p19"/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630" name="Google Shape;630;p19"/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1" name="Google Shape;631;p19"/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</p:grpSpPr>
            <p:sp>
              <p:nvSpPr>
                <p:cNvPr id="632" name="Google Shape;632;p19"/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19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34" name="Google Shape;634;p19"/>
          <p:cNvGrpSpPr/>
          <p:nvPr/>
        </p:nvGrpSpPr>
        <p:grpSpPr>
          <a:xfrm>
            <a:off x="4734653" y="1379500"/>
            <a:ext cx="2779119" cy="2670945"/>
            <a:chOff x="207390" y="2698473"/>
            <a:chExt cx="2779119" cy="2670945"/>
          </a:xfrm>
        </p:grpSpPr>
        <p:sp>
          <p:nvSpPr>
            <p:cNvPr id="635" name="Google Shape;635;p19"/>
            <p:cNvSpPr/>
            <p:nvPr/>
          </p:nvSpPr>
          <p:spPr>
            <a:xfrm rot="-1800000">
              <a:off x="525635" y="3110399"/>
              <a:ext cx="2142630" cy="1847094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6" name="Google Shape;636;p19"/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637" name="Google Shape;637;p19"/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38100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8" name="Google Shape;638;p19"/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</p:grpSpPr>
            <p:sp>
              <p:nvSpPr>
                <p:cNvPr id="639" name="Google Shape;639;p19"/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19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41" name="Google Shape;641;p19"/>
          <p:cNvGrpSpPr/>
          <p:nvPr/>
        </p:nvGrpSpPr>
        <p:grpSpPr>
          <a:xfrm>
            <a:off x="2648405" y="2525217"/>
            <a:ext cx="2779119" cy="2670945"/>
            <a:chOff x="207390" y="2698473"/>
            <a:chExt cx="2779119" cy="2670945"/>
          </a:xfrm>
        </p:grpSpPr>
        <p:sp>
          <p:nvSpPr>
            <p:cNvPr id="642" name="Google Shape;642;p19"/>
            <p:cNvSpPr/>
            <p:nvPr/>
          </p:nvSpPr>
          <p:spPr>
            <a:xfrm rot="-1800000">
              <a:off x="525635" y="3110399"/>
              <a:ext cx="2142630" cy="1847094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3" name="Google Shape;643;p19"/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644" name="Google Shape;644;p19"/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38100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5" name="Google Shape;645;p19"/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</p:grpSpPr>
            <p:sp>
              <p:nvSpPr>
                <p:cNvPr id="646" name="Google Shape;646;p19"/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19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48" name="Google Shape;648;p19"/>
          <p:cNvGrpSpPr/>
          <p:nvPr/>
        </p:nvGrpSpPr>
        <p:grpSpPr>
          <a:xfrm>
            <a:off x="6820900" y="2525217"/>
            <a:ext cx="2779119" cy="2670945"/>
            <a:chOff x="207390" y="2698473"/>
            <a:chExt cx="2779119" cy="2670945"/>
          </a:xfrm>
        </p:grpSpPr>
        <p:sp>
          <p:nvSpPr>
            <p:cNvPr id="649" name="Google Shape;649;p19"/>
            <p:cNvSpPr/>
            <p:nvPr/>
          </p:nvSpPr>
          <p:spPr>
            <a:xfrm rot="-1800000">
              <a:off x="525635" y="3110399"/>
              <a:ext cx="2142630" cy="1847094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0" name="Google Shape;650;p19"/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651" name="Google Shape;651;p19"/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38100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2" name="Google Shape;652;p19"/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</p:grpSpPr>
            <p:sp>
              <p:nvSpPr>
                <p:cNvPr id="653" name="Google Shape;653;p19"/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Add Text</a:t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19"/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Get a modern PowerPoint  Presentation that is beautifully designed.  </a:t>
                  </a:r>
                  <a:endParaRPr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55" name="Google Shape;655;p19"/>
          <p:cNvGrpSpPr/>
          <p:nvPr/>
        </p:nvGrpSpPr>
        <p:grpSpPr>
          <a:xfrm>
            <a:off x="1021326" y="4057214"/>
            <a:ext cx="1843633" cy="1318211"/>
            <a:chOff x="2079598" y="4199174"/>
            <a:chExt cx="3303211" cy="1318211"/>
          </a:xfrm>
        </p:grpSpPr>
        <p:sp>
          <p:nvSpPr>
            <p:cNvPr id="656" name="Google Shape;656;p19"/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657" name="Google Shape;657;p19"/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19"/>
          <p:cNvGrpSpPr/>
          <p:nvPr/>
        </p:nvGrpSpPr>
        <p:grpSpPr>
          <a:xfrm>
            <a:off x="3107574" y="5049723"/>
            <a:ext cx="1843633" cy="1318211"/>
            <a:chOff x="2079598" y="4199174"/>
            <a:chExt cx="3303211" cy="1318211"/>
          </a:xfrm>
        </p:grpSpPr>
        <p:sp>
          <p:nvSpPr>
            <p:cNvPr id="659" name="Google Shape;659;p19"/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660" name="Google Shape;660;p19"/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19"/>
          <p:cNvGrpSpPr/>
          <p:nvPr/>
        </p:nvGrpSpPr>
        <p:grpSpPr>
          <a:xfrm>
            <a:off x="5193822" y="4057214"/>
            <a:ext cx="1843633" cy="1318211"/>
            <a:chOff x="2079598" y="4199174"/>
            <a:chExt cx="3303211" cy="1318211"/>
          </a:xfrm>
        </p:grpSpPr>
        <p:sp>
          <p:nvSpPr>
            <p:cNvPr id="662" name="Google Shape;662;p19"/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663" name="Google Shape;663;p19"/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19"/>
          <p:cNvGrpSpPr/>
          <p:nvPr/>
        </p:nvGrpSpPr>
        <p:grpSpPr>
          <a:xfrm>
            <a:off x="7280069" y="5049723"/>
            <a:ext cx="1843633" cy="1318211"/>
            <a:chOff x="2079598" y="4199174"/>
            <a:chExt cx="3303211" cy="1318211"/>
          </a:xfrm>
        </p:grpSpPr>
        <p:sp>
          <p:nvSpPr>
            <p:cNvPr id="665" name="Google Shape;665;p19"/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666" name="Google Shape;666;p19"/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19"/>
          <p:cNvGrpSpPr/>
          <p:nvPr/>
        </p:nvGrpSpPr>
        <p:grpSpPr>
          <a:xfrm>
            <a:off x="9366316" y="4057214"/>
            <a:ext cx="1843633" cy="1318211"/>
            <a:chOff x="2079598" y="4199174"/>
            <a:chExt cx="3303211" cy="1318211"/>
          </a:xfrm>
        </p:grpSpPr>
        <p:sp>
          <p:nvSpPr>
            <p:cNvPr id="668" name="Google Shape;668;p19"/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669" name="Google Shape;669;p19"/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409304" y="4461457"/>
            <a:ext cx="271976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534608" y="1441685"/>
            <a:ext cx="2411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306092" y="2072200"/>
            <a:ext cx="26396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 rot="-1846084">
            <a:off x="3620216" y="1334813"/>
            <a:ext cx="800903" cy="675409"/>
          </a:xfrm>
          <a:prstGeom prst="hexagon">
            <a:avLst>
              <a:gd fmla="val 30064" name="adj"/>
              <a:gd fmla="val 115470" name="vf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735240" y="1441685"/>
            <a:ext cx="5708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328022" y="1441685"/>
            <a:ext cx="2411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8099506" y="2072200"/>
            <a:ext cx="26396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-1846084">
            <a:off x="7413629" y="1334813"/>
            <a:ext cx="800903" cy="675409"/>
          </a:xfrm>
          <a:prstGeom prst="hexagon">
            <a:avLst>
              <a:gd fmla="val 27733" name="adj"/>
              <a:gd fmla="val 115470" name="vf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528654" y="1441685"/>
            <a:ext cx="5708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4534608" y="3877010"/>
            <a:ext cx="2411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306092" y="4507525"/>
            <a:ext cx="26396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 rot="-1846084">
            <a:off x="3620215" y="3770138"/>
            <a:ext cx="800903" cy="675409"/>
          </a:xfrm>
          <a:prstGeom prst="hexagon">
            <a:avLst>
              <a:gd fmla="val 27733" name="adj"/>
              <a:gd fmla="val 115470" name="vf"/>
            </a:avLst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735240" y="3877010"/>
            <a:ext cx="5708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328022" y="3877010"/>
            <a:ext cx="2411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8099506" y="4507525"/>
            <a:ext cx="26396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 rot="-1846084">
            <a:off x="7413629" y="3770138"/>
            <a:ext cx="800903" cy="675409"/>
          </a:xfrm>
          <a:prstGeom prst="hexagon">
            <a:avLst>
              <a:gd fmla="val 27733" name="adj"/>
              <a:gd fmla="val 115470" name="vf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528654" y="3877010"/>
            <a:ext cx="5708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0"/>
          <p:cNvSpPr/>
          <p:nvPr/>
        </p:nvSpPr>
        <p:spPr>
          <a:xfrm rot="1882940">
            <a:off x="8942747" y="2046036"/>
            <a:ext cx="1767671" cy="1767475"/>
          </a:xfrm>
          <a:prstGeom prst="wedgeEllipseCallout">
            <a:avLst>
              <a:gd fmla="val -53426" name="adj1"/>
              <a:gd fmla="val 787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0"/>
          <p:cNvSpPr/>
          <p:nvPr/>
        </p:nvSpPr>
        <p:spPr>
          <a:xfrm rot="1882940">
            <a:off x="1481584" y="2104324"/>
            <a:ext cx="1767671" cy="1767475"/>
          </a:xfrm>
          <a:prstGeom prst="wedgeEllipseCallout">
            <a:avLst>
              <a:gd fmla="val 100855" name="adj1"/>
              <a:gd fmla="val -1791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0"/>
          <p:cNvSpPr/>
          <p:nvPr/>
        </p:nvSpPr>
        <p:spPr>
          <a:xfrm>
            <a:off x="1645000" y="3090840"/>
            <a:ext cx="14787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20"/>
          <p:cNvGrpSpPr/>
          <p:nvPr/>
        </p:nvGrpSpPr>
        <p:grpSpPr>
          <a:xfrm>
            <a:off x="1273522" y="4144484"/>
            <a:ext cx="2617901" cy="884485"/>
            <a:chOff x="2010671" y="4058224"/>
            <a:chExt cx="2007493" cy="884485"/>
          </a:xfrm>
        </p:grpSpPr>
        <p:sp>
          <p:nvSpPr>
            <p:cNvPr id="678" name="Google Shape;678;p20"/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</p:grpSp>
      <p:grpSp>
        <p:nvGrpSpPr>
          <p:cNvPr id="680" name="Google Shape;680;p20"/>
          <p:cNvGrpSpPr/>
          <p:nvPr/>
        </p:nvGrpSpPr>
        <p:grpSpPr>
          <a:xfrm>
            <a:off x="8284241" y="4144484"/>
            <a:ext cx="2634239" cy="884485"/>
            <a:chOff x="8157498" y="4058224"/>
            <a:chExt cx="2006699" cy="884485"/>
          </a:xfrm>
        </p:grpSpPr>
        <p:sp>
          <p:nvSpPr>
            <p:cNvPr id="681" name="Google Shape;681;p20"/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</p:grpSp>
      <p:sp>
        <p:nvSpPr>
          <p:cNvPr id="683" name="Google Shape;683;p20"/>
          <p:cNvSpPr/>
          <p:nvPr/>
        </p:nvSpPr>
        <p:spPr>
          <a:xfrm>
            <a:off x="9083140" y="3090840"/>
            <a:ext cx="14787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0"/>
          <p:cNvSpPr txBox="1"/>
          <p:nvPr/>
        </p:nvSpPr>
        <p:spPr>
          <a:xfrm>
            <a:off x="870046" y="5392873"/>
            <a:ext cx="104519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You can simply impress your audience and add a unique zing and appeal to your Reports and Presentations with our Templates.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0"/>
          <p:cNvSpPr/>
          <p:nvPr/>
        </p:nvSpPr>
        <p:spPr>
          <a:xfrm>
            <a:off x="9655279" y="2438146"/>
            <a:ext cx="394013" cy="500412"/>
          </a:xfrm>
          <a:custGeom>
            <a:rect b="b" l="l" r="r" t="t"/>
            <a:pathLst>
              <a:path extrusionOk="0" h="3888432" w="3061657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0"/>
          <p:cNvSpPr/>
          <p:nvPr/>
        </p:nvSpPr>
        <p:spPr>
          <a:xfrm>
            <a:off x="2235426" y="2492426"/>
            <a:ext cx="278562" cy="512517"/>
          </a:xfrm>
          <a:custGeom>
            <a:rect b="b" l="l" r="r" t="t"/>
            <a:pathLst>
              <a:path extrusionOk="0" h="3880673" w="2160240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688" name="Google Shape;688;p20"/>
          <p:cNvSpPr/>
          <p:nvPr>
            <p:ph idx="2" type="pic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694" name="Google Shape;694;p21"/>
          <p:cNvGrpSpPr/>
          <p:nvPr/>
        </p:nvGrpSpPr>
        <p:grpSpPr>
          <a:xfrm>
            <a:off x="5029200" y="2727111"/>
            <a:ext cx="2385673" cy="4140414"/>
            <a:chOff x="8528048" y="3188450"/>
            <a:chExt cx="1965005" cy="3410330"/>
          </a:xfrm>
        </p:grpSpPr>
        <p:grpSp>
          <p:nvGrpSpPr>
            <p:cNvPr id="695" name="Google Shape;695;p21"/>
            <p:cNvGrpSpPr/>
            <p:nvPr/>
          </p:nvGrpSpPr>
          <p:grpSpPr>
            <a:xfrm>
              <a:off x="8528048" y="3188450"/>
              <a:ext cx="1312460" cy="2507750"/>
              <a:chOff x="3688167" y="3417317"/>
              <a:chExt cx="1152686" cy="2202466"/>
            </a:xfrm>
          </p:grpSpPr>
          <p:sp>
            <p:nvSpPr>
              <p:cNvPr id="696" name="Google Shape;696;p21"/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fmla="val 12305" name="adj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fmla="val 50000" name="adj"/>
                </a:avLst>
              </a:prstGeom>
              <a:solidFill>
                <a:srgbClr val="ECECEC">
                  <a:alpha val="5098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666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cap="flat" cmpd="sng" w="12700">
                <a:solidFill>
                  <a:srgbClr val="262626">
                    <a:alpha val="2196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rect b="b" l="l" r="r" t="t"/>
                <a:pathLst>
                  <a:path extrusionOk="0" h="533856" w="1349069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21"/>
            <p:cNvGrpSpPr/>
            <p:nvPr/>
          </p:nvGrpSpPr>
          <p:grpSpPr>
            <a:xfrm>
              <a:off x="8866408" y="4331282"/>
              <a:ext cx="881930" cy="881930"/>
              <a:chOff x="8866408" y="4331282"/>
              <a:chExt cx="881930" cy="881930"/>
            </a:xfrm>
          </p:grpSpPr>
          <p:sp>
            <p:nvSpPr>
              <p:cNvPr id="703" name="Google Shape;703;p21"/>
              <p:cNvSpPr/>
              <p:nvPr/>
            </p:nvSpPr>
            <p:spPr>
              <a:xfrm>
                <a:off x="9068993" y="4530349"/>
                <a:ext cx="476761" cy="476761"/>
              </a:xfrm>
              <a:prstGeom prst="ellipse">
                <a:avLst/>
              </a:prstGeom>
              <a:solidFill>
                <a:srgbClr val="C8FF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8866408" y="4331282"/>
                <a:ext cx="881930" cy="881930"/>
              </a:xfrm>
              <a:prstGeom prst="donut">
                <a:avLst>
                  <a:gd fmla="val 15073" name="adj"/>
                </a:avLst>
              </a:prstGeom>
              <a:solidFill>
                <a:srgbClr val="91FF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5" name="Google Shape;705;p21"/>
            <p:cNvGrpSpPr/>
            <p:nvPr/>
          </p:nvGrpSpPr>
          <p:grpSpPr>
            <a:xfrm>
              <a:off x="9180778" y="4311678"/>
              <a:ext cx="1312275" cy="2287102"/>
              <a:chOff x="9190506" y="4311678"/>
              <a:chExt cx="1312275" cy="2287102"/>
            </a:xfrm>
          </p:grpSpPr>
          <p:sp>
            <p:nvSpPr>
              <p:cNvPr id="706" name="Google Shape;706;p21"/>
              <p:cNvSpPr/>
              <p:nvPr/>
            </p:nvSpPr>
            <p:spPr>
              <a:xfrm>
                <a:off x="9190506" y="4311678"/>
                <a:ext cx="1312275" cy="2287102"/>
              </a:xfrm>
              <a:custGeom>
                <a:rect b="b" l="l" r="r" t="t"/>
                <a:pathLst>
                  <a:path extrusionOk="0" h="2287102" w="1218293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9269274" y="4680765"/>
                <a:ext cx="279222" cy="174825"/>
              </a:xfrm>
              <a:custGeom>
                <a:rect b="b" l="l" r="r" t="t"/>
                <a:pathLst>
                  <a:path extrusionOk="0" h="210671" w="336474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8" name="Google Shape;708;p21"/>
          <p:cNvSpPr/>
          <p:nvPr/>
        </p:nvSpPr>
        <p:spPr>
          <a:xfrm>
            <a:off x="5627810" y="3314351"/>
            <a:ext cx="521208" cy="531204"/>
          </a:xfrm>
          <a:custGeom>
            <a:rect b="b" l="l" r="r" t="t"/>
            <a:pathLst>
              <a:path extrusionOk="0" h="3965475" w="389085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rgbClr val="077C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1"/>
          <p:cNvSpPr/>
          <p:nvPr/>
        </p:nvSpPr>
        <p:spPr>
          <a:xfrm rot="10800000">
            <a:off x="5428665" y="1797408"/>
            <a:ext cx="946524" cy="724248"/>
          </a:xfrm>
          <a:custGeom>
            <a:rect b="b" l="l" r="r" t="t"/>
            <a:pathLst>
              <a:path extrusionOk="0" h="3085493" w="4032450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0" name="Google Shape;710;p21"/>
          <p:cNvGrpSpPr/>
          <p:nvPr/>
        </p:nvGrpSpPr>
        <p:grpSpPr>
          <a:xfrm>
            <a:off x="6250125" y="2211448"/>
            <a:ext cx="521208" cy="290511"/>
            <a:chOff x="2620468" y="2341685"/>
            <a:chExt cx="3916551" cy="2183011"/>
          </a:xfrm>
        </p:grpSpPr>
        <p:sp>
          <p:nvSpPr>
            <p:cNvPr id="711" name="Google Shape;711;p21"/>
            <p:cNvSpPr/>
            <p:nvPr/>
          </p:nvSpPr>
          <p:spPr>
            <a:xfrm>
              <a:off x="2620468" y="2364696"/>
              <a:ext cx="1658027" cy="2160000"/>
            </a:xfrm>
            <a:custGeom>
              <a:rect b="b" l="l" r="r" t="t"/>
              <a:pathLst>
                <a:path extrusionOk="0" h="2158772" w="1728192">
                  <a:moveTo>
                    <a:pt x="230222" y="0"/>
                  </a:moveTo>
                  <a:lnTo>
                    <a:pt x="1598374" y="0"/>
                  </a:lnTo>
                  <a:lnTo>
                    <a:pt x="1598374" y="576064"/>
                  </a:lnTo>
                  <a:lnTo>
                    <a:pt x="718210" y="576064"/>
                  </a:lnTo>
                  <a:lnTo>
                    <a:pt x="685796" y="779840"/>
                  </a:lnTo>
                  <a:cubicBezTo>
                    <a:pt x="743293" y="769761"/>
                    <a:pt x="802953" y="764638"/>
                    <a:pt x="864096" y="764638"/>
                  </a:cubicBezTo>
                  <a:cubicBezTo>
                    <a:pt x="1341323" y="764638"/>
                    <a:pt x="1728192" y="1076726"/>
                    <a:pt x="1728192" y="1461705"/>
                  </a:cubicBezTo>
                  <a:cubicBezTo>
                    <a:pt x="1728192" y="1846684"/>
                    <a:pt x="1341323" y="2158772"/>
                    <a:pt x="864096" y="2158772"/>
                  </a:cubicBezTo>
                  <a:cubicBezTo>
                    <a:pt x="386869" y="2158772"/>
                    <a:pt x="0" y="1846684"/>
                    <a:pt x="0" y="1461705"/>
                  </a:cubicBezTo>
                  <a:lnTo>
                    <a:pt x="571750" y="1461705"/>
                  </a:lnTo>
                  <a:cubicBezTo>
                    <a:pt x="601946" y="1576072"/>
                    <a:pt x="747125" y="1667785"/>
                    <a:pt x="828205" y="1662227"/>
                  </a:cubicBezTo>
                  <a:cubicBezTo>
                    <a:pt x="1014063" y="1649487"/>
                    <a:pt x="1064403" y="1547333"/>
                    <a:pt x="1053343" y="1385256"/>
                  </a:cubicBezTo>
                  <a:cubicBezTo>
                    <a:pt x="1042283" y="1223179"/>
                    <a:pt x="952244" y="1114684"/>
                    <a:pt x="664377" y="1152747"/>
                  </a:cubicBezTo>
                  <a:lnTo>
                    <a:pt x="32742" y="1152747"/>
                  </a:lnTo>
                  <a:lnTo>
                    <a:pt x="222741" y="23854"/>
                  </a:lnTo>
                  <a:lnTo>
                    <a:pt x="230222" y="25044"/>
                  </a:lnTo>
                  <a:lnTo>
                    <a:pt x="230222" y="0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4377019" y="2341685"/>
              <a:ext cx="2160000" cy="2160000"/>
            </a:xfrm>
            <a:custGeom>
              <a:rect b="b" l="l" r="r" t="t"/>
              <a:pathLst>
                <a:path extrusionOk="0" h="1656185" w="1714959">
                  <a:moveTo>
                    <a:pt x="720080" y="0"/>
                  </a:moveTo>
                  <a:cubicBezTo>
                    <a:pt x="888132" y="0"/>
                    <a:pt x="1042739" y="66204"/>
                    <a:pt x="1163634" y="178869"/>
                  </a:cubicBezTo>
                  <a:lnTo>
                    <a:pt x="1163634" y="1"/>
                  </a:lnTo>
                  <a:lnTo>
                    <a:pt x="1530610" y="1"/>
                  </a:lnTo>
                  <a:lnTo>
                    <a:pt x="1530610" y="698903"/>
                  </a:lnTo>
                  <a:lnTo>
                    <a:pt x="1163634" y="698903"/>
                  </a:lnTo>
                  <a:lnTo>
                    <a:pt x="1163634" y="698871"/>
                  </a:lnTo>
                  <a:lnTo>
                    <a:pt x="1154018" y="698871"/>
                  </a:lnTo>
                  <a:cubicBezTo>
                    <a:pt x="1113214" y="529604"/>
                    <a:pt x="997926" y="408345"/>
                    <a:pt x="862309" y="408345"/>
                  </a:cubicBezTo>
                  <a:cubicBezTo>
                    <a:pt x="691022" y="408345"/>
                    <a:pt x="552166" y="601779"/>
                    <a:pt x="552166" y="840393"/>
                  </a:cubicBezTo>
                  <a:cubicBezTo>
                    <a:pt x="552166" y="1079007"/>
                    <a:pt x="691022" y="1272441"/>
                    <a:pt x="862309" y="1272441"/>
                  </a:cubicBezTo>
                  <a:cubicBezTo>
                    <a:pt x="967441" y="1272441"/>
                    <a:pt x="1060356" y="1199570"/>
                    <a:pt x="1113146" y="1086549"/>
                  </a:cubicBezTo>
                  <a:lnTo>
                    <a:pt x="1113146" y="1021987"/>
                  </a:lnTo>
                  <a:lnTo>
                    <a:pt x="922871" y="1021987"/>
                  </a:lnTo>
                  <a:lnTo>
                    <a:pt x="922871" y="805987"/>
                  </a:lnTo>
                  <a:lnTo>
                    <a:pt x="1714959" y="805987"/>
                  </a:lnTo>
                  <a:lnTo>
                    <a:pt x="1714959" y="1021987"/>
                  </a:lnTo>
                  <a:lnTo>
                    <a:pt x="1606810" y="1021987"/>
                  </a:lnTo>
                  <a:lnTo>
                    <a:pt x="1606810" y="1656185"/>
                  </a:lnTo>
                  <a:lnTo>
                    <a:pt x="1113146" y="1656185"/>
                  </a:lnTo>
                  <a:lnTo>
                    <a:pt x="1113146" y="1518603"/>
                  </a:lnTo>
                  <a:cubicBezTo>
                    <a:pt x="1001517" y="1606368"/>
                    <a:pt x="865857" y="1656184"/>
                    <a:pt x="720080" y="1656184"/>
                  </a:cubicBezTo>
                  <a:cubicBezTo>
                    <a:pt x="322391" y="1656184"/>
                    <a:pt x="0" y="1285435"/>
                    <a:pt x="0" y="828092"/>
                  </a:cubicBezTo>
                  <a:cubicBezTo>
                    <a:pt x="0" y="370749"/>
                    <a:pt x="322391" y="0"/>
                    <a:pt x="720080" y="0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21"/>
          <p:cNvSpPr/>
          <p:nvPr/>
        </p:nvSpPr>
        <p:spPr>
          <a:xfrm>
            <a:off x="3852704" y="3664357"/>
            <a:ext cx="707178" cy="706350"/>
          </a:xfrm>
          <a:custGeom>
            <a:rect b="b" l="l" r="r" t="t"/>
            <a:pathLst>
              <a:path extrusionOk="0" h="3905794" w="3910377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1"/>
          <p:cNvSpPr/>
          <p:nvPr/>
        </p:nvSpPr>
        <p:spPr>
          <a:xfrm>
            <a:off x="7752109" y="5032647"/>
            <a:ext cx="596412" cy="710732"/>
          </a:xfrm>
          <a:custGeom>
            <a:rect b="b" l="l" r="r" t="t"/>
            <a:pathLst>
              <a:path extrusionOk="0" h="3947283" w="3312367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1"/>
          <p:cNvSpPr/>
          <p:nvPr/>
        </p:nvSpPr>
        <p:spPr>
          <a:xfrm>
            <a:off x="3908386" y="5073287"/>
            <a:ext cx="629452" cy="629452"/>
          </a:xfrm>
          <a:custGeom>
            <a:rect b="b" l="l" r="r" t="t"/>
            <a:pathLst>
              <a:path extrusionOk="0" h="3902714" w="3888432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1"/>
          <p:cNvSpPr/>
          <p:nvPr/>
        </p:nvSpPr>
        <p:spPr>
          <a:xfrm>
            <a:off x="7672113" y="3727022"/>
            <a:ext cx="756404" cy="581020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21"/>
          <p:cNvGrpSpPr/>
          <p:nvPr/>
        </p:nvGrpSpPr>
        <p:grpSpPr>
          <a:xfrm>
            <a:off x="8632094" y="4742394"/>
            <a:ext cx="2986841" cy="1195989"/>
            <a:chOff x="8632094" y="4742394"/>
            <a:chExt cx="2986841" cy="1195989"/>
          </a:xfrm>
        </p:grpSpPr>
        <p:sp>
          <p:nvSpPr>
            <p:cNvPr id="718" name="Google Shape;718;p21"/>
            <p:cNvSpPr txBox="1"/>
            <p:nvPr/>
          </p:nvSpPr>
          <p:spPr>
            <a:xfrm>
              <a:off x="8641319" y="5107386"/>
              <a:ext cx="297761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1"/>
            <p:cNvSpPr txBox="1"/>
            <p:nvPr/>
          </p:nvSpPr>
          <p:spPr>
            <a:xfrm>
              <a:off x="8632094" y="4742394"/>
              <a:ext cx="29868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Contents_Here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0" name="Google Shape;720;p21"/>
            <p:cNvCxnSpPr/>
            <p:nvPr/>
          </p:nvCxnSpPr>
          <p:spPr>
            <a:xfrm>
              <a:off x="8685757" y="5073287"/>
              <a:ext cx="2810918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dash"/>
              <a:miter lim="800000"/>
              <a:headEnd len="med" w="med" type="oval"/>
              <a:tailEnd len="med" w="med" type="oval"/>
            </a:ln>
          </p:spPr>
        </p:cxnSp>
      </p:grpSp>
      <p:grpSp>
        <p:nvGrpSpPr>
          <p:cNvPr id="721" name="Google Shape;721;p21"/>
          <p:cNvGrpSpPr/>
          <p:nvPr/>
        </p:nvGrpSpPr>
        <p:grpSpPr>
          <a:xfrm>
            <a:off x="8632094" y="3371913"/>
            <a:ext cx="2986841" cy="1195989"/>
            <a:chOff x="8632094" y="3371913"/>
            <a:chExt cx="2986841" cy="1195989"/>
          </a:xfrm>
        </p:grpSpPr>
        <p:sp>
          <p:nvSpPr>
            <p:cNvPr id="722" name="Google Shape;722;p21"/>
            <p:cNvSpPr txBox="1"/>
            <p:nvPr/>
          </p:nvSpPr>
          <p:spPr>
            <a:xfrm>
              <a:off x="8641319" y="3736905"/>
              <a:ext cx="297761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1"/>
            <p:cNvSpPr txBox="1"/>
            <p:nvPr/>
          </p:nvSpPr>
          <p:spPr>
            <a:xfrm>
              <a:off x="8632094" y="3371913"/>
              <a:ext cx="29868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Contents_Here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4" name="Google Shape;724;p21"/>
            <p:cNvCxnSpPr/>
            <p:nvPr/>
          </p:nvCxnSpPr>
          <p:spPr>
            <a:xfrm>
              <a:off x="8641319" y="3690673"/>
              <a:ext cx="2810918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dash"/>
              <a:miter lim="800000"/>
              <a:headEnd len="med" w="med" type="oval"/>
              <a:tailEnd len="med" w="med" type="oval"/>
            </a:ln>
          </p:spPr>
        </p:cxnSp>
      </p:grpSp>
      <p:grpSp>
        <p:nvGrpSpPr>
          <p:cNvPr id="725" name="Google Shape;725;p21"/>
          <p:cNvGrpSpPr/>
          <p:nvPr/>
        </p:nvGrpSpPr>
        <p:grpSpPr>
          <a:xfrm>
            <a:off x="573065" y="4742394"/>
            <a:ext cx="2986841" cy="1195989"/>
            <a:chOff x="573065" y="4742394"/>
            <a:chExt cx="2986841" cy="1195989"/>
          </a:xfrm>
        </p:grpSpPr>
        <p:sp>
          <p:nvSpPr>
            <p:cNvPr id="726" name="Google Shape;726;p21"/>
            <p:cNvSpPr txBox="1"/>
            <p:nvPr/>
          </p:nvSpPr>
          <p:spPr>
            <a:xfrm>
              <a:off x="582290" y="5107386"/>
              <a:ext cx="297761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1"/>
            <p:cNvSpPr txBox="1"/>
            <p:nvPr/>
          </p:nvSpPr>
          <p:spPr>
            <a:xfrm>
              <a:off x="573065" y="4742394"/>
              <a:ext cx="29868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Contents_Here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8" name="Google Shape;728;p21"/>
            <p:cNvCxnSpPr/>
            <p:nvPr/>
          </p:nvCxnSpPr>
          <p:spPr>
            <a:xfrm>
              <a:off x="705464" y="5073287"/>
              <a:ext cx="2810918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miter lim="800000"/>
              <a:headEnd len="med" w="med" type="oval"/>
              <a:tailEnd len="med" w="med" type="oval"/>
            </a:ln>
          </p:spPr>
        </p:cxnSp>
      </p:grpSp>
      <p:grpSp>
        <p:nvGrpSpPr>
          <p:cNvPr id="729" name="Google Shape;729;p21"/>
          <p:cNvGrpSpPr/>
          <p:nvPr/>
        </p:nvGrpSpPr>
        <p:grpSpPr>
          <a:xfrm>
            <a:off x="573065" y="3371913"/>
            <a:ext cx="2986841" cy="1195989"/>
            <a:chOff x="573065" y="3371913"/>
            <a:chExt cx="2986841" cy="1195989"/>
          </a:xfrm>
        </p:grpSpPr>
        <p:sp>
          <p:nvSpPr>
            <p:cNvPr id="730" name="Google Shape;730;p21"/>
            <p:cNvSpPr txBox="1"/>
            <p:nvPr/>
          </p:nvSpPr>
          <p:spPr>
            <a:xfrm>
              <a:off x="582290" y="3736905"/>
              <a:ext cx="297761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1"/>
            <p:cNvSpPr txBox="1"/>
            <p:nvPr/>
          </p:nvSpPr>
          <p:spPr>
            <a:xfrm>
              <a:off x="573065" y="3371913"/>
              <a:ext cx="29868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Contents_Here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2" name="Google Shape;732;p21"/>
            <p:cNvCxnSpPr/>
            <p:nvPr/>
          </p:nvCxnSpPr>
          <p:spPr>
            <a:xfrm>
              <a:off x="661026" y="3690673"/>
              <a:ext cx="2810918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dash"/>
              <a:miter lim="800000"/>
              <a:headEnd len="med" w="med" type="oval"/>
              <a:tailEnd len="med" w="med" type="oval"/>
            </a:ln>
          </p:spPr>
        </p:cxnSp>
      </p:grpSp>
      <p:sp>
        <p:nvSpPr>
          <p:cNvPr id="733" name="Google Shape;733;p21"/>
          <p:cNvSpPr txBox="1"/>
          <p:nvPr/>
        </p:nvSpPr>
        <p:spPr>
          <a:xfrm>
            <a:off x="7368735" y="1955983"/>
            <a:ext cx="24782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ALLPPT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Clean Text Slide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your Presentation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1"/>
          <p:cNvSpPr txBox="1"/>
          <p:nvPr/>
        </p:nvSpPr>
        <p:spPr>
          <a:xfrm>
            <a:off x="2339645" y="1955983"/>
            <a:ext cx="24782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ALLPPT Layout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Clean Text Slide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your Presentation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740" name="Google Shape;740;p22"/>
          <p:cNvGrpSpPr/>
          <p:nvPr/>
        </p:nvGrpSpPr>
        <p:grpSpPr>
          <a:xfrm>
            <a:off x="7146697" y="1542404"/>
            <a:ext cx="4486919" cy="2494258"/>
            <a:chOff x="7469640" y="1630324"/>
            <a:chExt cx="4486919" cy="2494258"/>
          </a:xfrm>
        </p:grpSpPr>
        <p:sp>
          <p:nvSpPr>
            <p:cNvPr id="741" name="Google Shape;741;p22"/>
            <p:cNvSpPr/>
            <p:nvPr/>
          </p:nvSpPr>
          <p:spPr>
            <a:xfrm flipH="1" rot="2700000">
              <a:off x="10039651" y="1783525"/>
              <a:ext cx="1339558" cy="2187856"/>
            </a:xfrm>
            <a:prstGeom prst="upArrow">
              <a:avLst>
                <a:gd fmla="val 50000" name="adj1"/>
                <a:gd fmla="val 5125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 flipH="1" rot="5400000">
              <a:off x="8486075" y="2211810"/>
              <a:ext cx="669131" cy="27020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22"/>
          <p:cNvGrpSpPr/>
          <p:nvPr/>
        </p:nvGrpSpPr>
        <p:grpSpPr>
          <a:xfrm>
            <a:off x="4777514" y="1542404"/>
            <a:ext cx="4483465" cy="2494258"/>
            <a:chOff x="5278475" y="1630324"/>
            <a:chExt cx="4483465" cy="2494258"/>
          </a:xfrm>
        </p:grpSpPr>
        <p:sp>
          <p:nvSpPr>
            <p:cNvPr id="744" name="Google Shape;744;p22"/>
            <p:cNvSpPr/>
            <p:nvPr/>
          </p:nvSpPr>
          <p:spPr>
            <a:xfrm flipH="1" rot="2700000">
              <a:off x="7845032" y="1783525"/>
              <a:ext cx="1339558" cy="2187856"/>
            </a:xfrm>
            <a:prstGeom prst="upArrow">
              <a:avLst>
                <a:gd fmla="val 50000" name="adj1"/>
                <a:gd fmla="val 5125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 flipH="1" rot="5400000">
              <a:off x="6294910" y="2211810"/>
              <a:ext cx="669131" cy="2702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22"/>
          <p:cNvGrpSpPr/>
          <p:nvPr/>
        </p:nvGrpSpPr>
        <p:grpSpPr>
          <a:xfrm>
            <a:off x="2385906" y="1542405"/>
            <a:ext cx="4505889" cy="2494258"/>
            <a:chOff x="3061434" y="1630324"/>
            <a:chExt cx="4505889" cy="2494258"/>
          </a:xfrm>
        </p:grpSpPr>
        <p:sp>
          <p:nvSpPr>
            <p:cNvPr id="747" name="Google Shape;747;p22"/>
            <p:cNvSpPr/>
            <p:nvPr/>
          </p:nvSpPr>
          <p:spPr>
            <a:xfrm flipH="1" rot="2700000">
              <a:off x="5650414" y="1783525"/>
              <a:ext cx="1339558" cy="2187856"/>
            </a:xfrm>
            <a:prstGeom prst="upArrow">
              <a:avLst>
                <a:gd fmla="val 50000" name="adj1"/>
                <a:gd fmla="val 5125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 flipH="1" rot="5400000">
              <a:off x="4080180" y="2209498"/>
              <a:ext cx="669131" cy="27066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22"/>
          <p:cNvGrpSpPr/>
          <p:nvPr/>
        </p:nvGrpSpPr>
        <p:grpSpPr>
          <a:xfrm>
            <a:off x="0" y="1542405"/>
            <a:ext cx="4500189" cy="2494258"/>
            <a:chOff x="872515" y="1630325"/>
            <a:chExt cx="4500189" cy="2494258"/>
          </a:xfrm>
        </p:grpSpPr>
        <p:sp>
          <p:nvSpPr>
            <p:cNvPr id="750" name="Google Shape;750;p22"/>
            <p:cNvSpPr/>
            <p:nvPr/>
          </p:nvSpPr>
          <p:spPr>
            <a:xfrm flipH="1" rot="2700000">
              <a:off x="3455795" y="1783526"/>
              <a:ext cx="1339558" cy="2187856"/>
            </a:xfrm>
            <a:prstGeom prst="upArrow">
              <a:avLst>
                <a:gd fmla="val 50000" name="adj1"/>
                <a:gd fmla="val 5125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 flipH="1" rot="5400000">
              <a:off x="1891261" y="2209499"/>
              <a:ext cx="669131" cy="2706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22"/>
          <p:cNvSpPr txBox="1"/>
          <p:nvPr/>
        </p:nvSpPr>
        <p:spPr>
          <a:xfrm>
            <a:off x="910971" y="3306006"/>
            <a:ext cx="15419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2"/>
          <p:cNvSpPr txBox="1"/>
          <p:nvPr/>
        </p:nvSpPr>
        <p:spPr>
          <a:xfrm>
            <a:off x="3298940" y="3306006"/>
            <a:ext cx="15419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2"/>
          <p:cNvSpPr txBox="1"/>
          <p:nvPr/>
        </p:nvSpPr>
        <p:spPr>
          <a:xfrm>
            <a:off x="5686909" y="3306006"/>
            <a:ext cx="15419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2"/>
          <p:cNvSpPr txBox="1"/>
          <p:nvPr/>
        </p:nvSpPr>
        <p:spPr>
          <a:xfrm>
            <a:off x="8074878" y="3306006"/>
            <a:ext cx="15419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6" name="Google Shape;756;p22"/>
          <p:cNvGrpSpPr/>
          <p:nvPr/>
        </p:nvGrpSpPr>
        <p:grpSpPr>
          <a:xfrm>
            <a:off x="947385" y="5231651"/>
            <a:ext cx="2377803" cy="880254"/>
            <a:chOff x="6860364" y="1880348"/>
            <a:chExt cx="1944216" cy="880254"/>
          </a:xfrm>
        </p:grpSpPr>
        <p:sp>
          <p:nvSpPr>
            <p:cNvPr id="757" name="Google Shape;757;p22"/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22"/>
          <p:cNvGrpSpPr/>
          <p:nvPr/>
        </p:nvGrpSpPr>
        <p:grpSpPr>
          <a:xfrm>
            <a:off x="3518189" y="5231651"/>
            <a:ext cx="2377803" cy="880254"/>
            <a:chOff x="6860364" y="1880348"/>
            <a:chExt cx="1944216" cy="880254"/>
          </a:xfrm>
        </p:grpSpPr>
        <p:sp>
          <p:nvSpPr>
            <p:cNvPr id="760" name="Google Shape;760;p22"/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2"/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2"/>
          <p:cNvGrpSpPr/>
          <p:nvPr/>
        </p:nvGrpSpPr>
        <p:grpSpPr>
          <a:xfrm>
            <a:off x="6088993" y="5231651"/>
            <a:ext cx="2377803" cy="880254"/>
            <a:chOff x="6860364" y="1880348"/>
            <a:chExt cx="1944216" cy="880254"/>
          </a:xfrm>
        </p:grpSpPr>
        <p:sp>
          <p:nvSpPr>
            <p:cNvPr id="763" name="Google Shape;763;p22"/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22"/>
          <p:cNvGrpSpPr/>
          <p:nvPr/>
        </p:nvGrpSpPr>
        <p:grpSpPr>
          <a:xfrm>
            <a:off x="8659796" y="5231651"/>
            <a:ext cx="2377803" cy="880254"/>
            <a:chOff x="6860364" y="1880348"/>
            <a:chExt cx="1944216" cy="880254"/>
          </a:xfrm>
        </p:grpSpPr>
        <p:sp>
          <p:nvSpPr>
            <p:cNvPr id="766" name="Google Shape;766;p22"/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22"/>
          <p:cNvSpPr/>
          <p:nvPr/>
        </p:nvSpPr>
        <p:spPr>
          <a:xfrm>
            <a:off x="1674692" y="4238725"/>
            <a:ext cx="953545" cy="806281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7027206" y="4177334"/>
            <a:ext cx="501377" cy="867672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9312028" y="4393651"/>
            <a:ext cx="907514" cy="721038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4430776" y="4267961"/>
            <a:ext cx="552628" cy="777045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2"/>
          <p:cNvSpPr txBox="1"/>
          <p:nvPr/>
        </p:nvSpPr>
        <p:spPr>
          <a:xfrm>
            <a:off x="3325188" y="2136535"/>
            <a:ext cx="67372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2"/>
          <p:cNvSpPr txBox="1"/>
          <p:nvPr/>
        </p:nvSpPr>
        <p:spPr>
          <a:xfrm>
            <a:off x="5708261" y="2136535"/>
            <a:ext cx="67372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2"/>
          <p:cNvSpPr txBox="1"/>
          <p:nvPr/>
        </p:nvSpPr>
        <p:spPr>
          <a:xfrm>
            <a:off x="8091334" y="2136535"/>
            <a:ext cx="67372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2"/>
          <p:cNvSpPr txBox="1"/>
          <p:nvPr/>
        </p:nvSpPr>
        <p:spPr>
          <a:xfrm>
            <a:off x="10474407" y="2136535"/>
            <a:ext cx="647859" cy="511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3"/>
          <p:cNvSpPr txBox="1"/>
          <p:nvPr/>
        </p:nvSpPr>
        <p:spPr>
          <a:xfrm>
            <a:off x="5742275" y="290836"/>
            <a:ext cx="57373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3"/>
          <p:cNvSpPr txBox="1"/>
          <p:nvPr/>
        </p:nvSpPr>
        <p:spPr>
          <a:xfrm>
            <a:off x="5736480" y="1170880"/>
            <a:ext cx="5711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3"/>
          <p:cNvSpPr txBox="1"/>
          <p:nvPr/>
        </p:nvSpPr>
        <p:spPr>
          <a:xfrm>
            <a:off x="6715087" y="2131101"/>
            <a:ext cx="176838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23"/>
          <p:cNvGrpSpPr/>
          <p:nvPr/>
        </p:nvGrpSpPr>
        <p:grpSpPr>
          <a:xfrm>
            <a:off x="6736508" y="3618788"/>
            <a:ext cx="4897195" cy="1477328"/>
            <a:chOff x="5375474" y="2822446"/>
            <a:chExt cx="3312368" cy="1477328"/>
          </a:xfrm>
        </p:grpSpPr>
        <p:sp>
          <p:nvSpPr>
            <p:cNvPr id="784" name="Google Shape;784;p23"/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3"/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23"/>
          <p:cNvSpPr txBox="1"/>
          <p:nvPr/>
        </p:nvSpPr>
        <p:spPr>
          <a:xfrm>
            <a:off x="8474900" y="2624398"/>
            <a:ext cx="13365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3"/>
          <p:cNvSpPr txBox="1"/>
          <p:nvPr/>
        </p:nvSpPr>
        <p:spPr>
          <a:xfrm>
            <a:off x="6736508" y="5711023"/>
            <a:ext cx="4897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ALLPPT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4"/>
          <p:cNvSpPr/>
          <p:nvPr/>
        </p:nvSpPr>
        <p:spPr>
          <a:xfrm rot="-1800000">
            <a:off x="5722479" y="4641470"/>
            <a:ext cx="747848" cy="644696"/>
          </a:xfrm>
          <a:prstGeom prst="hexagon">
            <a:avLst>
              <a:gd fmla="val 28647" name="adj"/>
              <a:gd fmla="val 115470" name="vf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4"/>
          <p:cNvSpPr/>
          <p:nvPr/>
        </p:nvSpPr>
        <p:spPr>
          <a:xfrm rot="-1800000">
            <a:off x="9705298" y="4638017"/>
            <a:ext cx="747848" cy="644696"/>
          </a:xfrm>
          <a:prstGeom prst="hexagon">
            <a:avLst>
              <a:gd fmla="val 28647" name="adj"/>
              <a:gd fmla="val 115470" name="vf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4"/>
          <p:cNvSpPr/>
          <p:nvPr/>
        </p:nvSpPr>
        <p:spPr>
          <a:xfrm rot="-1800000">
            <a:off x="1739660" y="4644923"/>
            <a:ext cx="747848" cy="644696"/>
          </a:xfrm>
          <a:prstGeom prst="hexagon">
            <a:avLst>
              <a:gd fmla="val 28647" name="adj"/>
              <a:gd fmla="val 115470" name="vf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5" name="Google Shape;795;p24"/>
          <p:cNvGrpSpPr/>
          <p:nvPr/>
        </p:nvGrpSpPr>
        <p:grpSpPr>
          <a:xfrm>
            <a:off x="494122" y="2057523"/>
            <a:ext cx="5503935" cy="2082668"/>
            <a:chOff x="661539" y="2335757"/>
            <a:chExt cx="5503935" cy="2082668"/>
          </a:xfrm>
        </p:grpSpPr>
        <p:sp>
          <p:nvSpPr>
            <p:cNvPr id="796" name="Google Shape;796;p24"/>
            <p:cNvSpPr/>
            <p:nvPr/>
          </p:nvSpPr>
          <p:spPr>
            <a:xfrm>
              <a:off x="930492" y="2808802"/>
              <a:ext cx="4338169" cy="923014"/>
            </a:xfrm>
            <a:custGeom>
              <a:rect b="b" l="l" r="r" t="t"/>
              <a:pathLst>
                <a:path extrusionOk="0" h="762000" w="35814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661539" y="2335757"/>
              <a:ext cx="4303556" cy="934552"/>
            </a:xfrm>
            <a:custGeom>
              <a:rect b="b" l="l" r="r" t="t"/>
              <a:pathLst>
                <a:path extrusionOk="0" h="771525" w="35528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1065818" y="3022366"/>
              <a:ext cx="5099656" cy="1396059"/>
            </a:xfrm>
            <a:custGeom>
              <a:rect b="b" l="l" r="r" t="t"/>
              <a:pathLst>
                <a:path extrusionOk="0" h="1152525" w="4210050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24"/>
          <p:cNvGrpSpPr/>
          <p:nvPr/>
        </p:nvGrpSpPr>
        <p:grpSpPr>
          <a:xfrm flipH="1">
            <a:off x="6160777" y="2057523"/>
            <a:ext cx="5194650" cy="2073514"/>
            <a:chOff x="661539" y="2335757"/>
            <a:chExt cx="5194650" cy="2073514"/>
          </a:xfrm>
        </p:grpSpPr>
        <p:sp>
          <p:nvSpPr>
            <p:cNvPr id="800" name="Google Shape;800;p24"/>
            <p:cNvSpPr/>
            <p:nvPr/>
          </p:nvSpPr>
          <p:spPr>
            <a:xfrm>
              <a:off x="930492" y="2808802"/>
              <a:ext cx="4338169" cy="923014"/>
            </a:xfrm>
            <a:custGeom>
              <a:rect b="b" l="l" r="r" t="t"/>
              <a:pathLst>
                <a:path extrusionOk="0" h="762000" w="35814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661539" y="2335757"/>
              <a:ext cx="4303556" cy="934552"/>
            </a:xfrm>
            <a:custGeom>
              <a:rect b="b" l="l" r="r" t="t"/>
              <a:pathLst>
                <a:path extrusionOk="0" h="771525" w="35528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756533" y="3013212"/>
              <a:ext cx="5099656" cy="1396059"/>
            </a:xfrm>
            <a:custGeom>
              <a:rect b="b" l="l" r="r" t="t"/>
              <a:pathLst>
                <a:path extrusionOk="0" h="1152525" w="4210050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2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804" name="Google Shape;804;p24"/>
          <p:cNvGrpSpPr/>
          <p:nvPr/>
        </p:nvGrpSpPr>
        <p:grpSpPr>
          <a:xfrm>
            <a:off x="4487601" y="1263315"/>
            <a:ext cx="2647732" cy="3018632"/>
            <a:chOff x="4183270" y="1308080"/>
            <a:chExt cx="3277367" cy="3736468"/>
          </a:xfrm>
        </p:grpSpPr>
        <p:sp>
          <p:nvSpPr>
            <p:cNvPr id="805" name="Google Shape;805;p24"/>
            <p:cNvSpPr/>
            <p:nvPr/>
          </p:nvSpPr>
          <p:spPr>
            <a:xfrm>
              <a:off x="4183270" y="1308080"/>
              <a:ext cx="3277367" cy="3736468"/>
            </a:xfrm>
            <a:custGeom>
              <a:rect b="b" l="l" r="r" t="t"/>
              <a:pathLst>
                <a:path extrusionOk="0" h="2581176" w="2264026">
                  <a:moveTo>
                    <a:pt x="1166643" y="0"/>
                  </a:moveTo>
                  <a:lnTo>
                    <a:pt x="1265146" y="795"/>
                  </a:lnTo>
                  <a:lnTo>
                    <a:pt x="1357492" y="7949"/>
                  </a:lnTo>
                  <a:lnTo>
                    <a:pt x="1445222" y="19874"/>
                  </a:lnTo>
                  <a:lnTo>
                    <a:pt x="1529103" y="37362"/>
                  </a:lnTo>
                  <a:lnTo>
                    <a:pt x="1609136" y="58826"/>
                  </a:lnTo>
                  <a:lnTo>
                    <a:pt x="1683013" y="86649"/>
                  </a:lnTo>
                  <a:lnTo>
                    <a:pt x="1754582" y="116857"/>
                  </a:lnTo>
                  <a:lnTo>
                    <a:pt x="1819994" y="152629"/>
                  </a:lnTo>
                  <a:lnTo>
                    <a:pt x="1881558" y="193171"/>
                  </a:lnTo>
                  <a:lnTo>
                    <a:pt x="1940814" y="238483"/>
                  </a:lnTo>
                  <a:lnTo>
                    <a:pt x="1993913" y="286974"/>
                  </a:lnTo>
                  <a:lnTo>
                    <a:pt x="2042395" y="341031"/>
                  </a:lnTo>
                  <a:lnTo>
                    <a:pt x="2087798" y="397471"/>
                  </a:lnTo>
                  <a:lnTo>
                    <a:pt x="2127815" y="457886"/>
                  </a:lnTo>
                  <a:lnTo>
                    <a:pt x="2164754" y="521482"/>
                  </a:lnTo>
                  <a:lnTo>
                    <a:pt x="2189380" y="574743"/>
                  </a:lnTo>
                  <a:lnTo>
                    <a:pt x="2210927" y="634364"/>
                  </a:lnTo>
                  <a:lnTo>
                    <a:pt x="2230166" y="699549"/>
                  </a:lnTo>
                  <a:lnTo>
                    <a:pt x="2245557" y="770299"/>
                  </a:lnTo>
                  <a:lnTo>
                    <a:pt x="2257100" y="842638"/>
                  </a:lnTo>
                  <a:lnTo>
                    <a:pt x="2262487" y="917363"/>
                  </a:lnTo>
                  <a:lnTo>
                    <a:pt x="2264026" y="993678"/>
                  </a:lnTo>
                  <a:lnTo>
                    <a:pt x="2259409" y="1069197"/>
                  </a:lnTo>
                  <a:lnTo>
                    <a:pt x="2250174" y="1143127"/>
                  </a:lnTo>
                  <a:lnTo>
                    <a:pt x="2233244" y="1215467"/>
                  </a:lnTo>
                  <a:lnTo>
                    <a:pt x="2210927" y="1277471"/>
                  </a:lnTo>
                  <a:lnTo>
                    <a:pt x="2183993" y="1335503"/>
                  </a:lnTo>
                  <a:lnTo>
                    <a:pt x="2151672" y="1388764"/>
                  </a:lnTo>
                  <a:lnTo>
                    <a:pt x="2118581" y="1440435"/>
                  </a:lnTo>
                  <a:lnTo>
                    <a:pt x="2081642" y="1491311"/>
                  </a:lnTo>
                  <a:lnTo>
                    <a:pt x="2045473" y="1539008"/>
                  </a:lnTo>
                  <a:lnTo>
                    <a:pt x="2009304" y="1588294"/>
                  </a:lnTo>
                  <a:lnTo>
                    <a:pt x="1973904" y="1637580"/>
                  </a:lnTo>
                  <a:lnTo>
                    <a:pt x="1950049" y="1677327"/>
                  </a:lnTo>
                  <a:lnTo>
                    <a:pt x="1930810" y="1722639"/>
                  </a:lnTo>
                  <a:lnTo>
                    <a:pt x="1915418" y="1770336"/>
                  </a:lnTo>
                  <a:lnTo>
                    <a:pt x="1903106" y="1822007"/>
                  </a:lnTo>
                  <a:lnTo>
                    <a:pt x="1901567" y="1846650"/>
                  </a:lnTo>
                  <a:lnTo>
                    <a:pt x="1903106" y="1876063"/>
                  </a:lnTo>
                  <a:lnTo>
                    <a:pt x="1906953" y="1911835"/>
                  </a:lnTo>
                  <a:lnTo>
                    <a:pt x="1912340" y="1949197"/>
                  </a:lnTo>
                  <a:lnTo>
                    <a:pt x="1920805" y="1989739"/>
                  </a:lnTo>
                  <a:lnTo>
                    <a:pt x="1930810" y="2030282"/>
                  </a:lnTo>
                  <a:lnTo>
                    <a:pt x="1940814" y="2069234"/>
                  </a:lnTo>
                  <a:lnTo>
                    <a:pt x="1951588" y="2106596"/>
                  </a:lnTo>
                  <a:lnTo>
                    <a:pt x="1961592" y="2139983"/>
                  </a:lnTo>
                  <a:lnTo>
                    <a:pt x="1971596" y="2169396"/>
                  </a:lnTo>
                  <a:lnTo>
                    <a:pt x="1980061" y="2190860"/>
                  </a:lnTo>
                  <a:lnTo>
                    <a:pt x="1992374" y="2222658"/>
                  </a:lnTo>
                  <a:lnTo>
                    <a:pt x="2003917" y="2261609"/>
                  </a:lnTo>
                  <a:lnTo>
                    <a:pt x="2016230" y="2305332"/>
                  </a:lnTo>
                  <a:lnTo>
                    <a:pt x="2028543" y="2349848"/>
                  </a:lnTo>
                  <a:lnTo>
                    <a:pt x="2042395" y="2390390"/>
                  </a:lnTo>
                  <a:lnTo>
                    <a:pt x="2057017" y="2426163"/>
                  </a:lnTo>
                  <a:lnTo>
                    <a:pt x="1925423" y="2469885"/>
                  </a:lnTo>
                  <a:lnTo>
                    <a:pt x="1797677" y="2507246"/>
                  </a:lnTo>
                  <a:lnTo>
                    <a:pt x="1676088" y="2537455"/>
                  </a:lnTo>
                  <a:lnTo>
                    <a:pt x="1557576" y="2559712"/>
                  </a:lnTo>
                  <a:lnTo>
                    <a:pt x="1442143" y="2575612"/>
                  </a:lnTo>
                  <a:lnTo>
                    <a:pt x="1330558" y="2581176"/>
                  </a:lnTo>
                  <a:lnTo>
                    <a:pt x="1221282" y="2579586"/>
                  </a:lnTo>
                  <a:lnTo>
                    <a:pt x="1115083" y="2569252"/>
                  </a:lnTo>
                  <a:lnTo>
                    <a:pt x="1010424" y="2550968"/>
                  </a:lnTo>
                  <a:lnTo>
                    <a:pt x="1005806" y="2524735"/>
                  </a:lnTo>
                  <a:lnTo>
                    <a:pt x="1000420" y="2494527"/>
                  </a:lnTo>
                  <a:lnTo>
                    <a:pt x="993494" y="2457960"/>
                  </a:lnTo>
                  <a:lnTo>
                    <a:pt x="988107" y="2419008"/>
                  </a:lnTo>
                  <a:lnTo>
                    <a:pt x="980411" y="2376876"/>
                  </a:lnTo>
                  <a:lnTo>
                    <a:pt x="972715" y="2333949"/>
                  </a:lnTo>
                  <a:lnTo>
                    <a:pt x="964250" y="2291817"/>
                  </a:lnTo>
                  <a:lnTo>
                    <a:pt x="954247" y="2251275"/>
                  </a:lnTo>
                  <a:lnTo>
                    <a:pt x="944242" y="2212323"/>
                  </a:lnTo>
                  <a:lnTo>
                    <a:pt x="931929" y="2178141"/>
                  </a:lnTo>
                  <a:lnTo>
                    <a:pt x="918847" y="2148728"/>
                  </a:lnTo>
                  <a:lnTo>
                    <a:pt x="904995" y="2125675"/>
                  </a:lnTo>
                  <a:lnTo>
                    <a:pt x="889604" y="2111366"/>
                  </a:lnTo>
                  <a:lnTo>
                    <a:pt x="872674" y="2104211"/>
                  </a:lnTo>
                  <a:lnTo>
                    <a:pt x="853435" y="2101031"/>
                  </a:lnTo>
                  <a:lnTo>
                    <a:pt x="831118" y="2102622"/>
                  </a:lnTo>
                  <a:lnTo>
                    <a:pt x="808801" y="2105801"/>
                  </a:lnTo>
                  <a:lnTo>
                    <a:pt x="788023" y="2111366"/>
                  </a:lnTo>
                  <a:lnTo>
                    <a:pt x="768014" y="2116930"/>
                  </a:lnTo>
                  <a:lnTo>
                    <a:pt x="749545" y="2122494"/>
                  </a:lnTo>
                  <a:lnTo>
                    <a:pt x="735693" y="2127264"/>
                  </a:lnTo>
                  <a:lnTo>
                    <a:pt x="702602" y="2138394"/>
                  </a:lnTo>
                  <a:lnTo>
                    <a:pt x="664894" y="2148728"/>
                  </a:lnTo>
                  <a:lnTo>
                    <a:pt x="622569" y="2157472"/>
                  </a:lnTo>
                  <a:lnTo>
                    <a:pt x="577935" y="2163037"/>
                  </a:lnTo>
                  <a:lnTo>
                    <a:pt x="533301" y="2167807"/>
                  </a:lnTo>
                  <a:lnTo>
                    <a:pt x="487897" y="2169396"/>
                  </a:lnTo>
                  <a:lnTo>
                    <a:pt x="444802" y="2166217"/>
                  </a:lnTo>
                  <a:lnTo>
                    <a:pt x="404016" y="2159062"/>
                  </a:lnTo>
                  <a:lnTo>
                    <a:pt x="381699" y="2153498"/>
                  </a:lnTo>
                  <a:lnTo>
                    <a:pt x="359382" y="2143163"/>
                  </a:lnTo>
                  <a:lnTo>
                    <a:pt x="337064" y="2131239"/>
                  </a:lnTo>
                  <a:lnTo>
                    <a:pt x="317826" y="2116930"/>
                  </a:lnTo>
                  <a:lnTo>
                    <a:pt x="297818" y="2099441"/>
                  </a:lnTo>
                  <a:lnTo>
                    <a:pt x="282426" y="2081158"/>
                  </a:lnTo>
                  <a:lnTo>
                    <a:pt x="271652" y="2058105"/>
                  </a:lnTo>
                  <a:lnTo>
                    <a:pt x="263187" y="2031871"/>
                  </a:lnTo>
                  <a:lnTo>
                    <a:pt x="260109" y="2003254"/>
                  </a:lnTo>
                  <a:lnTo>
                    <a:pt x="263187" y="1971456"/>
                  </a:lnTo>
                  <a:lnTo>
                    <a:pt x="267035" y="1949197"/>
                  </a:lnTo>
                  <a:lnTo>
                    <a:pt x="272422" y="1924554"/>
                  </a:lnTo>
                  <a:lnTo>
                    <a:pt x="278579" y="1899116"/>
                  </a:lnTo>
                  <a:lnTo>
                    <a:pt x="280887" y="1874473"/>
                  </a:lnTo>
                  <a:lnTo>
                    <a:pt x="280887" y="1848240"/>
                  </a:lnTo>
                  <a:lnTo>
                    <a:pt x="273961" y="1825187"/>
                  </a:lnTo>
                  <a:lnTo>
                    <a:pt x="267035" y="1812467"/>
                  </a:lnTo>
                  <a:lnTo>
                    <a:pt x="254722" y="1800544"/>
                  </a:lnTo>
                  <a:lnTo>
                    <a:pt x="241640" y="1791799"/>
                  </a:lnTo>
                  <a:lnTo>
                    <a:pt x="227788" y="1784644"/>
                  </a:lnTo>
                  <a:lnTo>
                    <a:pt x="213936" y="1774310"/>
                  </a:lnTo>
                  <a:lnTo>
                    <a:pt x="203163" y="1763181"/>
                  </a:lnTo>
                  <a:lnTo>
                    <a:pt x="194697" y="1748872"/>
                  </a:lnTo>
                  <a:lnTo>
                    <a:pt x="191619" y="1732974"/>
                  </a:lnTo>
                  <a:lnTo>
                    <a:pt x="193158" y="1717074"/>
                  </a:lnTo>
                  <a:lnTo>
                    <a:pt x="198545" y="1701970"/>
                  </a:lnTo>
                  <a:lnTo>
                    <a:pt x="205471" y="1689251"/>
                  </a:lnTo>
                  <a:lnTo>
                    <a:pt x="210088" y="1676532"/>
                  </a:lnTo>
                  <a:lnTo>
                    <a:pt x="187771" y="1660634"/>
                  </a:lnTo>
                  <a:lnTo>
                    <a:pt x="172380" y="1644735"/>
                  </a:lnTo>
                  <a:lnTo>
                    <a:pt x="163915" y="1628836"/>
                  </a:lnTo>
                  <a:lnTo>
                    <a:pt x="162376" y="1611347"/>
                  </a:lnTo>
                  <a:lnTo>
                    <a:pt x="164684" y="1595449"/>
                  </a:lnTo>
                  <a:lnTo>
                    <a:pt x="170841" y="1577960"/>
                  </a:lnTo>
                  <a:lnTo>
                    <a:pt x="179306" y="1560471"/>
                  </a:lnTo>
                  <a:lnTo>
                    <a:pt x="188541" y="1542983"/>
                  </a:lnTo>
                  <a:lnTo>
                    <a:pt x="197006" y="1524698"/>
                  </a:lnTo>
                  <a:lnTo>
                    <a:pt x="205471" y="1507210"/>
                  </a:lnTo>
                  <a:lnTo>
                    <a:pt x="210088" y="1488132"/>
                  </a:lnTo>
                  <a:lnTo>
                    <a:pt x="194697" y="1473822"/>
                  </a:lnTo>
                  <a:lnTo>
                    <a:pt x="173149" y="1462693"/>
                  </a:lnTo>
                  <a:lnTo>
                    <a:pt x="149294" y="1452359"/>
                  </a:lnTo>
                  <a:lnTo>
                    <a:pt x="124668" y="1443615"/>
                  </a:lnTo>
                  <a:lnTo>
                    <a:pt x="99272" y="1434870"/>
                  </a:lnTo>
                  <a:lnTo>
                    <a:pt x="73877" y="1426126"/>
                  </a:lnTo>
                  <a:lnTo>
                    <a:pt x="50021" y="1415792"/>
                  </a:lnTo>
                  <a:lnTo>
                    <a:pt x="30783" y="1404662"/>
                  </a:lnTo>
                  <a:lnTo>
                    <a:pt x="13852" y="1388764"/>
                  </a:lnTo>
                  <a:lnTo>
                    <a:pt x="3848" y="1369685"/>
                  </a:lnTo>
                  <a:lnTo>
                    <a:pt x="0" y="1349811"/>
                  </a:lnTo>
                  <a:lnTo>
                    <a:pt x="3079" y="1330733"/>
                  </a:lnTo>
                  <a:lnTo>
                    <a:pt x="10004" y="1313244"/>
                  </a:lnTo>
                  <a:lnTo>
                    <a:pt x="20778" y="1298935"/>
                  </a:lnTo>
                  <a:lnTo>
                    <a:pt x="33860" y="1284626"/>
                  </a:lnTo>
                  <a:lnTo>
                    <a:pt x="46173" y="1272702"/>
                  </a:lnTo>
                  <a:lnTo>
                    <a:pt x="56178" y="1263163"/>
                  </a:lnTo>
                  <a:lnTo>
                    <a:pt x="85421" y="1228186"/>
                  </a:lnTo>
                  <a:lnTo>
                    <a:pt x="116203" y="1196388"/>
                  </a:lnTo>
                  <a:lnTo>
                    <a:pt x="146985" y="1164590"/>
                  </a:lnTo>
                  <a:lnTo>
                    <a:pt x="176228" y="1129612"/>
                  </a:lnTo>
                  <a:lnTo>
                    <a:pt x="203932" y="1095430"/>
                  </a:lnTo>
                  <a:lnTo>
                    <a:pt x="229327" y="1056478"/>
                  </a:lnTo>
                  <a:lnTo>
                    <a:pt x="250105" y="1014346"/>
                  </a:lnTo>
                  <a:lnTo>
                    <a:pt x="261648" y="979368"/>
                  </a:lnTo>
                  <a:lnTo>
                    <a:pt x="265496" y="945186"/>
                  </a:lnTo>
                  <a:lnTo>
                    <a:pt x="265496" y="908619"/>
                  </a:lnTo>
                  <a:lnTo>
                    <a:pt x="264727" y="869666"/>
                  </a:lnTo>
                  <a:lnTo>
                    <a:pt x="263187" y="830715"/>
                  </a:lnTo>
                  <a:lnTo>
                    <a:pt x="264727" y="788583"/>
                  </a:lnTo>
                  <a:lnTo>
                    <a:pt x="268575" y="744066"/>
                  </a:lnTo>
                  <a:lnTo>
                    <a:pt x="311669" y="560434"/>
                  </a:lnTo>
                  <a:lnTo>
                    <a:pt x="338604" y="493659"/>
                  </a:lnTo>
                  <a:lnTo>
                    <a:pt x="370925" y="431654"/>
                  </a:lnTo>
                  <a:lnTo>
                    <a:pt x="408633" y="373623"/>
                  </a:lnTo>
                  <a:lnTo>
                    <a:pt x="451728" y="318772"/>
                  </a:lnTo>
                  <a:lnTo>
                    <a:pt x="499441" y="268691"/>
                  </a:lnTo>
                  <a:lnTo>
                    <a:pt x="551000" y="222584"/>
                  </a:lnTo>
                  <a:lnTo>
                    <a:pt x="607178" y="180452"/>
                  </a:lnTo>
                  <a:lnTo>
                    <a:pt x="665664" y="143089"/>
                  </a:lnTo>
                  <a:lnTo>
                    <a:pt x="728768" y="109702"/>
                  </a:lnTo>
                  <a:lnTo>
                    <a:pt x="793410" y="81879"/>
                  </a:lnTo>
                  <a:lnTo>
                    <a:pt x="858822" y="57236"/>
                  </a:lnTo>
                  <a:lnTo>
                    <a:pt x="1078914" y="7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6" name="Google Shape;806;p24"/>
            <p:cNvGrpSpPr/>
            <p:nvPr/>
          </p:nvGrpSpPr>
          <p:grpSpPr>
            <a:xfrm>
              <a:off x="4791305" y="1507787"/>
              <a:ext cx="2609390" cy="2295728"/>
              <a:chOff x="4075204" y="1700703"/>
              <a:chExt cx="3961307" cy="3485138"/>
            </a:xfrm>
          </p:grpSpPr>
          <p:sp>
            <p:nvSpPr>
              <p:cNvPr id="807" name="Google Shape;807;p24"/>
              <p:cNvSpPr/>
              <p:nvPr/>
            </p:nvSpPr>
            <p:spPr>
              <a:xfrm>
                <a:off x="6491531" y="1764198"/>
                <a:ext cx="581269" cy="1745650"/>
              </a:xfrm>
              <a:custGeom>
                <a:rect b="b" l="l" r="r" t="t"/>
                <a:pathLst>
                  <a:path extrusionOk="0" h="1745650" w="581269">
                    <a:moveTo>
                      <a:pt x="146202" y="62084"/>
                    </a:moveTo>
                    <a:cubicBezTo>
                      <a:pt x="158385" y="24747"/>
                      <a:pt x="182359" y="3917"/>
                      <a:pt x="219303" y="380"/>
                    </a:cubicBezTo>
                    <a:cubicBezTo>
                      <a:pt x="250744" y="-2371"/>
                      <a:pt x="277076" y="9812"/>
                      <a:pt x="294762" y="36931"/>
                    </a:cubicBezTo>
                    <a:cubicBezTo>
                      <a:pt x="320701" y="76232"/>
                      <a:pt x="307731" y="130075"/>
                      <a:pt x="267251" y="152870"/>
                    </a:cubicBezTo>
                    <a:cubicBezTo>
                      <a:pt x="225198" y="176844"/>
                      <a:pt x="172534" y="161123"/>
                      <a:pt x="152490" y="117106"/>
                    </a:cubicBezTo>
                    <a:cubicBezTo>
                      <a:pt x="146988" y="104922"/>
                      <a:pt x="141092" y="100992"/>
                      <a:pt x="128123" y="101385"/>
                    </a:cubicBezTo>
                    <a:cubicBezTo>
                      <a:pt x="99433" y="102564"/>
                      <a:pt x="70743" y="101778"/>
                      <a:pt x="40481" y="101778"/>
                    </a:cubicBezTo>
                    <a:cubicBezTo>
                      <a:pt x="40481" y="352129"/>
                      <a:pt x="40481" y="601301"/>
                      <a:pt x="40481" y="852831"/>
                    </a:cubicBezTo>
                    <a:cubicBezTo>
                      <a:pt x="48341" y="852831"/>
                      <a:pt x="56201" y="852831"/>
                      <a:pt x="63669" y="852831"/>
                    </a:cubicBezTo>
                    <a:cubicBezTo>
                      <a:pt x="224019" y="852831"/>
                      <a:pt x="384762" y="852831"/>
                      <a:pt x="545113" y="852831"/>
                    </a:cubicBezTo>
                    <a:cubicBezTo>
                      <a:pt x="577733" y="852831"/>
                      <a:pt x="581270" y="855975"/>
                      <a:pt x="581270" y="888595"/>
                    </a:cubicBezTo>
                    <a:cubicBezTo>
                      <a:pt x="581270" y="1142090"/>
                      <a:pt x="581270" y="1395585"/>
                      <a:pt x="581270" y="1649080"/>
                    </a:cubicBezTo>
                    <a:cubicBezTo>
                      <a:pt x="581270" y="1680522"/>
                      <a:pt x="577733" y="1684059"/>
                      <a:pt x="546685" y="1684059"/>
                    </a:cubicBezTo>
                    <a:cubicBezTo>
                      <a:pt x="514457" y="1684059"/>
                      <a:pt x="482623" y="1684452"/>
                      <a:pt x="450396" y="1684059"/>
                    </a:cubicBezTo>
                    <a:cubicBezTo>
                      <a:pt x="440177" y="1684059"/>
                      <a:pt x="434675" y="1686024"/>
                      <a:pt x="429959" y="1696635"/>
                    </a:cubicBezTo>
                    <a:cubicBezTo>
                      <a:pt x="413059" y="1734758"/>
                      <a:pt x="374544" y="1752836"/>
                      <a:pt x="334456" y="1743011"/>
                    </a:cubicBezTo>
                    <a:cubicBezTo>
                      <a:pt x="298299" y="1734365"/>
                      <a:pt x="273539" y="1700958"/>
                      <a:pt x="273932" y="1661264"/>
                    </a:cubicBezTo>
                    <a:cubicBezTo>
                      <a:pt x="274325" y="1623141"/>
                      <a:pt x="299871" y="1591700"/>
                      <a:pt x="336421" y="1583447"/>
                    </a:cubicBezTo>
                    <a:cubicBezTo>
                      <a:pt x="376116" y="1574407"/>
                      <a:pt x="413452" y="1594058"/>
                      <a:pt x="431531" y="1632181"/>
                    </a:cubicBezTo>
                    <a:cubicBezTo>
                      <a:pt x="433889" y="1637290"/>
                      <a:pt x="438998" y="1641220"/>
                      <a:pt x="443714" y="1644364"/>
                    </a:cubicBezTo>
                    <a:cubicBezTo>
                      <a:pt x="446466" y="1645936"/>
                      <a:pt x="451575" y="1644757"/>
                      <a:pt x="455505" y="1644757"/>
                    </a:cubicBezTo>
                    <a:cubicBezTo>
                      <a:pt x="483409" y="1644757"/>
                      <a:pt x="511706" y="1644757"/>
                      <a:pt x="540789" y="1644757"/>
                    </a:cubicBezTo>
                    <a:cubicBezTo>
                      <a:pt x="540789" y="1393620"/>
                      <a:pt x="540789" y="1144841"/>
                      <a:pt x="540789" y="892918"/>
                    </a:cubicBezTo>
                    <a:cubicBezTo>
                      <a:pt x="532929" y="892918"/>
                      <a:pt x="525462" y="892918"/>
                      <a:pt x="517994" y="892918"/>
                    </a:cubicBezTo>
                    <a:cubicBezTo>
                      <a:pt x="357644" y="892918"/>
                      <a:pt x="196901" y="892918"/>
                      <a:pt x="36550" y="892918"/>
                    </a:cubicBezTo>
                    <a:cubicBezTo>
                      <a:pt x="3144" y="892918"/>
                      <a:pt x="0" y="889381"/>
                      <a:pt x="0" y="855582"/>
                    </a:cubicBezTo>
                    <a:cubicBezTo>
                      <a:pt x="0" y="603266"/>
                      <a:pt x="0" y="351343"/>
                      <a:pt x="0" y="99027"/>
                    </a:cubicBezTo>
                    <a:cubicBezTo>
                      <a:pt x="0" y="66407"/>
                      <a:pt x="3930" y="62477"/>
                      <a:pt x="37729" y="62477"/>
                    </a:cubicBezTo>
                    <a:cubicBezTo>
                      <a:pt x="73101" y="62084"/>
                      <a:pt x="109258" y="62084"/>
                      <a:pt x="146202" y="62084"/>
                    </a:cubicBezTo>
                    <a:close/>
                    <a:moveTo>
                      <a:pt x="227163" y="124180"/>
                    </a:moveTo>
                    <a:cubicBezTo>
                      <a:pt x="251137" y="123787"/>
                      <a:pt x="269216" y="104922"/>
                      <a:pt x="268822" y="80948"/>
                    </a:cubicBezTo>
                    <a:cubicBezTo>
                      <a:pt x="268430" y="57367"/>
                      <a:pt x="249172" y="38896"/>
                      <a:pt x="225591" y="39289"/>
                    </a:cubicBezTo>
                    <a:cubicBezTo>
                      <a:pt x="201617" y="39682"/>
                      <a:pt x="183538" y="58546"/>
                      <a:pt x="183931" y="82520"/>
                    </a:cubicBezTo>
                    <a:cubicBezTo>
                      <a:pt x="184717" y="106494"/>
                      <a:pt x="203189" y="124573"/>
                      <a:pt x="227163" y="124180"/>
                    </a:cubicBezTo>
                    <a:close/>
                    <a:moveTo>
                      <a:pt x="396946" y="1662836"/>
                    </a:moveTo>
                    <a:cubicBezTo>
                      <a:pt x="396946" y="1638469"/>
                      <a:pt x="379260" y="1621176"/>
                      <a:pt x="354500" y="1621176"/>
                    </a:cubicBezTo>
                    <a:cubicBezTo>
                      <a:pt x="330133" y="1621176"/>
                      <a:pt x="312840" y="1638862"/>
                      <a:pt x="312840" y="1663229"/>
                    </a:cubicBezTo>
                    <a:cubicBezTo>
                      <a:pt x="312840" y="1687989"/>
                      <a:pt x="330133" y="1704889"/>
                      <a:pt x="354893" y="1704496"/>
                    </a:cubicBezTo>
                    <a:cubicBezTo>
                      <a:pt x="380046" y="1704889"/>
                      <a:pt x="397339" y="1687596"/>
                      <a:pt x="396946" y="16628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4357439" y="2811716"/>
                <a:ext cx="1622011" cy="443980"/>
              </a:xfrm>
              <a:custGeom>
                <a:rect b="b" l="l" r="r" t="t"/>
                <a:pathLst>
                  <a:path extrusionOk="0" h="443980" w="1622011">
                    <a:moveTo>
                      <a:pt x="1459285" y="63131"/>
                    </a:moveTo>
                    <a:cubicBezTo>
                      <a:pt x="1478936" y="15969"/>
                      <a:pt x="1513128" y="-6040"/>
                      <a:pt x="1553216" y="1428"/>
                    </a:cubicBezTo>
                    <a:cubicBezTo>
                      <a:pt x="1593696" y="8895"/>
                      <a:pt x="1621207" y="40729"/>
                      <a:pt x="1621993" y="80424"/>
                    </a:cubicBezTo>
                    <a:cubicBezTo>
                      <a:pt x="1622779" y="118939"/>
                      <a:pt x="1597233" y="152739"/>
                      <a:pt x="1560683" y="161385"/>
                    </a:cubicBezTo>
                    <a:cubicBezTo>
                      <a:pt x="1515879" y="171997"/>
                      <a:pt x="1483259" y="153525"/>
                      <a:pt x="1458892" y="102826"/>
                    </a:cubicBezTo>
                    <a:cubicBezTo>
                      <a:pt x="1282428" y="102826"/>
                      <a:pt x="1105571" y="102826"/>
                      <a:pt x="926356" y="102826"/>
                    </a:cubicBezTo>
                    <a:cubicBezTo>
                      <a:pt x="926356" y="110293"/>
                      <a:pt x="926356" y="117367"/>
                      <a:pt x="926356" y="124049"/>
                    </a:cubicBezTo>
                    <a:cubicBezTo>
                      <a:pt x="926356" y="199508"/>
                      <a:pt x="926356" y="274573"/>
                      <a:pt x="926356" y="350033"/>
                    </a:cubicBezTo>
                    <a:cubicBezTo>
                      <a:pt x="926356" y="377937"/>
                      <a:pt x="922426" y="381867"/>
                      <a:pt x="894522" y="381867"/>
                    </a:cubicBezTo>
                    <a:cubicBezTo>
                      <a:pt x="657926" y="381867"/>
                      <a:pt x="421724" y="381867"/>
                      <a:pt x="185128" y="381474"/>
                    </a:cubicBezTo>
                    <a:cubicBezTo>
                      <a:pt x="170194" y="381474"/>
                      <a:pt x="161155" y="383046"/>
                      <a:pt x="154080" y="399553"/>
                    </a:cubicBezTo>
                    <a:cubicBezTo>
                      <a:pt x="139146" y="434138"/>
                      <a:pt x="98272" y="451038"/>
                      <a:pt x="61722" y="441212"/>
                    </a:cubicBezTo>
                    <a:cubicBezTo>
                      <a:pt x="23992" y="431387"/>
                      <a:pt x="-768" y="398766"/>
                      <a:pt x="18" y="360251"/>
                    </a:cubicBezTo>
                    <a:cubicBezTo>
                      <a:pt x="804" y="322128"/>
                      <a:pt x="26350" y="289901"/>
                      <a:pt x="62508" y="282041"/>
                    </a:cubicBezTo>
                    <a:cubicBezTo>
                      <a:pt x="101809" y="273394"/>
                      <a:pt x="139146" y="290687"/>
                      <a:pt x="156045" y="326059"/>
                    </a:cubicBezTo>
                    <a:cubicBezTo>
                      <a:pt x="158403" y="330775"/>
                      <a:pt x="159976" y="335491"/>
                      <a:pt x="162334" y="340993"/>
                    </a:cubicBezTo>
                    <a:cubicBezTo>
                      <a:pt x="403252" y="340993"/>
                      <a:pt x="644171" y="340993"/>
                      <a:pt x="886661" y="340993"/>
                    </a:cubicBezTo>
                    <a:cubicBezTo>
                      <a:pt x="886661" y="333133"/>
                      <a:pt x="886661" y="326059"/>
                      <a:pt x="886661" y="318984"/>
                    </a:cubicBezTo>
                    <a:cubicBezTo>
                      <a:pt x="886661" y="243525"/>
                      <a:pt x="886661" y="168459"/>
                      <a:pt x="886661" y="93000"/>
                    </a:cubicBezTo>
                    <a:cubicBezTo>
                      <a:pt x="886661" y="66668"/>
                      <a:pt x="891377" y="61952"/>
                      <a:pt x="917317" y="61952"/>
                    </a:cubicBezTo>
                    <a:cubicBezTo>
                      <a:pt x="1090243" y="61952"/>
                      <a:pt x="1263170" y="61952"/>
                      <a:pt x="1436097" y="61952"/>
                    </a:cubicBezTo>
                    <a:cubicBezTo>
                      <a:pt x="1443564" y="63131"/>
                      <a:pt x="1451032" y="63131"/>
                      <a:pt x="1459285" y="63131"/>
                    </a:cubicBezTo>
                    <a:close/>
                    <a:moveTo>
                      <a:pt x="1540639" y="39943"/>
                    </a:moveTo>
                    <a:cubicBezTo>
                      <a:pt x="1517451" y="39550"/>
                      <a:pt x="1498194" y="58415"/>
                      <a:pt x="1497800" y="81603"/>
                    </a:cubicBezTo>
                    <a:cubicBezTo>
                      <a:pt x="1497407" y="104398"/>
                      <a:pt x="1516272" y="124049"/>
                      <a:pt x="1539067" y="124835"/>
                    </a:cubicBezTo>
                    <a:cubicBezTo>
                      <a:pt x="1563041" y="125621"/>
                      <a:pt x="1583085" y="105970"/>
                      <a:pt x="1583085" y="81996"/>
                    </a:cubicBezTo>
                    <a:cubicBezTo>
                      <a:pt x="1582692" y="59201"/>
                      <a:pt x="1563827" y="40336"/>
                      <a:pt x="1540639" y="39943"/>
                    </a:cubicBezTo>
                    <a:close/>
                    <a:moveTo>
                      <a:pt x="82158" y="405055"/>
                    </a:moveTo>
                    <a:cubicBezTo>
                      <a:pt x="106132" y="405055"/>
                      <a:pt x="124604" y="386976"/>
                      <a:pt x="124997" y="363002"/>
                    </a:cubicBezTo>
                    <a:cubicBezTo>
                      <a:pt x="125390" y="339421"/>
                      <a:pt x="106918" y="320556"/>
                      <a:pt x="82944" y="320163"/>
                    </a:cubicBezTo>
                    <a:cubicBezTo>
                      <a:pt x="58971" y="319770"/>
                      <a:pt x="40499" y="338242"/>
                      <a:pt x="40499" y="362216"/>
                    </a:cubicBezTo>
                    <a:cubicBezTo>
                      <a:pt x="40499" y="386583"/>
                      <a:pt x="58184" y="405055"/>
                      <a:pt x="82158" y="405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5201257" y="3031454"/>
                <a:ext cx="778568" cy="607069"/>
              </a:xfrm>
              <a:custGeom>
                <a:rect b="b" l="l" r="r" t="t"/>
                <a:pathLst>
                  <a:path extrusionOk="0" h="607069" w="778568">
                    <a:moveTo>
                      <a:pt x="738481" y="504052"/>
                    </a:moveTo>
                    <a:cubicBezTo>
                      <a:pt x="738481" y="369641"/>
                      <a:pt x="738481" y="237587"/>
                      <a:pt x="738481" y="103569"/>
                    </a:cubicBezTo>
                    <a:cubicBezTo>
                      <a:pt x="731799" y="103176"/>
                      <a:pt x="725511" y="102783"/>
                      <a:pt x="719223" y="102783"/>
                    </a:cubicBezTo>
                    <a:cubicBezTo>
                      <a:pt x="596602" y="102783"/>
                      <a:pt x="474374" y="102783"/>
                      <a:pt x="351754" y="102390"/>
                    </a:cubicBezTo>
                    <a:cubicBezTo>
                      <a:pt x="338391" y="102390"/>
                      <a:pt x="331710" y="105534"/>
                      <a:pt x="325814" y="118897"/>
                    </a:cubicBezTo>
                    <a:cubicBezTo>
                      <a:pt x="310094" y="154268"/>
                      <a:pt x="270792" y="170775"/>
                      <a:pt x="231884" y="161342"/>
                    </a:cubicBezTo>
                    <a:cubicBezTo>
                      <a:pt x="196512" y="153089"/>
                      <a:pt x="171359" y="119683"/>
                      <a:pt x="171752" y="81560"/>
                    </a:cubicBezTo>
                    <a:cubicBezTo>
                      <a:pt x="171752" y="42259"/>
                      <a:pt x="196905" y="10817"/>
                      <a:pt x="234635" y="2171"/>
                    </a:cubicBezTo>
                    <a:cubicBezTo>
                      <a:pt x="271578" y="-6475"/>
                      <a:pt x="310880" y="11211"/>
                      <a:pt x="326208" y="46189"/>
                    </a:cubicBezTo>
                    <a:cubicBezTo>
                      <a:pt x="332103" y="59944"/>
                      <a:pt x="339177" y="63875"/>
                      <a:pt x="353719" y="63482"/>
                    </a:cubicBezTo>
                    <a:cubicBezTo>
                      <a:pt x="484593" y="62695"/>
                      <a:pt x="615860" y="63088"/>
                      <a:pt x="746734" y="63088"/>
                    </a:cubicBezTo>
                    <a:cubicBezTo>
                      <a:pt x="774638" y="63088"/>
                      <a:pt x="778568" y="67019"/>
                      <a:pt x="778568" y="94923"/>
                    </a:cubicBezTo>
                    <a:cubicBezTo>
                      <a:pt x="778568" y="233657"/>
                      <a:pt x="778568" y="372785"/>
                      <a:pt x="778568" y="511519"/>
                    </a:cubicBezTo>
                    <a:cubicBezTo>
                      <a:pt x="778568" y="540995"/>
                      <a:pt x="773852" y="545712"/>
                      <a:pt x="744376" y="545712"/>
                    </a:cubicBezTo>
                    <a:cubicBezTo>
                      <a:pt x="556908" y="545712"/>
                      <a:pt x="369832" y="545712"/>
                      <a:pt x="182364" y="545319"/>
                    </a:cubicBezTo>
                    <a:cubicBezTo>
                      <a:pt x="168608" y="545319"/>
                      <a:pt x="160355" y="547677"/>
                      <a:pt x="154067" y="561825"/>
                    </a:cubicBezTo>
                    <a:cubicBezTo>
                      <a:pt x="138346" y="596804"/>
                      <a:pt x="99045" y="613703"/>
                      <a:pt x="62101" y="604664"/>
                    </a:cubicBezTo>
                    <a:cubicBezTo>
                      <a:pt x="24372" y="595625"/>
                      <a:pt x="-388" y="563397"/>
                      <a:pt x="5" y="524489"/>
                    </a:cubicBezTo>
                    <a:cubicBezTo>
                      <a:pt x="5" y="486366"/>
                      <a:pt x="25944" y="453353"/>
                      <a:pt x="61315" y="445493"/>
                    </a:cubicBezTo>
                    <a:cubicBezTo>
                      <a:pt x="100617" y="436846"/>
                      <a:pt x="138739" y="454139"/>
                      <a:pt x="155246" y="489117"/>
                    </a:cubicBezTo>
                    <a:cubicBezTo>
                      <a:pt x="159962" y="499336"/>
                      <a:pt x="163499" y="506017"/>
                      <a:pt x="177255" y="506017"/>
                    </a:cubicBezTo>
                    <a:cubicBezTo>
                      <a:pt x="359221" y="505624"/>
                      <a:pt x="541187" y="505624"/>
                      <a:pt x="723546" y="505624"/>
                    </a:cubicBezTo>
                    <a:cubicBezTo>
                      <a:pt x="727869" y="505231"/>
                      <a:pt x="732193" y="504445"/>
                      <a:pt x="738481" y="504052"/>
                    </a:cubicBezTo>
                    <a:close/>
                    <a:moveTo>
                      <a:pt x="81752" y="483222"/>
                    </a:moveTo>
                    <a:cubicBezTo>
                      <a:pt x="56992" y="483222"/>
                      <a:pt x="39699" y="500515"/>
                      <a:pt x="39699" y="524882"/>
                    </a:cubicBezTo>
                    <a:cubicBezTo>
                      <a:pt x="39699" y="548856"/>
                      <a:pt x="57778" y="566934"/>
                      <a:pt x="81752" y="566541"/>
                    </a:cubicBezTo>
                    <a:cubicBezTo>
                      <a:pt x="106119" y="566541"/>
                      <a:pt x="123805" y="548856"/>
                      <a:pt x="123805" y="524489"/>
                    </a:cubicBezTo>
                    <a:cubicBezTo>
                      <a:pt x="123805" y="500515"/>
                      <a:pt x="106119" y="483222"/>
                      <a:pt x="81752" y="483222"/>
                    </a:cubicBezTo>
                    <a:close/>
                    <a:moveTo>
                      <a:pt x="295552" y="82739"/>
                    </a:moveTo>
                    <a:cubicBezTo>
                      <a:pt x="295945" y="58372"/>
                      <a:pt x="278653" y="40294"/>
                      <a:pt x="254286" y="39901"/>
                    </a:cubicBezTo>
                    <a:cubicBezTo>
                      <a:pt x="229526" y="39508"/>
                      <a:pt x="212233" y="56407"/>
                      <a:pt x="211840" y="81167"/>
                    </a:cubicBezTo>
                    <a:cubicBezTo>
                      <a:pt x="211447" y="106320"/>
                      <a:pt x="228347" y="123613"/>
                      <a:pt x="252714" y="124006"/>
                    </a:cubicBezTo>
                    <a:cubicBezTo>
                      <a:pt x="277474" y="124006"/>
                      <a:pt x="295159" y="107106"/>
                      <a:pt x="295552" y="82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4082346" y="3277979"/>
                <a:ext cx="1739884" cy="170017"/>
              </a:xfrm>
              <a:custGeom>
                <a:rect b="b" l="l" r="r" t="t"/>
                <a:pathLst>
                  <a:path extrusionOk="0" h="170017" w="1739884">
                    <a:moveTo>
                      <a:pt x="162315" y="68094"/>
                    </a:moveTo>
                    <a:cubicBezTo>
                      <a:pt x="248386" y="68094"/>
                      <a:pt x="334063" y="68487"/>
                      <a:pt x="419741" y="68094"/>
                    </a:cubicBezTo>
                    <a:cubicBezTo>
                      <a:pt x="798215" y="66522"/>
                      <a:pt x="1176689" y="64557"/>
                      <a:pt x="1555556" y="62985"/>
                    </a:cubicBezTo>
                    <a:cubicBezTo>
                      <a:pt x="1570097" y="62985"/>
                      <a:pt x="1577957" y="60233"/>
                      <a:pt x="1584639" y="44906"/>
                    </a:cubicBezTo>
                    <a:cubicBezTo>
                      <a:pt x="1599180" y="10713"/>
                      <a:pt x="1638482" y="-6186"/>
                      <a:pt x="1676997" y="2067"/>
                    </a:cubicBezTo>
                    <a:cubicBezTo>
                      <a:pt x="1712762" y="9928"/>
                      <a:pt x="1740273" y="45299"/>
                      <a:pt x="1739880" y="82635"/>
                    </a:cubicBezTo>
                    <a:cubicBezTo>
                      <a:pt x="1739487" y="119972"/>
                      <a:pt x="1713548" y="152592"/>
                      <a:pt x="1677783" y="161632"/>
                    </a:cubicBezTo>
                    <a:cubicBezTo>
                      <a:pt x="1640840" y="171064"/>
                      <a:pt x="1600359" y="154164"/>
                      <a:pt x="1585425" y="119579"/>
                    </a:cubicBezTo>
                    <a:cubicBezTo>
                      <a:pt x="1578744" y="103858"/>
                      <a:pt x="1570490" y="102286"/>
                      <a:pt x="1555948" y="102286"/>
                    </a:cubicBezTo>
                    <a:cubicBezTo>
                      <a:pt x="1098871" y="104251"/>
                      <a:pt x="641794" y="106216"/>
                      <a:pt x="184717" y="107788"/>
                    </a:cubicBezTo>
                    <a:cubicBezTo>
                      <a:pt x="168997" y="107788"/>
                      <a:pt x="161136" y="112112"/>
                      <a:pt x="154062" y="126653"/>
                    </a:cubicBezTo>
                    <a:cubicBezTo>
                      <a:pt x="137948" y="161239"/>
                      <a:pt x="98647" y="176959"/>
                      <a:pt x="61310" y="167134"/>
                    </a:cubicBezTo>
                    <a:cubicBezTo>
                      <a:pt x="24760" y="157701"/>
                      <a:pt x="0" y="125867"/>
                      <a:pt x="0" y="88138"/>
                    </a:cubicBezTo>
                    <a:cubicBezTo>
                      <a:pt x="0" y="50408"/>
                      <a:pt x="25939" y="17395"/>
                      <a:pt x="61310" y="9141"/>
                    </a:cubicBezTo>
                    <a:cubicBezTo>
                      <a:pt x="100612" y="102"/>
                      <a:pt x="138341" y="17002"/>
                      <a:pt x="155634" y="51587"/>
                    </a:cubicBezTo>
                    <a:cubicBezTo>
                      <a:pt x="157599" y="57089"/>
                      <a:pt x="159957" y="62199"/>
                      <a:pt x="162315" y="68094"/>
                    </a:cubicBezTo>
                    <a:close/>
                    <a:moveTo>
                      <a:pt x="124193" y="87745"/>
                    </a:moveTo>
                    <a:cubicBezTo>
                      <a:pt x="123800" y="64557"/>
                      <a:pt x="104935" y="45692"/>
                      <a:pt x="81354" y="45692"/>
                    </a:cubicBezTo>
                    <a:cubicBezTo>
                      <a:pt x="57773" y="45692"/>
                      <a:pt x="38909" y="64557"/>
                      <a:pt x="38909" y="87745"/>
                    </a:cubicBezTo>
                    <a:cubicBezTo>
                      <a:pt x="38516" y="111719"/>
                      <a:pt x="58559" y="131369"/>
                      <a:pt x="82533" y="130583"/>
                    </a:cubicBezTo>
                    <a:cubicBezTo>
                      <a:pt x="105721" y="130190"/>
                      <a:pt x="124586" y="110932"/>
                      <a:pt x="124193" y="87745"/>
                    </a:cubicBezTo>
                    <a:close/>
                    <a:moveTo>
                      <a:pt x="1657740" y="123902"/>
                    </a:moveTo>
                    <a:cubicBezTo>
                      <a:pt x="1681713" y="123509"/>
                      <a:pt x="1700185" y="105037"/>
                      <a:pt x="1699792" y="81456"/>
                    </a:cubicBezTo>
                    <a:cubicBezTo>
                      <a:pt x="1699399" y="57875"/>
                      <a:pt x="1680928" y="40190"/>
                      <a:pt x="1656561" y="40190"/>
                    </a:cubicBezTo>
                    <a:cubicBezTo>
                      <a:pt x="1632194" y="40583"/>
                      <a:pt x="1614508" y="58268"/>
                      <a:pt x="1614901" y="82242"/>
                    </a:cubicBezTo>
                    <a:cubicBezTo>
                      <a:pt x="1615294" y="106609"/>
                      <a:pt x="1633373" y="124295"/>
                      <a:pt x="1657740" y="1239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6035236" y="3659260"/>
                <a:ext cx="1497186" cy="326820"/>
              </a:xfrm>
              <a:custGeom>
                <a:rect b="b" l="l" r="r" t="t"/>
                <a:pathLst>
                  <a:path extrusionOk="0" h="326820" w="1497186">
                    <a:moveTo>
                      <a:pt x="162713" y="264546"/>
                    </a:moveTo>
                    <a:cubicBezTo>
                      <a:pt x="141097" y="314852"/>
                      <a:pt x="106119" y="334896"/>
                      <a:pt x="62101" y="323891"/>
                    </a:cubicBezTo>
                    <a:cubicBezTo>
                      <a:pt x="24765" y="314852"/>
                      <a:pt x="-388" y="281839"/>
                      <a:pt x="5" y="243323"/>
                    </a:cubicBezTo>
                    <a:cubicBezTo>
                      <a:pt x="791" y="204808"/>
                      <a:pt x="26337" y="173759"/>
                      <a:pt x="64459" y="164720"/>
                    </a:cubicBezTo>
                    <a:cubicBezTo>
                      <a:pt x="100224" y="156074"/>
                      <a:pt x="139918" y="173366"/>
                      <a:pt x="154853" y="207166"/>
                    </a:cubicBezTo>
                    <a:cubicBezTo>
                      <a:pt x="161141" y="221707"/>
                      <a:pt x="169001" y="225245"/>
                      <a:pt x="183543" y="225245"/>
                    </a:cubicBezTo>
                    <a:cubicBezTo>
                      <a:pt x="531362" y="224851"/>
                      <a:pt x="878787" y="224851"/>
                      <a:pt x="1226606" y="225245"/>
                    </a:cubicBezTo>
                    <a:cubicBezTo>
                      <a:pt x="1240362" y="225245"/>
                      <a:pt x="1249794" y="221314"/>
                      <a:pt x="1259226" y="211882"/>
                    </a:cubicBezTo>
                    <a:cubicBezTo>
                      <a:pt x="1283593" y="186336"/>
                      <a:pt x="1309139" y="161576"/>
                      <a:pt x="1334686" y="137209"/>
                    </a:cubicBezTo>
                    <a:cubicBezTo>
                      <a:pt x="1342546" y="129742"/>
                      <a:pt x="1344118" y="124239"/>
                      <a:pt x="1339795" y="114021"/>
                    </a:cubicBezTo>
                    <a:cubicBezTo>
                      <a:pt x="1323681" y="76292"/>
                      <a:pt x="1335864" y="36597"/>
                      <a:pt x="1369271" y="13802"/>
                    </a:cubicBezTo>
                    <a:cubicBezTo>
                      <a:pt x="1400319" y="-7421"/>
                      <a:pt x="1442765" y="-3884"/>
                      <a:pt x="1470276" y="22448"/>
                    </a:cubicBezTo>
                    <a:cubicBezTo>
                      <a:pt x="1499752" y="50353"/>
                      <a:pt x="1505647" y="90833"/>
                      <a:pt x="1484817" y="124239"/>
                    </a:cubicBezTo>
                    <a:cubicBezTo>
                      <a:pt x="1463987" y="158039"/>
                      <a:pt x="1423900" y="172580"/>
                      <a:pt x="1385778" y="158432"/>
                    </a:cubicBezTo>
                    <a:cubicBezTo>
                      <a:pt x="1376345" y="154895"/>
                      <a:pt x="1370843" y="156074"/>
                      <a:pt x="1363769" y="163148"/>
                    </a:cubicBezTo>
                    <a:cubicBezTo>
                      <a:pt x="1335472" y="192231"/>
                      <a:pt x="1305995" y="220135"/>
                      <a:pt x="1277698" y="249218"/>
                    </a:cubicBezTo>
                    <a:cubicBezTo>
                      <a:pt x="1266694" y="260616"/>
                      <a:pt x="1255296" y="264939"/>
                      <a:pt x="1239576" y="264939"/>
                    </a:cubicBezTo>
                    <a:cubicBezTo>
                      <a:pt x="888613" y="264546"/>
                      <a:pt x="537650" y="264546"/>
                      <a:pt x="186687" y="264546"/>
                    </a:cubicBezTo>
                    <a:cubicBezTo>
                      <a:pt x="179220" y="264546"/>
                      <a:pt x="171359" y="264546"/>
                      <a:pt x="162713" y="264546"/>
                    </a:cubicBezTo>
                    <a:close/>
                    <a:moveTo>
                      <a:pt x="124591" y="245288"/>
                    </a:moveTo>
                    <a:cubicBezTo>
                      <a:pt x="124984" y="222100"/>
                      <a:pt x="106119" y="203236"/>
                      <a:pt x="82931" y="202449"/>
                    </a:cubicBezTo>
                    <a:cubicBezTo>
                      <a:pt x="59350" y="202057"/>
                      <a:pt x="40485" y="220135"/>
                      <a:pt x="39699" y="243716"/>
                    </a:cubicBezTo>
                    <a:cubicBezTo>
                      <a:pt x="38913" y="267297"/>
                      <a:pt x="58957" y="287734"/>
                      <a:pt x="82538" y="287734"/>
                    </a:cubicBezTo>
                    <a:cubicBezTo>
                      <a:pt x="104940" y="287734"/>
                      <a:pt x="124591" y="268476"/>
                      <a:pt x="124591" y="245288"/>
                    </a:cubicBezTo>
                    <a:close/>
                    <a:moveTo>
                      <a:pt x="1416040" y="39741"/>
                    </a:moveTo>
                    <a:cubicBezTo>
                      <a:pt x="1393245" y="38562"/>
                      <a:pt x="1372415" y="57427"/>
                      <a:pt x="1371236" y="80222"/>
                    </a:cubicBezTo>
                    <a:cubicBezTo>
                      <a:pt x="1370057" y="102624"/>
                      <a:pt x="1389315" y="123453"/>
                      <a:pt x="1412110" y="124239"/>
                    </a:cubicBezTo>
                    <a:cubicBezTo>
                      <a:pt x="1435297" y="125026"/>
                      <a:pt x="1455734" y="106947"/>
                      <a:pt x="1456913" y="84152"/>
                    </a:cubicBezTo>
                    <a:cubicBezTo>
                      <a:pt x="1458485" y="62143"/>
                      <a:pt x="1438835" y="40920"/>
                      <a:pt x="1416040" y="397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4336229" y="3509502"/>
                <a:ext cx="1387389" cy="316398"/>
              </a:xfrm>
              <a:custGeom>
                <a:rect b="b" l="l" r="r" t="t"/>
                <a:pathLst>
                  <a:path extrusionOk="0" h="316398" w="1387389">
                    <a:moveTo>
                      <a:pt x="671668" y="101857"/>
                    </a:moveTo>
                    <a:cubicBezTo>
                      <a:pt x="664987" y="101857"/>
                      <a:pt x="658699" y="101857"/>
                      <a:pt x="652017" y="101857"/>
                    </a:cubicBezTo>
                    <a:cubicBezTo>
                      <a:pt x="494811" y="101857"/>
                      <a:pt x="337605" y="101857"/>
                      <a:pt x="180792" y="101464"/>
                    </a:cubicBezTo>
                    <a:cubicBezTo>
                      <a:pt x="167429" y="101464"/>
                      <a:pt x="160355" y="104608"/>
                      <a:pt x="154460" y="117970"/>
                    </a:cubicBezTo>
                    <a:cubicBezTo>
                      <a:pt x="138739" y="152949"/>
                      <a:pt x="99830" y="170634"/>
                      <a:pt x="62887" y="161988"/>
                    </a:cubicBezTo>
                    <a:cubicBezTo>
                      <a:pt x="24765" y="152949"/>
                      <a:pt x="-388" y="120721"/>
                      <a:pt x="5" y="80241"/>
                    </a:cubicBezTo>
                    <a:cubicBezTo>
                      <a:pt x="398" y="42118"/>
                      <a:pt x="26337" y="9498"/>
                      <a:pt x="62101" y="2031"/>
                    </a:cubicBezTo>
                    <a:cubicBezTo>
                      <a:pt x="101796" y="-6223"/>
                      <a:pt x="139525" y="11070"/>
                      <a:pt x="154853" y="46835"/>
                    </a:cubicBezTo>
                    <a:cubicBezTo>
                      <a:pt x="160355" y="59411"/>
                      <a:pt x="167036" y="62162"/>
                      <a:pt x="179613" y="62162"/>
                    </a:cubicBezTo>
                    <a:cubicBezTo>
                      <a:pt x="345072" y="61769"/>
                      <a:pt x="510925" y="61769"/>
                      <a:pt x="676384" y="61769"/>
                    </a:cubicBezTo>
                    <a:cubicBezTo>
                      <a:pt x="709791" y="61769"/>
                      <a:pt x="712935" y="65306"/>
                      <a:pt x="712935" y="99106"/>
                    </a:cubicBezTo>
                    <a:cubicBezTo>
                      <a:pt x="712935" y="136835"/>
                      <a:pt x="712935" y="174565"/>
                      <a:pt x="712935" y="213473"/>
                    </a:cubicBezTo>
                    <a:cubicBezTo>
                      <a:pt x="884683" y="213473"/>
                      <a:pt x="1054072" y="213473"/>
                      <a:pt x="1223462" y="213473"/>
                    </a:cubicBezTo>
                    <a:cubicBezTo>
                      <a:pt x="1252938" y="160809"/>
                      <a:pt x="1284379" y="143516"/>
                      <a:pt x="1328397" y="155307"/>
                    </a:cubicBezTo>
                    <a:cubicBezTo>
                      <a:pt x="1363376" y="164739"/>
                      <a:pt x="1388528" y="198931"/>
                      <a:pt x="1387349" y="236268"/>
                    </a:cubicBezTo>
                    <a:cubicBezTo>
                      <a:pt x="1386170" y="274784"/>
                      <a:pt x="1360231" y="305439"/>
                      <a:pt x="1321716" y="314085"/>
                    </a:cubicBezTo>
                    <a:cubicBezTo>
                      <a:pt x="1280842" y="323517"/>
                      <a:pt x="1249401" y="304260"/>
                      <a:pt x="1223462" y="253561"/>
                    </a:cubicBezTo>
                    <a:cubicBezTo>
                      <a:pt x="1215995" y="253561"/>
                      <a:pt x="1208527" y="253561"/>
                      <a:pt x="1200667" y="253561"/>
                    </a:cubicBezTo>
                    <a:cubicBezTo>
                      <a:pt x="1035600" y="253561"/>
                      <a:pt x="870534" y="253561"/>
                      <a:pt x="705860" y="253561"/>
                    </a:cubicBezTo>
                    <a:cubicBezTo>
                      <a:pt x="677563" y="253561"/>
                      <a:pt x="673240" y="249238"/>
                      <a:pt x="673240" y="220547"/>
                    </a:cubicBezTo>
                    <a:cubicBezTo>
                      <a:pt x="673240" y="183211"/>
                      <a:pt x="673240" y="145874"/>
                      <a:pt x="672847" y="108538"/>
                    </a:cubicBezTo>
                    <a:cubicBezTo>
                      <a:pt x="673240" y="107752"/>
                      <a:pt x="672847" y="106573"/>
                      <a:pt x="671668" y="101857"/>
                    </a:cubicBezTo>
                    <a:close/>
                    <a:moveTo>
                      <a:pt x="1348441" y="234303"/>
                    </a:moveTo>
                    <a:cubicBezTo>
                      <a:pt x="1348834" y="211115"/>
                      <a:pt x="1329576" y="191857"/>
                      <a:pt x="1305995" y="191464"/>
                    </a:cubicBezTo>
                    <a:cubicBezTo>
                      <a:pt x="1282414" y="191071"/>
                      <a:pt x="1263549" y="209936"/>
                      <a:pt x="1263157" y="233517"/>
                    </a:cubicBezTo>
                    <a:cubicBezTo>
                      <a:pt x="1263157" y="257098"/>
                      <a:pt x="1282021" y="276355"/>
                      <a:pt x="1305602" y="276355"/>
                    </a:cubicBezTo>
                    <a:cubicBezTo>
                      <a:pt x="1329183" y="276749"/>
                      <a:pt x="1348441" y="257884"/>
                      <a:pt x="1348441" y="234303"/>
                    </a:cubicBezTo>
                    <a:close/>
                    <a:moveTo>
                      <a:pt x="80966" y="39760"/>
                    </a:moveTo>
                    <a:cubicBezTo>
                      <a:pt x="56206" y="39760"/>
                      <a:pt x="39306" y="57053"/>
                      <a:pt x="39699" y="82206"/>
                    </a:cubicBezTo>
                    <a:cubicBezTo>
                      <a:pt x="39699" y="106573"/>
                      <a:pt x="57385" y="124258"/>
                      <a:pt x="81752" y="124258"/>
                    </a:cubicBezTo>
                    <a:cubicBezTo>
                      <a:pt x="106119" y="124258"/>
                      <a:pt x="123411" y="106180"/>
                      <a:pt x="123411" y="81813"/>
                    </a:cubicBezTo>
                    <a:cubicBezTo>
                      <a:pt x="123411" y="57053"/>
                      <a:pt x="105726" y="39760"/>
                      <a:pt x="80966" y="39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6636928" y="4011691"/>
                <a:ext cx="385191" cy="826314"/>
              </a:xfrm>
              <a:custGeom>
                <a:rect b="b" l="l" r="r" t="t"/>
                <a:pathLst>
                  <a:path extrusionOk="0" h="826314" w="385191">
                    <a:moveTo>
                      <a:pt x="221286" y="103120"/>
                    </a:moveTo>
                    <a:cubicBezTo>
                      <a:pt x="187094" y="103120"/>
                      <a:pt x="152509" y="103120"/>
                      <a:pt x="117137" y="103120"/>
                    </a:cubicBezTo>
                    <a:cubicBezTo>
                      <a:pt x="117137" y="199409"/>
                      <a:pt x="117137" y="294912"/>
                      <a:pt x="117137" y="393165"/>
                    </a:cubicBezTo>
                    <a:cubicBezTo>
                      <a:pt x="124212" y="393165"/>
                      <a:pt x="130893" y="393165"/>
                      <a:pt x="137967" y="393165"/>
                    </a:cubicBezTo>
                    <a:cubicBezTo>
                      <a:pt x="185129" y="393165"/>
                      <a:pt x="232291" y="393165"/>
                      <a:pt x="279453" y="393165"/>
                    </a:cubicBezTo>
                    <a:cubicBezTo>
                      <a:pt x="301462" y="393165"/>
                      <a:pt x="307750" y="399454"/>
                      <a:pt x="308143" y="421070"/>
                    </a:cubicBezTo>
                    <a:cubicBezTo>
                      <a:pt x="308536" y="526398"/>
                      <a:pt x="308536" y="631726"/>
                      <a:pt x="308143" y="737447"/>
                    </a:cubicBezTo>
                    <a:cubicBezTo>
                      <a:pt x="308143" y="758670"/>
                      <a:pt x="301462" y="764565"/>
                      <a:pt x="279060" y="764958"/>
                    </a:cubicBezTo>
                    <a:cubicBezTo>
                      <a:pt x="246440" y="765351"/>
                      <a:pt x="213426" y="765351"/>
                      <a:pt x="180806" y="764958"/>
                    </a:cubicBezTo>
                    <a:cubicBezTo>
                      <a:pt x="167836" y="764565"/>
                      <a:pt x="160369" y="767316"/>
                      <a:pt x="154474" y="780679"/>
                    </a:cubicBezTo>
                    <a:cubicBezTo>
                      <a:pt x="138753" y="816050"/>
                      <a:pt x="99845" y="832950"/>
                      <a:pt x="60936" y="823911"/>
                    </a:cubicBezTo>
                    <a:cubicBezTo>
                      <a:pt x="26351" y="816050"/>
                      <a:pt x="805" y="783037"/>
                      <a:pt x="19" y="746486"/>
                    </a:cubicBezTo>
                    <a:cubicBezTo>
                      <a:pt x="-767" y="707185"/>
                      <a:pt x="23207" y="675351"/>
                      <a:pt x="60936" y="665132"/>
                    </a:cubicBezTo>
                    <a:cubicBezTo>
                      <a:pt x="99452" y="654914"/>
                      <a:pt x="139932" y="672993"/>
                      <a:pt x="155653" y="709150"/>
                    </a:cubicBezTo>
                    <a:cubicBezTo>
                      <a:pt x="161548" y="722512"/>
                      <a:pt x="168622" y="725657"/>
                      <a:pt x="181592" y="725264"/>
                    </a:cubicBezTo>
                    <a:cubicBezTo>
                      <a:pt x="209496" y="724477"/>
                      <a:pt x="237793" y="724871"/>
                      <a:pt x="267269" y="724871"/>
                    </a:cubicBezTo>
                    <a:cubicBezTo>
                      <a:pt x="267269" y="627403"/>
                      <a:pt x="267269" y="531507"/>
                      <a:pt x="267269" y="433253"/>
                    </a:cubicBezTo>
                    <a:cubicBezTo>
                      <a:pt x="260588" y="432860"/>
                      <a:pt x="253514" y="432467"/>
                      <a:pt x="246832" y="432467"/>
                    </a:cubicBezTo>
                    <a:cubicBezTo>
                      <a:pt x="199671" y="432467"/>
                      <a:pt x="152509" y="432467"/>
                      <a:pt x="105347" y="432467"/>
                    </a:cubicBezTo>
                    <a:cubicBezTo>
                      <a:pt x="82159" y="432467"/>
                      <a:pt x="77050" y="427751"/>
                      <a:pt x="77050" y="404956"/>
                    </a:cubicBezTo>
                    <a:cubicBezTo>
                      <a:pt x="77050" y="300021"/>
                      <a:pt x="77050" y="195479"/>
                      <a:pt x="77050" y="90543"/>
                    </a:cubicBezTo>
                    <a:cubicBezTo>
                      <a:pt x="77050" y="67749"/>
                      <a:pt x="83338" y="62246"/>
                      <a:pt x="106919" y="62246"/>
                    </a:cubicBezTo>
                    <a:cubicBezTo>
                      <a:pt x="145435" y="62246"/>
                      <a:pt x="183950" y="62246"/>
                      <a:pt x="222073" y="62246"/>
                    </a:cubicBezTo>
                    <a:cubicBezTo>
                      <a:pt x="246046" y="11547"/>
                      <a:pt x="278274" y="-7317"/>
                      <a:pt x="322292" y="2508"/>
                    </a:cubicBezTo>
                    <a:cubicBezTo>
                      <a:pt x="358842" y="10368"/>
                      <a:pt x="384388" y="42595"/>
                      <a:pt x="385174" y="80325"/>
                    </a:cubicBezTo>
                    <a:cubicBezTo>
                      <a:pt x="385960" y="119627"/>
                      <a:pt x="360807" y="152247"/>
                      <a:pt x="322292" y="162072"/>
                    </a:cubicBezTo>
                    <a:cubicBezTo>
                      <a:pt x="279846" y="172291"/>
                      <a:pt x="246046" y="152247"/>
                      <a:pt x="221286" y="103120"/>
                    </a:cubicBezTo>
                    <a:close/>
                    <a:moveTo>
                      <a:pt x="301462" y="124343"/>
                    </a:moveTo>
                    <a:cubicBezTo>
                      <a:pt x="325043" y="124736"/>
                      <a:pt x="344300" y="106657"/>
                      <a:pt x="345086" y="83076"/>
                    </a:cubicBezTo>
                    <a:cubicBezTo>
                      <a:pt x="345872" y="59495"/>
                      <a:pt x="327401" y="40237"/>
                      <a:pt x="303820" y="39451"/>
                    </a:cubicBezTo>
                    <a:cubicBezTo>
                      <a:pt x="280239" y="38665"/>
                      <a:pt x="260981" y="57137"/>
                      <a:pt x="260195" y="80718"/>
                    </a:cubicBezTo>
                    <a:cubicBezTo>
                      <a:pt x="259409" y="105085"/>
                      <a:pt x="277488" y="123950"/>
                      <a:pt x="301462" y="124343"/>
                    </a:cubicBezTo>
                    <a:close/>
                    <a:moveTo>
                      <a:pt x="80587" y="785788"/>
                    </a:moveTo>
                    <a:cubicBezTo>
                      <a:pt x="104954" y="785788"/>
                      <a:pt x="123033" y="768495"/>
                      <a:pt x="123425" y="744521"/>
                    </a:cubicBezTo>
                    <a:cubicBezTo>
                      <a:pt x="123819" y="720547"/>
                      <a:pt x="105740" y="702469"/>
                      <a:pt x="81373" y="702469"/>
                    </a:cubicBezTo>
                    <a:cubicBezTo>
                      <a:pt x="57006" y="702469"/>
                      <a:pt x="38927" y="720154"/>
                      <a:pt x="38534" y="743735"/>
                    </a:cubicBezTo>
                    <a:cubicBezTo>
                      <a:pt x="38534" y="768102"/>
                      <a:pt x="56220" y="785788"/>
                      <a:pt x="80587" y="7857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5644971" y="2385957"/>
                <a:ext cx="1017129" cy="555480"/>
              </a:xfrm>
              <a:custGeom>
                <a:rect b="b" l="l" r="r" t="t"/>
                <a:pathLst>
                  <a:path extrusionOk="0" h="555480" w="1017129">
                    <a:moveTo>
                      <a:pt x="674812" y="102949"/>
                    </a:moveTo>
                    <a:cubicBezTo>
                      <a:pt x="666952" y="102949"/>
                      <a:pt x="661057" y="102949"/>
                      <a:pt x="655161" y="102949"/>
                    </a:cubicBezTo>
                    <a:cubicBezTo>
                      <a:pt x="496776" y="102949"/>
                      <a:pt x="337998" y="102949"/>
                      <a:pt x="179613" y="102556"/>
                    </a:cubicBezTo>
                    <a:cubicBezTo>
                      <a:pt x="167036" y="102556"/>
                      <a:pt x="160355" y="105307"/>
                      <a:pt x="154460" y="117883"/>
                    </a:cubicBezTo>
                    <a:cubicBezTo>
                      <a:pt x="137953" y="153648"/>
                      <a:pt x="100617" y="170547"/>
                      <a:pt x="61315" y="161901"/>
                    </a:cubicBezTo>
                    <a:cubicBezTo>
                      <a:pt x="25158" y="153648"/>
                      <a:pt x="-388" y="120241"/>
                      <a:pt x="4" y="80940"/>
                    </a:cubicBezTo>
                    <a:cubicBezTo>
                      <a:pt x="398" y="42817"/>
                      <a:pt x="25158" y="10983"/>
                      <a:pt x="61708" y="2337"/>
                    </a:cubicBezTo>
                    <a:cubicBezTo>
                      <a:pt x="99831" y="-6703"/>
                      <a:pt x="139525" y="10983"/>
                      <a:pt x="154853" y="46747"/>
                    </a:cubicBezTo>
                    <a:cubicBezTo>
                      <a:pt x="161141" y="61682"/>
                      <a:pt x="169394" y="63254"/>
                      <a:pt x="182757" y="63254"/>
                    </a:cubicBezTo>
                    <a:cubicBezTo>
                      <a:pt x="348609" y="62861"/>
                      <a:pt x="514069" y="62861"/>
                      <a:pt x="679921" y="62861"/>
                    </a:cubicBezTo>
                    <a:cubicBezTo>
                      <a:pt x="710970" y="62861"/>
                      <a:pt x="714507" y="66398"/>
                      <a:pt x="714507" y="97840"/>
                    </a:cubicBezTo>
                    <a:cubicBezTo>
                      <a:pt x="714507" y="207884"/>
                      <a:pt x="714507" y="317928"/>
                      <a:pt x="714507" y="427973"/>
                    </a:cubicBezTo>
                    <a:cubicBezTo>
                      <a:pt x="714507" y="435833"/>
                      <a:pt x="714507" y="443300"/>
                      <a:pt x="714507" y="453912"/>
                    </a:cubicBezTo>
                    <a:cubicBezTo>
                      <a:pt x="760097" y="453912"/>
                      <a:pt x="804507" y="454305"/>
                      <a:pt x="848918" y="453126"/>
                    </a:cubicBezTo>
                    <a:cubicBezTo>
                      <a:pt x="852848" y="453126"/>
                      <a:pt x="857564" y="445265"/>
                      <a:pt x="860316" y="440156"/>
                    </a:cubicBezTo>
                    <a:cubicBezTo>
                      <a:pt x="879966" y="398889"/>
                      <a:pt x="925949" y="380811"/>
                      <a:pt x="967609" y="398496"/>
                    </a:cubicBezTo>
                    <a:cubicBezTo>
                      <a:pt x="1008483" y="415789"/>
                      <a:pt x="1028133" y="463344"/>
                      <a:pt x="1010841" y="505004"/>
                    </a:cubicBezTo>
                    <a:cubicBezTo>
                      <a:pt x="997871" y="536445"/>
                      <a:pt x="973897" y="553345"/>
                      <a:pt x="939705" y="555310"/>
                    </a:cubicBezTo>
                    <a:cubicBezTo>
                      <a:pt x="904333" y="557275"/>
                      <a:pt x="876822" y="542340"/>
                      <a:pt x="861888" y="509720"/>
                    </a:cubicBezTo>
                    <a:cubicBezTo>
                      <a:pt x="855599" y="496357"/>
                      <a:pt x="848918" y="493213"/>
                      <a:pt x="835556" y="493606"/>
                    </a:cubicBezTo>
                    <a:cubicBezTo>
                      <a:pt x="796254" y="494392"/>
                      <a:pt x="756953" y="493999"/>
                      <a:pt x="717651" y="493999"/>
                    </a:cubicBezTo>
                    <a:cubicBezTo>
                      <a:pt x="674419" y="493999"/>
                      <a:pt x="674419" y="493999"/>
                      <a:pt x="674419" y="449588"/>
                    </a:cubicBezTo>
                    <a:cubicBezTo>
                      <a:pt x="674419" y="342295"/>
                      <a:pt x="674419" y="234609"/>
                      <a:pt x="674419" y="127316"/>
                    </a:cubicBezTo>
                    <a:cubicBezTo>
                      <a:pt x="674812" y="120241"/>
                      <a:pt x="674812" y="112381"/>
                      <a:pt x="674812" y="102949"/>
                    </a:cubicBezTo>
                    <a:close/>
                    <a:moveTo>
                      <a:pt x="81359" y="124172"/>
                    </a:moveTo>
                    <a:cubicBezTo>
                      <a:pt x="106119" y="124172"/>
                      <a:pt x="123411" y="107665"/>
                      <a:pt x="123411" y="82905"/>
                    </a:cubicBezTo>
                    <a:cubicBezTo>
                      <a:pt x="123411" y="58145"/>
                      <a:pt x="106512" y="40852"/>
                      <a:pt x="81752" y="40852"/>
                    </a:cubicBezTo>
                    <a:cubicBezTo>
                      <a:pt x="56992" y="40852"/>
                      <a:pt x="39699" y="57752"/>
                      <a:pt x="39699" y="82512"/>
                    </a:cubicBezTo>
                    <a:cubicBezTo>
                      <a:pt x="39699" y="106879"/>
                      <a:pt x="56206" y="124172"/>
                      <a:pt x="81359" y="124172"/>
                    </a:cubicBezTo>
                    <a:close/>
                    <a:moveTo>
                      <a:pt x="936168" y="516401"/>
                    </a:moveTo>
                    <a:cubicBezTo>
                      <a:pt x="960141" y="516008"/>
                      <a:pt x="978220" y="497536"/>
                      <a:pt x="977827" y="473562"/>
                    </a:cubicBezTo>
                    <a:cubicBezTo>
                      <a:pt x="977434" y="449588"/>
                      <a:pt x="958962" y="431903"/>
                      <a:pt x="934595" y="432296"/>
                    </a:cubicBezTo>
                    <a:cubicBezTo>
                      <a:pt x="910229" y="432689"/>
                      <a:pt x="892936" y="450767"/>
                      <a:pt x="893329" y="475134"/>
                    </a:cubicBezTo>
                    <a:cubicBezTo>
                      <a:pt x="893329" y="499108"/>
                      <a:pt x="911801" y="516794"/>
                      <a:pt x="936168" y="5164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6225383" y="3030874"/>
                <a:ext cx="798619" cy="763320"/>
              </a:xfrm>
              <a:custGeom>
                <a:rect b="b" l="l" r="r" t="t"/>
                <a:pathLst>
                  <a:path extrusionOk="0" h="763320" w="798619">
                    <a:moveTo>
                      <a:pt x="101475" y="661838"/>
                    </a:moveTo>
                    <a:cubicBezTo>
                      <a:pt x="281476" y="661838"/>
                      <a:pt x="458333" y="661838"/>
                      <a:pt x="635976" y="661838"/>
                    </a:cubicBezTo>
                    <a:cubicBezTo>
                      <a:pt x="647374" y="630004"/>
                      <a:pt x="667024" y="607602"/>
                      <a:pt x="701610" y="601314"/>
                    </a:cubicBezTo>
                    <a:cubicBezTo>
                      <a:pt x="743269" y="593846"/>
                      <a:pt x="783750" y="617820"/>
                      <a:pt x="795147" y="657122"/>
                    </a:cubicBezTo>
                    <a:cubicBezTo>
                      <a:pt x="807331" y="698389"/>
                      <a:pt x="786501" y="742013"/>
                      <a:pt x="747593" y="757341"/>
                    </a:cubicBezTo>
                    <a:cubicBezTo>
                      <a:pt x="707898" y="773062"/>
                      <a:pt x="661129" y="756948"/>
                      <a:pt x="644229" y="718825"/>
                    </a:cubicBezTo>
                    <a:cubicBezTo>
                      <a:pt x="637548" y="703891"/>
                      <a:pt x="630081" y="700747"/>
                      <a:pt x="615146" y="700747"/>
                    </a:cubicBezTo>
                    <a:cubicBezTo>
                      <a:pt x="444971" y="701533"/>
                      <a:pt x="274795" y="701533"/>
                      <a:pt x="104226" y="701926"/>
                    </a:cubicBezTo>
                    <a:cubicBezTo>
                      <a:pt x="63352" y="701926"/>
                      <a:pt x="61780" y="700354"/>
                      <a:pt x="61780" y="660266"/>
                    </a:cubicBezTo>
                    <a:cubicBezTo>
                      <a:pt x="61780" y="501095"/>
                      <a:pt x="61780" y="341924"/>
                      <a:pt x="62173" y="182752"/>
                    </a:cubicBezTo>
                    <a:cubicBezTo>
                      <a:pt x="62173" y="168997"/>
                      <a:pt x="59815" y="160743"/>
                      <a:pt x="45667" y="154455"/>
                    </a:cubicBezTo>
                    <a:cubicBezTo>
                      <a:pt x="9902" y="138734"/>
                      <a:pt x="-6604" y="99826"/>
                      <a:pt x="2435" y="60917"/>
                    </a:cubicBezTo>
                    <a:cubicBezTo>
                      <a:pt x="11081" y="25153"/>
                      <a:pt x="43309" y="0"/>
                      <a:pt x="81824" y="0"/>
                    </a:cubicBezTo>
                    <a:cubicBezTo>
                      <a:pt x="121126" y="0"/>
                      <a:pt x="152960" y="24760"/>
                      <a:pt x="161999" y="62489"/>
                    </a:cubicBezTo>
                    <a:cubicBezTo>
                      <a:pt x="171039" y="99433"/>
                      <a:pt x="153353" y="138734"/>
                      <a:pt x="118768" y="154455"/>
                    </a:cubicBezTo>
                    <a:cubicBezTo>
                      <a:pt x="105405" y="160743"/>
                      <a:pt x="101475" y="167425"/>
                      <a:pt x="101475" y="181966"/>
                    </a:cubicBezTo>
                    <a:cubicBezTo>
                      <a:pt x="102261" y="334456"/>
                      <a:pt x="101868" y="486946"/>
                      <a:pt x="101868" y="639829"/>
                    </a:cubicBezTo>
                    <a:cubicBezTo>
                      <a:pt x="101475" y="646903"/>
                      <a:pt x="101475" y="653585"/>
                      <a:pt x="101475" y="661838"/>
                    </a:cubicBezTo>
                    <a:close/>
                    <a:moveTo>
                      <a:pt x="716151" y="639043"/>
                    </a:moveTo>
                    <a:cubicBezTo>
                      <a:pt x="692177" y="639436"/>
                      <a:pt x="674099" y="658301"/>
                      <a:pt x="674491" y="681882"/>
                    </a:cubicBezTo>
                    <a:cubicBezTo>
                      <a:pt x="674885" y="705463"/>
                      <a:pt x="693749" y="723935"/>
                      <a:pt x="717330" y="723935"/>
                    </a:cubicBezTo>
                    <a:cubicBezTo>
                      <a:pt x="740911" y="723542"/>
                      <a:pt x="759383" y="704677"/>
                      <a:pt x="759383" y="680703"/>
                    </a:cubicBezTo>
                    <a:cubicBezTo>
                      <a:pt x="758990" y="657515"/>
                      <a:pt x="739732" y="638650"/>
                      <a:pt x="716151" y="639043"/>
                    </a:cubicBezTo>
                    <a:close/>
                    <a:moveTo>
                      <a:pt x="39771" y="81747"/>
                    </a:moveTo>
                    <a:cubicBezTo>
                      <a:pt x="39378" y="105721"/>
                      <a:pt x="57064" y="123800"/>
                      <a:pt x="81431" y="124193"/>
                    </a:cubicBezTo>
                    <a:cubicBezTo>
                      <a:pt x="105798" y="124586"/>
                      <a:pt x="123877" y="107293"/>
                      <a:pt x="124270" y="82926"/>
                    </a:cubicBezTo>
                    <a:cubicBezTo>
                      <a:pt x="124663" y="58952"/>
                      <a:pt x="106977" y="40874"/>
                      <a:pt x="82610" y="40481"/>
                    </a:cubicBezTo>
                    <a:cubicBezTo>
                      <a:pt x="58243" y="40088"/>
                      <a:pt x="40165" y="57773"/>
                      <a:pt x="39771" y="81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4"/>
              <p:cNvSpPr/>
              <p:nvPr/>
            </p:nvSpPr>
            <p:spPr>
              <a:xfrm>
                <a:off x="6859791" y="1956454"/>
                <a:ext cx="858417" cy="984828"/>
              </a:xfrm>
              <a:custGeom>
                <a:rect b="b" l="l" r="r" t="t"/>
                <a:pathLst>
                  <a:path extrusionOk="0" h="984828" w="858417">
                    <a:moveTo>
                      <a:pt x="755764" y="821711"/>
                    </a:moveTo>
                    <a:cubicBezTo>
                      <a:pt x="755764" y="783981"/>
                      <a:pt x="756158" y="745859"/>
                      <a:pt x="755371" y="708129"/>
                    </a:cubicBezTo>
                    <a:cubicBezTo>
                      <a:pt x="755371" y="702234"/>
                      <a:pt x="751048" y="695946"/>
                      <a:pt x="747118" y="691230"/>
                    </a:cubicBezTo>
                    <a:cubicBezTo>
                      <a:pt x="593842" y="497866"/>
                      <a:pt x="440566" y="304503"/>
                      <a:pt x="286897" y="111532"/>
                    </a:cubicBezTo>
                    <a:cubicBezTo>
                      <a:pt x="282574" y="106423"/>
                      <a:pt x="274320" y="101706"/>
                      <a:pt x="267639" y="101706"/>
                    </a:cubicBezTo>
                    <a:cubicBezTo>
                      <a:pt x="233054" y="100920"/>
                      <a:pt x="198468" y="101314"/>
                      <a:pt x="162704" y="101314"/>
                    </a:cubicBezTo>
                    <a:cubicBezTo>
                      <a:pt x="152092" y="130790"/>
                      <a:pt x="134800" y="152799"/>
                      <a:pt x="102965" y="161052"/>
                    </a:cubicBezTo>
                    <a:cubicBezTo>
                      <a:pt x="60520" y="171663"/>
                      <a:pt x="17681" y="148868"/>
                      <a:pt x="4319" y="107995"/>
                    </a:cubicBezTo>
                    <a:cubicBezTo>
                      <a:pt x="-9437" y="66335"/>
                      <a:pt x="10607" y="22317"/>
                      <a:pt x="51088" y="6204"/>
                    </a:cubicBezTo>
                    <a:cubicBezTo>
                      <a:pt x="92354" y="-10303"/>
                      <a:pt x="138730" y="6990"/>
                      <a:pt x="156416" y="47863"/>
                    </a:cubicBezTo>
                    <a:cubicBezTo>
                      <a:pt x="161525" y="60047"/>
                      <a:pt x="167813" y="62405"/>
                      <a:pt x="179603" y="62405"/>
                    </a:cubicBezTo>
                    <a:cubicBezTo>
                      <a:pt x="213010" y="61619"/>
                      <a:pt x="246416" y="61226"/>
                      <a:pt x="279822" y="62798"/>
                    </a:cubicBezTo>
                    <a:cubicBezTo>
                      <a:pt x="290041" y="63191"/>
                      <a:pt x="303010" y="69086"/>
                      <a:pt x="309299" y="76947"/>
                    </a:cubicBezTo>
                    <a:cubicBezTo>
                      <a:pt x="468470" y="276205"/>
                      <a:pt x="627248" y="476250"/>
                      <a:pt x="785634" y="676688"/>
                    </a:cubicBezTo>
                    <a:cubicBezTo>
                      <a:pt x="791136" y="683762"/>
                      <a:pt x="794673" y="694374"/>
                      <a:pt x="795066" y="703413"/>
                    </a:cubicBezTo>
                    <a:cubicBezTo>
                      <a:pt x="796245" y="738785"/>
                      <a:pt x="795066" y="774156"/>
                      <a:pt x="795852" y="809527"/>
                    </a:cubicBezTo>
                    <a:cubicBezTo>
                      <a:pt x="795852" y="815423"/>
                      <a:pt x="801354" y="823676"/>
                      <a:pt x="806856" y="826034"/>
                    </a:cubicBezTo>
                    <a:cubicBezTo>
                      <a:pt x="845765" y="844899"/>
                      <a:pt x="865023" y="880663"/>
                      <a:pt x="856377" y="920358"/>
                    </a:cubicBezTo>
                    <a:cubicBezTo>
                      <a:pt x="848516" y="957694"/>
                      <a:pt x="813538" y="985598"/>
                      <a:pt x="775415" y="984812"/>
                    </a:cubicBezTo>
                    <a:cubicBezTo>
                      <a:pt x="737293" y="984026"/>
                      <a:pt x="703100" y="956515"/>
                      <a:pt x="696026" y="920751"/>
                    </a:cubicBezTo>
                    <a:cubicBezTo>
                      <a:pt x="687773" y="878698"/>
                      <a:pt x="707031" y="842934"/>
                      <a:pt x="747118" y="825641"/>
                    </a:cubicBezTo>
                    <a:cubicBezTo>
                      <a:pt x="749476" y="824069"/>
                      <a:pt x="751834" y="823283"/>
                      <a:pt x="755764" y="821711"/>
                    </a:cubicBezTo>
                    <a:close/>
                    <a:moveTo>
                      <a:pt x="39690" y="80877"/>
                    </a:moveTo>
                    <a:cubicBezTo>
                      <a:pt x="39297" y="104458"/>
                      <a:pt x="57769" y="123715"/>
                      <a:pt x="81350" y="124108"/>
                    </a:cubicBezTo>
                    <a:cubicBezTo>
                      <a:pt x="104538" y="124501"/>
                      <a:pt x="123795" y="106030"/>
                      <a:pt x="124581" y="82056"/>
                    </a:cubicBezTo>
                    <a:cubicBezTo>
                      <a:pt x="124974" y="58475"/>
                      <a:pt x="106503" y="39217"/>
                      <a:pt x="82922" y="38824"/>
                    </a:cubicBezTo>
                    <a:cubicBezTo>
                      <a:pt x="59341" y="38431"/>
                      <a:pt x="40083" y="56903"/>
                      <a:pt x="39690" y="80877"/>
                    </a:cubicBezTo>
                    <a:close/>
                    <a:moveTo>
                      <a:pt x="734148" y="902672"/>
                    </a:moveTo>
                    <a:cubicBezTo>
                      <a:pt x="734542" y="926646"/>
                      <a:pt x="753013" y="944725"/>
                      <a:pt x="776987" y="944725"/>
                    </a:cubicBezTo>
                    <a:cubicBezTo>
                      <a:pt x="800568" y="944332"/>
                      <a:pt x="818647" y="925860"/>
                      <a:pt x="818254" y="901493"/>
                    </a:cubicBezTo>
                    <a:cubicBezTo>
                      <a:pt x="817861" y="877519"/>
                      <a:pt x="799782" y="859834"/>
                      <a:pt x="775415" y="859834"/>
                    </a:cubicBezTo>
                    <a:cubicBezTo>
                      <a:pt x="751441" y="859834"/>
                      <a:pt x="734148" y="878305"/>
                      <a:pt x="734148" y="90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4"/>
              <p:cNvSpPr/>
              <p:nvPr/>
            </p:nvSpPr>
            <p:spPr>
              <a:xfrm>
                <a:off x="5307768" y="1953037"/>
                <a:ext cx="1080399" cy="349944"/>
              </a:xfrm>
              <a:custGeom>
                <a:rect b="b" l="l" r="r" t="t"/>
                <a:pathLst>
                  <a:path extrusionOk="0" h="349944" w="1080399">
                    <a:moveTo>
                      <a:pt x="560440" y="104338"/>
                    </a:moveTo>
                    <a:cubicBezTo>
                      <a:pt x="560440" y="149927"/>
                      <a:pt x="560440" y="193945"/>
                      <a:pt x="560440" y="238356"/>
                    </a:cubicBezTo>
                    <a:cubicBezTo>
                      <a:pt x="560440" y="246216"/>
                      <a:pt x="560833" y="254076"/>
                      <a:pt x="560440" y="261937"/>
                    </a:cubicBezTo>
                    <a:cubicBezTo>
                      <a:pt x="559654" y="282374"/>
                      <a:pt x="553759" y="288662"/>
                      <a:pt x="532929" y="288662"/>
                    </a:cubicBezTo>
                    <a:cubicBezTo>
                      <a:pt x="492448" y="289055"/>
                      <a:pt x="451575" y="288662"/>
                      <a:pt x="411094" y="288662"/>
                    </a:cubicBezTo>
                    <a:cubicBezTo>
                      <a:pt x="333277" y="288662"/>
                      <a:pt x="255067" y="288662"/>
                      <a:pt x="177250" y="288269"/>
                    </a:cubicBezTo>
                    <a:cubicBezTo>
                      <a:pt x="166246" y="288269"/>
                      <a:pt x="160350" y="291020"/>
                      <a:pt x="155634" y="302024"/>
                    </a:cubicBezTo>
                    <a:cubicBezTo>
                      <a:pt x="139127" y="338968"/>
                      <a:pt x="101398" y="356653"/>
                      <a:pt x="61703" y="347614"/>
                    </a:cubicBezTo>
                    <a:cubicBezTo>
                      <a:pt x="24760" y="339361"/>
                      <a:pt x="0" y="306347"/>
                      <a:pt x="0" y="267046"/>
                    </a:cubicBezTo>
                    <a:cubicBezTo>
                      <a:pt x="393" y="227744"/>
                      <a:pt x="26725" y="195124"/>
                      <a:pt x="65241" y="187264"/>
                    </a:cubicBezTo>
                    <a:cubicBezTo>
                      <a:pt x="102970" y="179796"/>
                      <a:pt x="140307" y="199447"/>
                      <a:pt x="156813" y="235605"/>
                    </a:cubicBezTo>
                    <a:cubicBezTo>
                      <a:pt x="158778" y="239928"/>
                      <a:pt x="160350" y="243858"/>
                      <a:pt x="162315" y="248181"/>
                    </a:cubicBezTo>
                    <a:cubicBezTo>
                      <a:pt x="281006" y="248181"/>
                      <a:pt x="399304" y="248181"/>
                      <a:pt x="519173" y="248181"/>
                    </a:cubicBezTo>
                    <a:cubicBezTo>
                      <a:pt x="519567" y="241893"/>
                      <a:pt x="520353" y="236391"/>
                      <a:pt x="520353" y="230496"/>
                    </a:cubicBezTo>
                    <a:cubicBezTo>
                      <a:pt x="520353" y="185299"/>
                      <a:pt x="520353" y="140102"/>
                      <a:pt x="520353" y="94905"/>
                    </a:cubicBezTo>
                    <a:cubicBezTo>
                      <a:pt x="520353" y="67001"/>
                      <a:pt x="524676" y="62678"/>
                      <a:pt x="552187" y="62678"/>
                    </a:cubicBezTo>
                    <a:cubicBezTo>
                      <a:pt x="667340" y="62678"/>
                      <a:pt x="782494" y="62285"/>
                      <a:pt x="898041" y="63071"/>
                    </a:cubicBezTo>
                    <a:cubicBezTo>
                      <a:pt x="912189" y="63071"/>
                      <a:pt x="919656" y="59927"/>
                      <a:pt x="925552" y="45778"/>
                    </a:cubicBezTo>
                    <a:cubicBezTo>
                      <a:pt x="940879" y="10407"/>
                      <a:pt x="980967" y="-6886"/>
                      <a:pt x="1019089" y="2546"/>
                    </a:cubicBezTo>
                    <a:cubicBezTo>
                      <a:pt x="1055247" y="11193"/>
                      <a:pt x="1080400" y="43813"/>
                      <a:pt x="1080400" y="81543"/>
                    </a:cubicBezTo>
                    <a:cubicBezTo>
                      <a:pt x="1080400" y="120058"/>
                      <a:pt x="1054461" y="153464"/>
                      <a:pt x="1017910" y="161718"/>
                    </a:cubicBezTo>
                    <a:cubicBezTo>
                      <a:pt x="979788" y="170364"/>
                      <a:pt x="941665" y="153464"/>
                      <a:pt x="925945" y="118879"/>
                    </a:cubicBezTo>
                    <a:cubicBezTo>
                      <a:pt x="920049" y="105910"/>
                      <a:pt x="913368" y="102372"/>
                      <a:pt x="900006" y="102372"/>
                    </a:cubicBezTo>
                    <a:cubicBezTo>
                      <a:pt x="793891" y="102765"/>
                      <a:pt x="687777" y="102765"/>
                      <a:pt x="581663" y="102765"/>
                    </a:cubicBezTo>
                    <a:cubicBezTo>
                      <a:pt x="575375" y="103158"/>
                      <a:pt x="569086" y="103944"/>
                      <a:pt x="560440" y="104338"/>
                    </a:cubicBezTo>
                    <a:close/>
                    <a:moveTo>
                      <a:pt x="123407" y="269011"/>
                    </a:moveTo>
                    <a:cubicBezTo>
                      <a:pt x="123800" y="244644"/>
                      <a:pt x="106507" y="226565"/>
                      <a:pt x="82140" y="226172"/>
                    </a:cubicBezTo>
                    <a:cubicBezTo>
                      <a:pt x="58166" y="225779"/>
                      <a:pt x="39695" y="243465"/>
                      <a:pt x="39695" y="267832"/>
                    </a:cubicBezTo>
                    <a:cubicBezTo>
                      <a:pt x="39302" y="291806"/>
                      <a:pt x="57380" y="310671"/>
                      <a:pt x="80961" y="311064"/>
                    </a:cubicBezTo>
                    <a:cubicBezTo>
                      <a:pt x="104542" y="311457"/>
                      <a:pt x="123014" y="293378"/>
                      <a:pt x="123407" y="269011"/>
                    </a:cubicBezTo>
                    <a:close/>
                    <a:moveTo>
                      <a:pt x="999046" y="41062"/>
                    </a:moveTo>
                    <a:cubicBezTo>
                      <a:pt x="974679" y="41062"/>
                      <a:pt x="956207" y="59141"/>
                      <a:pt x="956600" y="82722"/>
                    </a:cubicBezTo>
                    <a:cubicBezTo>
                      <a:pt x="956600" y="106303"/>
                      <a:pt x="975071" y="124381"/>
                      <a:pt x="999046" y="124381"/>
                    </a:cubicBezTo>
                    <a:cubicBezTo>
                      <a:pt x="1023413" y="124381"/>
                      <a:pt x="1041491" y="106303"/>
                      <a:pt x="1041491" y="82722"/>
                    </a:cubicBezTo>
                    <a:cubicBezTo>
                      <a:pt x="1041491" y="58748"/>
                      <a:pt x="1023413" y="41062"/>
                      <a:pt x="999046" y="410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4"/>
              <p:cNvSpPr/>
              <p:nvPr/>
            </p:nvSpPr>
            <p:spPr>
              <a:xfrm>
                <a:off x="4931648" y="3662702"/>
                <a:ext cx="1045832" cy="357009"/>
              </a:xfrm>
              <a:custGeom>
                <a:rect b="b" l="l" r="r" t="t"/>
                <a:pathLst>
                  <a:path extrusionOk="0" h="357009" w="1045832">
                    <a:moveTo>
                      <a:pt x="945207" y="251671"/>
                    </a:moveTo>
                    <a:cubicBezTo>
                      <a:pt x="945207" y="223374"/>
                      <a:pt x="945993" y="197042"/>
                      <a:pt x="944421" y="171103"/>
                    </a:cubicBezTo>
                    <a:cubicBezTo>
                      <a:pt x="944028" y="165600"/>
                      <a:pt x="935381" y="158919"/>
                      <a:pt x="928700" y="155775"/>
                    </a:cubicBezTo>
                    <a:cubicBezTo>
                      <a:pt x="896080" y="139269"/>
                      <a:pt x="878787" y="107827"/>
                      <a:pt x="882717" y="70098"/>
                    </a:cubicBezTo>
                    <a:cubicBezTo>
                      <a:pt x="886254" y="37477"/>
                      <a:pt x="912194" y="8787"/>
                      <a:pt x="944421" y="2106"/>
                    </a:cubicBezTo>
                    <a:cubicBezTo>
                      <a:pt x="980971" y="-5754"/>
                      <a:pt x="1016343" y="8787"/>
                      <a:pt x="1034028" y="39050"/>
                    </a:cubicBezTo>
                    <a:cubicBezTo>
                      <a:pt x="1061146" y="85032"/>
                      <a:pt x="1040316" y="138089"/>
                      <a:pt x="984115" y="162063"/>
                    </a:cubicBezTo>
                    <a:cubicBezTo>
                      <a:pt x="984115" y="193898"/>
                      <a:pt x="984115" y="226518"/>
                      <a:pt x="984115" y="259138"/>
                    </a:cubicBezTo>
                    <a:cubicBezTo>
                      <a:pt x="984115" y="287042"/>
                      <a:pt x="978613" y="292545"/>
                      <a:pt x="951102" y="292545"/>
                    </a:cubicBezTo>
                    <a:cubicBezTo>
                      <a:pt x="694856" y="293330"/>
                      <a:pt x="439003" y="294117"/>
                      <a:pt x="182757" y="294117"/>
                    </a:cubicBezTo>
                    <a:cubicBezTo>
                      <a:pt x="169001" y="294117"/>
                      <a:pt x="161141" y="296082"/>
                      <a:pt x="154853" y="310623"/>
                    </a:cubicBezTo>
                    <a:cubicBezTo>
                      <a:pt x="139525" y="346388"/>
                      <a:pt x="99830" y="363680"/>
                      <a:pt x="61708" y="354641"/>
                    </a:cubicBezTo>
                    <a:cubicBezTo>
                      <a:pt x="25943" y="345995"/>
                      <a:pt x="4" y="312981"/>
                      <a:pt x="4" y="275645"/>
                    </a:cubicBezTo>
                    <a:cubicBezTo>
                      <a:pt x="-389" y="237522"/>
                      <a:pt x="26336" y="203330"/>
                      <a:pt x="62494" y="195077"/>
                    </a:cubicBezTo>
                    <a:cubicBezTo>
                      <a:pt x="101402" y="186430"/>
                      <a:pt x="139525" y="204116"/>
                      <a:pt x="155638" y="239880"/>
                    </a:cubicBezTo>
                    <a:cubicBezTo>
                      <a:pt x="160355" y="249706"/>
                      <a:pt x="164285" y="254815"/>
                      <a:pt x="176468" y="254815"/>
                    </a:cubicBezTo>
                    <a:cubicBezTo>
                      <a:pt x="427212" y="254029"/>
                      <a:pt x="678349" y="253636"/>
                      <a:pt x="929093" y="252850"/>
                    </a:cubicBezTo>
                    <a:cubicBezTo>
                      <a:pt x="934202" y="252850"/>
                      <a:pt x="938525" y="252457"/>
                      <a:pt x="945207" y="251671"/>
                    </a:cubicBezTo>
                    <a:close/>
                    <a:moveTo>
                      <a:pt x="1006124" y="80709"/>
                    </a:moveTo>
                    <a:cubicBezTo>
                      <a:pt x="1005731" y="56735"/>
                      <a:pt x="987652" y="38656"/>
                      <a:pt x="963286" y="39050"/>
                    </a:cubicBezTo>
                    <a:cubicBezTo>
                      <a:pt x="939311" y="39443"/>
                      <a:pt x="921626" y="57914"/>
                      <a:pt x="922019" y="82281"/>
                    </a:cubicBezTo>
                    <a:cubicBezTo>
                      <a:pt x="922412" y="105862"/>
                      <a:pt x="941277" y="124334"/>
                      <a:pt x="964857" y="123941"/>
                    </a:cubicBezTo>
                    <a:cubicBezTo>
                      <a:pt x="988832" y="123548"/>
                      <a:pt x="1006517" y="105076"/>
                      <a:pt x="1006124" y="80709"/>
                    </a:cubicBezTo>
                    <a:close/>
                    <a:moveTo>
                      <a:pt x="82145" y="316911"/>
                    </a:moveTo>
                    <a:cubicBezTo>
                      <a:pt x="106512" y="316911"/>
                      <a:pt x="124197" y="299619"/>
                      <a:pt x="124590" y="275252"/>
                    </a:cubicBezTo>
                    <a:cubicBezTo>
                      <a:pt x="124983" y="250885"/>
                      <a:pt x="107298" y="233592"/>
                      <a:pt x="82538" y="233199"/>
                    </a:cubicBezTo>
                    <a:cubicBezTo>
                      <a:pt x="57778" y="233199"/>
                      <a:pt x="40485" y="250099"/>
                      <a:pt x="40092" y="274859"/>
                    </a:cubicBezTo>
                    <a:cubicBezTo>
                      <a:pt x="40092" y="299226"/>
                      <a:pt x="57778" y="316911"/>
                      <a:pt x="82145" y="3169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4"/>
              <p:cNvSpPr/>
              <p:nvPr/>
            </p:nvSpPr>
            <p:spPr>
              <a:xfrm>
                <a:off x="4676188" y="2335444"/>
                <a:ext cx="449614" cy="606981"/>
              </a:xfrm>
              <a:custGeom>
                <a:rect b="b" l="l" r="r" t="t"/>
                <a:pathLst>
                  <a:path extrusionOk="0" h="606981" w="449614">
                    <a:moveTo>
                      <a:pt x="408740" y="504818"/>
                    </a:moveTo>
                    <a:cubicBezTo>
                      <a:pt x="408740" y="369620"/>
                      <a:pt x="408740" y="236781"/>
                      <a:pt x="408740" y="102763"/>
                    </a:cubicBezTo>
                    <a:cubicBezTo>
                      <a:pt x="353325" y="102763"/>
                      <a:pt x="299089" y="102370"/>
                      <a:pt x="244853" y="103549"/>
                    </a:cubicBezTo>
                    <a:cubicBezTo>
                      <a:pt x="240137" y="103549"/>
                      <a:pt x="233848" y="112195"/>
                      <a:pt x="230704" y="118090"/>
                    </a:cubicBezTo>
                    <a:cubicBezTo>
                      <a:pt x="215377" y="147959"/>
                      <a:pt x="185901" y="166038"/>
                      <a:pt x="152494" y="163680"/>
                    </a:cubicBezTo>
                    <a:cubicBezTo>
                      <a:pt x="117909" y="161322"/>
                      <a:pt x="92756" y="144422"/>
                      <a:pt x="80572" y="111802"/>
                    </a:cubicBezTo>
                    <a:cubicBezTo>
                      <a:pt x="68389" y="78789"/>
                      <a:pt x="74284" y="48133"/>
                      <a:pt x="99437" y="23373"/>
                    </a:cubicBezTo>
                    <a:cubicBezTo>
                      <a:pt x="139525" y="-16321"/>
                      <a:pt x="207910" y="-3745"/>
                      <a:pt x="230704" y="48133"/>
                    </a:cubicBezTo>
                    <a:cubicBezTo>
                      <a:pt x="236207" y="60710"/>
                      <a:pt x="242888" y="63461"/>
                      <a:pt x="255464" y="63461"/>
                    </a:cubicBezTo>
                    <a:cubicBezTo>
                      <a:pt x="310487" y="62675"/>
                      <a:pt x="365509" y="63068"/>
                      <a:pt x="420531" y="63068"/>
                    </a:cubicBezTo>
                    <a:cubicBezTo>
                      <a:pt x="443719" y="63068"/>
                      <a:pt x="449614" y="68570"/>
                      <a:pt x="449614" y="91758"/>
                    </a:cubicBezTo>
                    <a:cubicBezTo>
                      <a:pt x="449614" y="233244"/>
                      <a:pt x="449614" y="374729"/>
                      <a:pt x="449614" y="515822"/>
                    </a:cubicBezTo>
                    <a:cubicBezTo>
                      <a:pt x="449614" y="539010"/>
                      <a:pt x="443719" y="544512"/>
                      <a:pt x="420138" y="544512"/>
                    </a:cubicBezTo>
                    <a:cubicBezTo>
                      <a:pt x="339570" y="544512"/>
                      <a:pt x="259002" y="544905"/>
                      <a:pt x="178433" y="544512"/>
                    </a:cubicBezTo>
                    <a:cubicBezTo>
                      <a:pt x="167429" y="544512"/>
                      <a:pt x="161534" y="547263"/>
                      <a:pt x="156424" y="558268"/>
                    </a:cubicBezTo>
                    <a:cubicBezTo>
                      <a:pt x="140311" y="594818"/>
                      <a:pt x="102974" y="613290"/>
                      <a:pt x="64459" y="605037"/>
                    </a:cubicBezTo>
                    <a:cubicBezTo>
                      <a:pt x="26729" y="597176"/>
                      <a:pt x="-389" y="562984"/>
                      <a:pt x="4" y="524075"/>
                    </a:cubicBezTo>
                    <a:cubicBezTo>
                      <a:pt x="4" y="486739"/>
                      <a:pt x="26336" y="452939"/>
                      <a:pt x="61708" y="445079"/>
                    </a:cubicBezTo>
                    <a:cubicBezTo>
                      <a:pt x="102581" y="435647"/>
                      <a:pt x="139918" y="454118"/>
                      <a:pt x="157603" y="491455"/>
                    </a:cubicBezTo>
                    <a:cubicBezTo>
                      <a:pt x="159962" y="496564"/>
                      <a:pt x="166643" y="504031"/>
                      <a:pt x="171359" y="504031"/>
                    </a:cubicBezTo>
                    <a:cubicBezTo>
                      <a:pt x="249962" y="505210"/>
                      <a:pt x="328565" y="504818"/>
                      <a:pt x="408740" y="504818"/>
                    </a:cubicBezTo>
                    <a:close/>
                    <a:moveTo>
                      <a:pt x="82931" y="482809"/>
                    </a:moveTo>
                    <a:cubicBezTo>
                      <a:pt x="58564" y="482809"/>
                      <a:pt x="40485" y="500101"/>
                      <a:pt x="40485" y="524468"/>
                    </a:cubicBezTo>
                    <a:cubicBezTo>
                      <a:pt x="40485" y="548835"/>
                      <a:pt x="58171" y="566914"/>
                      <a:pt x="82537" y="566914"/>
                    </a:cubicBezTo>
                    <a:cubicBezTo>
                      <a:pt x="106511" y="566914"/>
                      <a:pt x="124983" y="548835"/>
                      <a:pt x="124983" y="525254"/>
                    </a:cubicBezTo>
                    <a:cubicBezTo>
                      <a:pt x="124983" y="501280"/>
                      <a:pt x="107298" y="483202"/>
                      <a:pt x="82931" y="482809"/>
                    </a:cubicBezTo>
                    <a:close/>
                    <a:moveTo>
                      <a:pt x="156424" y="39880"/>
                    </a:moveTo>
                    <a:cubicBezTo>
                      <a:pt x="132057" y="40273"/>
                      <a:pt x="114765" y="58352"/>
                      <a:pt x="115158" y="82719"/>
                    </a:cubicBezTo>
                    <a:cubicBezTo>
                      <a:pt x="115551" y="107086"/>
                      <a:pt x="133630" y="124378"/>
                      <a:pt x="157997" y="123985"/>
                    </a:cubicBezTo>
                    <a:cubicBezTo>
                      <a:pt x="181970" y="123592"/>
                      <a:pt x="200049" y="105514"/>
                      <a:pt x="199656" y="81147"/>
                    </a:cubicBezTo>
                    <a:cubicBezTo>
                      <a:pt x="198870" y="57566"/>
                      <a:pt x="180398" y="39880"/>
                      <a:pt x="156424" y="39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4"/>
              <p:cNvSpPr/>
              <p:nvPr/>
            </p:nvSpPr>
            <p:spPr>
              <a:xfrm>
                <a:off x="5279074" y="1700703"/>
                <a:ext cx="1080631" cy="353922"/>
              </a:xfrm>
              <a:custGeom>
                <a:rect b="b" l="l" r="r" t="t"/>
                <a:pathLst>
                  <a:path extrusionOk="0" h="353922" w="1080631">
                    <a:moveTo>
                      <a:pt x="917696" y="62303"/>
                    </a:moveTo>
                    <a:cubicBezTo>
                      <a:pt x="939704" y="10425"/>
                      <a:pt x="980185" y="-10405"/>
                      <a:pt x="1025775" y="4923"/>
                    </a:cubicBezTo>
                    <a:cubicBezTo>
                      <a:pt x="1060753" y="16713"/>
                      <a:pt x="1083155" y="50513"/>
                      <a:pt x="1080404" y="86670"/>
                    </a:cubicBezTo>
                    <a:cubicBezTo>
                      <a:pt x="1077653" y="125579"/>
                      <a:pt x="1052107" y="155055"/>
                      <a:pt x="1015163" y="162915"/>
                    </a:cubicBezTo>
                    <a:cubicBezTo>
                      <a:pt x="979399" y="170382"/>
                      <a:pt x="940098" y="152304"/>
                      <a:pt x="925556" y="118111"/>
                    </a:cubicBezTo>
                    <a:cubicBezTo>
                      <a:pt x="919661" y="104356"/>
                      <a:pt x="912586" y="101605"/>
                      <a:pt x="899617" y="101605"/>
                    </a:cubicBezTo>
                    <a:cubicBezTo>
                      <a:pt x="824944" y="101998"/>
                      <a:pt x="750271" y="101605"/>
                      <a:pt x="675598" y="102391"/>
                    </a:cubicBezTo>
                    <a:cubicBezTo>
                      <a:pt x="663022" y="102391"/>
                      <a:pt x="649659" y="105535"/>
                      <a:pt x="638655" y="111430"/>
                    </a:cubicBezTo>
                    <a:cubicBezTo>
                      <a:pt x="530575" y="167238"/>
                      <a:pt x="423282" y="224226"/>
                      <a:pt x="315203" y="279641"/>
                    </a:cubicBezTo>
                    <a:cubicBezTo>
                      <a:pt x="301447" y="286715"/>
                      <a:pt x="284547" y="289859"/>
                      <a:pt x="268827" y="290645"/>
                    </a:cubicBezTo>
                    <a:cubicBezTo>
                      <a:pt x="238172" y="292217"/>
                      <a:pt x="207123" y="291431"/>
                      <a:pt x="176468" y="291038"/>
                    </a:cubicBezTo>
                    <a:cubicBezTo>
                      <a:pt x="165464" y="290645"/>
                      <a:pt x="160748" y="294182"/>
                      <a:pt x="156424" y="304401"/>
                    </a:cubicBezTo>
                    <a:cubicBezTo>
                      <a:pt x="139918" y="342130"/>
                      <a:pt x="102974" y="360209"/>
                      <a:pt x="63280" y="351956"/>
                    </a:cubicBezTo>
                    <a:cubicBezTo>
                      <a:pt x="26729" y="344488"/>
                      <a:pt x="4" y="310689"/>
                      <a:pt x="4" y="272567"/>
                    </a:cubicBezTo>
                    <a:cubicBezTo>
                      <a:pt x="-389" y="234051"/>
                      <a:pt x="26336" y="200252"/>
                      <a:pt x="62494" y="192391"/>
                    </a:cubicBezTo>
                    <a:cubicBezTo>
                      <a:pt x="102188" y="183745"/>
                      <a:pt x="139918" y="201824"/>
                      <a:pt x="156424" y="238767"/>
                    </a:cubicBezTo>
                    <a:cubicBezTo>
                      <a:pt x="160748" y="248593"/>
                      <a:pt x="165464" y="252130"/>
                      <a:pt x="176468" y="252130"/>
                    </a:cubicBezTo>
                    <a:cubicBezTo>
                      <a:pt x="208695" y="251344"/>
                      <a:pt x="240530" y="252523"/>
                      <a:pt x="272757" y="251344"/>
                    </a:cubicBezTo>
                    <a:cubicBezTo>
                      <a:pt x="281403" y="250951"/>
                      <a:pt x="290836" y="248200"/>
                      <a:pt x="298696" y="243876"/>
                    </a:cubicBezTo>
                    <a:cubicBezTo>
                      <a:pt x="408740" y="186496"/>
                      <a:pt x="518785" y="128723"/>
                      <a:pt x="629222" y="71736"/>
                    </a:cubicBezTo>
                    <a:cubicBezTo>
                      <a:pt x="640226" y="65840"/>
                      <a:pt x="653982" y="62696"/>
                      <a:pt x="666166" y="62696"/>
                    </a:cubicBezTo>
                    <a:cubicBezTo>
                      <a:pt x="749092" y="61910"/>
                      <a:pt x="832804" y="62303"/>
                      <a:pt x="917696" y="62303"/>
                    </a:cubicBezTo>
                    <a:close/>
                    <a:moveTo>
                      <a:pt x="1040316" y="81168"/>
                    </a:moveTo>
                    <a:cubicBezTo>
                      <a:pt x="1039923" y="57194"/>
                      <a:pt x="1021059" y="39115"/>
                      <a:pt x="997085" y="39901"/>
                    </a:cubicBezTo>
                    <a:cubicBezTo>
                      <a:pt x="973504" y="40687"/>
                      <a:pt x="955425" y="59552"/>
                      <a:pt x="955818" y="83526"/>
                    </a:cubicBezTo>
                    <a:cubicBezTo>
                      <a:pt x="956211" y="107107"/>
                      <a:pt x="975076" y="125186"/>
                      <a:pt x="999050" y="124793"/>
                    </a:cubicBezTo>
                    <a:cubicBezTo>
                      <a:pt x="1023417" y="124007"/>
                      <a:pt x="1040709" y="105928"/>
                      <a:pt x="1040316" y="81168"/>
                    </a:cubicBezTo>
                    <a:close/>
                    <a:moveTo>
                      <a:pt x="123018" y="272174"/>
                    </a:moveTo>
                    <a:cubicBezTo>
                      <a:pt x="123018" y="247807"/>
                      <a:pt x="106118" y="230514"/>
                      <a:pt x="80965" y="230514"/>
                    </a:cubicBezTo>
                    <a:cubicBezTo>
                      <a:pt x="56205" y="230514"/>
                      <a:pt x="38913" y="247414"/>
                      <a:pt x="38913" y="272174"/>
                    </a:cubicBezTo>
                    <a:cubicBezTo>
                      <a:pt x="38913" y="296540"/>
                      <a:pt x="56205" y="313833"/>
                      <a:pt x="80965" y="314226"/>
                    </a:cubicBezTo>
                    <a:cubicBezTo>
                      <a:pt x="105332" y="314226"/>
                      <a:pt x="123018" y="296540"/>
                      <a:pt x="123018" y="272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5782799" y="4201835"/>
                <a:ext cx="671343" cy="857412"/>
              </a:xfrm>
              <a:custGeom>
                <a:rect b="b" l="l" r="r" t="t"/>
                <a:pathLst>
                  <a:path extrusionOk="0" h="857412" w="671343">
                    <a:moveTo>
                      <a:pt x="208817" y="101624"/>
                    </a:moveTo>
                    <a:cubicBezTo>
                      <a:pt x="205673" y="101624"/>
                      <a:pt x="202135" y="102017"/>
                      <a:pt x="198991" y="101624"/>
                    </a:cubicBezTo>
                    <a:cubicBezTo>
                      <a:pt x="176589" y="98872"/>
                      <a:pt x="160476" y="102410"/>
                      <a:pt x="148685" y="127170"/>
                    </a:cubicBezTo>
                    <a:cubicBezTo>
                      <a:pt x="133358" y="159397"/>
                      <a:pt x="91305" y="171187"/>
                      <a:pt x="56327" y="159790"/>
                    </a:cubicBezTo>
                    <a:cubicBezTo>
                      <a:pt x="19383" y="147606"/>
                      <a:pt x="-1840" y="116165"/>
                      <a:pt x="125" y="75292"/>
                    </a:cubicBezTo>
                    <a:cubicBezTo>
                      <a:pt x="2091" y="39920"/>
                      <a:pt x="28816" y="8872"/>
                      <a:pt x="63401" y="1798"/>
                    </a:cubicBezTo>
                    <a:cubicBezTo>
                      <a:pt x="101130" y="-5670"/>
                      <a:pt x="138860" y="10444"/>
                      <a:pt x="153794" y="44243"/>
                    </a:cubicBezTo>
                    <a:cubicBezTo>
                      <a:pt x="160476" y="59178"/>
                      <a:pt x="169122" y="62322"/>
                      <a:pt x="183271" y="61536"/>
                    </a:cubicBezTo>
                    <a:cubicBezTo>
                      <a:pt x="208031" y="60750"/>
                      <a:pt x="233184" y="62322"/>
                      <a:pt x="257944" y="61143"/>
                    </a:cubicBezTo>
                    <a:cubicBezTo>
                      <a:pt x="276808" y="60357"/>
                      <a:pt x="287420" y="67038"/>
                      <a:pt x="295673" y="84724"/>
                    </a:cubicBezTo>
                    <a:cubicBezTo>
                      <a:pt x="385674" y="281232"/>
                      <a:pt x="476853" y="477346"/>
                      <a:pt x="567247" y="673854"/>
                    </a:cubicBezTo>
                    <a:cubicBezTo>
                      <a:pt x="573142" y="686431"/>
                      <a:pt x="579037" y="693505"/>
                      <a:pt x="595544" y="693898"/>
                    </a:cubicBezTo>
                    <a:cubicBezTo>
                      <a:pt x="635239" y="695077"/>
                      <a:pt x="664715" y="725732"/>
                      <a:pt x="670610" y="766606"/>
                    </a:cubicBezTo>
                    <a:cubicBezTo>
                      <a:pt x="675719" y="802763"/>
                      <a:pt x="653710" y="838528"/>
                      <a:pt x="618339" y="851890"/>
                    </a:cubicBezTo>
                    <a:cubicBezTo>
                      <a:pt x="582181" y="865646"/>
                      <a:pt x="542880" y="853069"/>
                      <a:pt x="521264" y="821235"/>
                    </a:cubicBezTo>
                    <a:cubicBezTo>
                      <a:pt x="499648" y="789401"/>
                      <a:pt x="502399" y="747348"/>
                      <a:pt x="529124" y="720230"/>
                    </a:cubicBezTo>
                    <a:cubicBezTo>
                      <a:pt x="538164" y="711191"/>
                      <a:pt x="538950" y="704902"/>
                      <a:pt x="533447" y="693505"/>
                    </a:cubicBezTo>
                    <a:cubicBezTo>
                      <a:pt x="444233" y="501320"/>
                      <a:pt x="355805" y="309136"/>
                      <a:pt x="267376" y="116951"/>
                    </a:cubicBezTo>
                    <a:cubicBezTo>
                      <a:pt x="261874" y="105161"/>
                      <a:pt x="255978" y="99266"/>
                      <a:pt x="242223" y="100838"/>
                    </a:cubicBezTo>
                    <a:cubicBezTo>
                      <a:pt x="231219" y="102410"/>
                      <a:pt x="219821" y="101624"/>
                      <a:pt x="208817" y="101624"/>
                    </a:cubicBezTo>
                    <a:close/>
                    <a:moveTo>
                      <a:pt x="546810" y="774073"/>
                    </a:moveTo>
                    <a:cubicBezTo>
                      <a:pt x="546024" y="797654"/>
                      <a:pt x="564496" y="817698"/>
                      <a:pt x="587291" y="818484"/>
                    </a:cubicBezTo>
                    <a:cubicBezTo>
                      <a:pt x="610085" y="819270"/>
                      <a:pt x="630915" y="800405"/>
                      <a:pt x="631308" y="777610"/>
                    </a:cubicBezTo>
                    <a:cubicBezTo>
                      <a:pt x="632094" y="754422"/>
                      <a:pt x="613230" y="733593"/>
                      <a:pt x="590828" y="732806"/>
                    </a:cubicBezTo>
                    <a:cubicBezTo>
                      <a:pt x="567640" y="732021"/>
                      <a:pt x="547203" y="751278"/>
                      <a:pt x="546810" y="774073"/>
                    </a:cubicBezTo>
                    <a:close/>
                    <a:moveTo>
                      <a:pt x="82266" y="123632"/>
                    </a:moveTo>
                    <a:cubicBezTo>
                      <a:pt x="106633" y="123632"/>
                      <a:pt x="123532" y="105947"/>
                      <a:pt x="123532" y="81187"/>
                    </a:cubicBezTo>
                    <a:cubicBezTo>
                      <a:pt x="123532" y="56427"/>
                      <a:pt x="105847" y="39920"/>
                      <a:pt x="81087" y="39920"/>
                    </a:cubicBezTo>
                    <a:cubicBezTo>
                      <a:pt x="56720" y="40313"/>
                      <a:pt x="39427" y="57606"/>
                      <a:pt x="39820" y="82366"/>
                    </a:cubicBezTo>
                    <a:cubicBezTo>
                      <a:pt x="39820" y="106733"/>
                      <a:pt x="57506" y="124026"/>
                      <a:pt x="82266" y="123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7490573" y="3346068"/>
                <a:ext cx="545938" cy="798931"/>
              </a:xfrm>
              <a:custGeom>
                <a:rect b="b" l="l" r="r" t="t"/>
                <a:pathLst>
                  <a:path extrusionOk="0" h="798931" w="545938">
                    <a:moveTo>
                      <a:pt x="444112" y="309701"/>
                    </a:moveTo>
                    <a:cubicBezTo>
                      <a:pt x="444112" y="265683"/>
                      <a:pt x="443719" y="222058"/>
                      <a:pt x="444505" y="178041"/>
                    </a:cubicBezTo>
                    <a:cubicBezTo>
                      <a:pt x="444505" y="167036"/>
                      <a:pt x="441754" y="161141"/>
                      <a:pt x="430356" y="156032"/>
                    </a:cubicBezTo>
                    <a:cubicBezTo>
                      <a:pt x="393020" y="139525"/>
                      <a:pt x="375334" y="102582"/>
                      <a:pt x="383980" y="62101"/>
                    </a:cubicBezTo>
                    <a:cubicBezTo>
                      <a:pt x="391448" y="26337"/>
                      <a:pt x="424461" y="398"/>
                      <a:pt x="462190" y="4"/>
                    </a:cubicBezTo>
                    <a:cubicBezTo>
                      <a:pt x="502671" y="-389"/>
                      <a:pt x="535291" y="25157"/>
                      <a:pt x="543938" y="62887"/>
                    </a:cubicBezTo>
                    <a:cubicBezTo>
                      <a:pt x="552191" y="101010"/>
                      <a:pt x="534505" y="139525"/>
                      <a:pt x="498348" y="155639"/>
                    </a:cubicBezTo>
                    <a:cubicBezTo>
                      <a:pt x="486164" y="161141"/>
                      <a:pt x="483806" y="167822"/>
                      <a:pt x="484199" y="179220"/>
                    </a:cubicBezTo>
                    <a:cubicBezTo>
                      <a:pt x="484592" y="268827"/>
                      <a:pt x="484986" y="358435"/>
                      <a:pt x="483806" y="448042"/>
                    </a:cubicBezTo>
                    <a:cubicBezTo>
                      <a:pt x="483806" y="460226"/>
                      <a:pt x="479483" y="473981"/>
                      <a:pt x="472409" y="484200"/>
                    </a:cubicBezTo>
                    <a:cubicBezTo>
                      <a:pt x="419745" y="562017"/>
                      <a:pt x="365509" y="639441"/>
                      <a:pt x="312452" y="717258"/>
                    </a:cubicBezTo>
                    <a:cubicBezTo>
                      <a:pt x="303412" y="730620"/>
                      <a:pt x="293587" y="736516"/>
                      <a:pt x="277080" y="736123"/>
                    </a:cubicBezTo>
                    <a:cubicBezTo>
                      <a:pt x="244460" y="734944"/>
                      <a:pt x="211446" y="736123"/>
                      <a:pt x="178826" y="735730"/>
                    </a:cubicBezTo>
                    <a:cubicBezTo>
                      <a:pt x="168215" y="735730"/>
                      <a:pt x="161534" y="737302"/>
                      <a:pt x="156818" y="749092"/>
                    </a:cubicBezTo>
                    <a:cubicBezTo>
                      <a:pt x="141097" y="786036"/>
                      <a:pt x="102974" y="805293"/>
                      <a:pt x="65638" y="797040"/>
                    </a:cubicBezTo>
                    <a:cubicBezTo>
                      <a:pt x="26729" y="788394"/>
                      <a:pt x="397" y="756166"/>
                      <a:pt x="4" y="717258"/>
                    </a:cubicBezTo>
                    <a:cubicBezTo>
                      <a:pt x="-389" y="678349"/>
                      <a:pt x="26336" y="645336"/>
                      <a:pt x="64459" y="637083"/>
                    </a:cubicBezTo>
                    <a:cubicBezTo>
                      <a:pt x="104153" y="628436"/>
                      <a:pt x="140704" y="646515"/>
                      <a:pt x="157211" y="684637"/>
                    </a:cubicBezTo>
                    <a:cubicBezTo>
                      <a:pt x="161534" y="694463"/>
                      <a:pt x="166250" y="697214"/>
                      <a:pt x="175682" y="696821"/>
                    </a:cubicBezTo>
                    <a:cubicBezTo>
                      <a:pt x="205945" y="696428"/>
                      <a:pt x="235814" y="697214"/>
                      <a:pt x="266076" y="696035"/>
                    </a:cubicBezTo>
                    <a:cubicBezTo>
                      <a:pt x="272364" y="695642"/>
                      <a:pt x="281010" y="691319"/>
                      <a:pt x="284941" y="686210"/>
                    </a:cubicBezTo>
                    <a:cubicBezTo>
                      <a:pt x="336425" y="612716"/>
                      <a:pt x="387125" y="539222"/>
                      <a:pt x="437824" y="465335"/>
                    </a:cubicBezTo>
                    <a:cubicBezTo>
                      <a:pt x="442147" y="459047"/>
                      <a:pt x="443719" y="449614"/>
                      <a:pt x="443719" y="441361"/>
                    </a:cubicBezTo>
                    <a:cubicBezTo>
                      <a:pt x="444505" y="397343"/>
                      <a:pt x="444112" y="353325"/>
                      <a:pt x="444112" y="309701"/>
                    </a:cubicBezTo>
                    <a:close/>
                    <a:moveTo>
                      <a:pt x="124197" y="715686"/>
                    </a:moveTo>
                    <a:cubicBezTo>
                      <a:pt x="124197" y="692105"/>
                      <a:pt x="105332" y="673240"/>
                      <a:pt x="81358" y="673633"/>
                    </a:cubicBezTo>
                    <a:cubicBezTo>
                      <a:pt x="57777" y="674026"/>
                      <a:pt x="39306" y="692891"/>
                      <a:pt x="39699" y="716865"/>
                    </a:cubicBezTo>
                    <a:cubicBezTo>
                      <a:pt x="40092" y="740446"/>
                      <a:pt x="58564" y="758918"/>
                      <a:pt x="82538" y="758525"/>
                    </a:cubicBezTo>
                    <a:cubicBezTo>
                      <a:pt x="106511" y="758525"/>
                      <a:pt x="124590" y="739660"/>
                      <a:pt x="124197" y="715686"/>
                    </a:cubicBezTo>
                    <a:close/>
                    <a:moveTo>
                      <a:pt x="505815" y="81752"/>
                    </a:moveTo>
                    <a:cubicBezTo>
                      <a:pt x="506208" y="57385"/>
                      <a:pt x="488916" y="39699"/>
                      <a:pt x="464156" y="39306"/>
                    </a:cubicBezTo>
                    <a:cubicBezTo>
                      <a:pt x="439789" y="38913"/>
                      <a:pt x="422103" y="56206"/>
                      <a:pt x="422103" y="80966"/>
                    </a:cubicBezTo>
                    <a:cubicBezTo>
                      <a:pt x="421710" y="105726"/>
                      <a:pt x="438610" y="123018"/>
                      <a:pt x="463370" y="123018"/>
                    </a:cubicBezTo>
                    <a:cubicBezTo>
                      <a:pt x="488129" y="123804"/>
                      <a:pt x="505422" y="106512"/>
                      <a:pt x="505815" y="81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6176534" y="4245553"/>
                <a:ext cx="499086" cy="940288"/>
              </a:xfrm>
              <a:custGeom>
                <a:rect b="b" l="l" r="r" t="t"/>
                <a:pathLst>
                  <a:path extrusionOk="0" h="940288" w="499086">
                    <a:moveTo>
                      <a:pt x="405391" y="777124"/>
                    </a:moveTo>
                    <a:cubicBezTo>
                      <a:pt x="451766" y="773587"/>
                      <a:pt x="485566" y="796775"/>
                      <a:pt x="496570" y="840006"/>
                    </a:cubicBezTo>
                    <a:cubicBezTo>
                      <a:pt x="506396" y="878129"/>
                      <a:pt x="486745" y="917037"/>
                      <a:pt x="449801" y="933151"/>
                    </a:cubicBezTo>
                    <a:cubicBezTo>
                      <a:pt x="412858" y="949265"/>
                      <a:pt x="371591" y="937474"/>
                      <a:pt x="349582" y="904068"/>
                    </a:cubicBezTo>
                    <a:cubicBezTo>
                      <a:pt x="324822" y="867124"/>
                      <a:pt x="331504" y="826251"/>
                      <a:pt x="368840" y="790879"/>
                    </a:cubicBezTo>
                    <a:cubicBezTo>
                      <a:pt x="325215" y="691446"/>
                      <a:pt x="281591" y="591620"/>
                      <a:pt x="237966" y="491795"/>
                    </a:cubicBezTo>
                    <a:cubicBezTo>
                      <a:pt x="192769" y="388431"/>
                      <a:pt x="147179" y="285068"/>
                      <a:pt x="102375" y="181312"/>
                    </a:cubicBezTo>
                    <a:cubicBezTo>
                      <a:pt x="97659" y="169915"/>
                      <a:pt x="92550" y="164412"/>
                      <a:pt x="78794" y="164020"/>
                    </a:cubicBezTo>
                    <a:cubicBezTo>
                      <a:pt x="38707" y="162841"/>
                      <a:pt x="6873" y="132971"/>
                      <a:pt x="977" y="93670"/>
                    </a:cubicBezTo>
                    <a:cubicBezTo>
                      <a:pt x="-4918" y="56333"/>
                      <a:pt x="16305" y="20176"/>
                      <a:pt x="52463" y="6027"/>
                    </a:cubicBezTo>
                    <a:cubicBezTo>
                      <a:pt x="87834" y="-8121"/>
                      <a:pt x="127136" y="3276"/>
                      <a:pt x="148358" y="33538"/>
                    </a:cubicBezTo>
                    <a:cubicBezTo>
                      <a:pt x="171939" y="66945"/>
                      <a:pt x="170367" y="108211"/>
                      <a:pt x="141677" y="137687"/>
                    </a:cubicBezTo>
                    <a:cubicBezTo>
                      <a:pt x="132245" y="147513"/>
                      <a:pt x="133817" y="154587"/>
                      <a:pt x="138140" y="164806"/>
                    </a:cubicBezTo>
                    <a:cubicBezTo>
                      <a:pt x="224603" y="362099"/>
                      <a:pt x="311067" y="559393"/>
                      <a:pt x="397530" y="757080"/>
                    </a:cubicBezTo>
                    <a:cubicBezTo>
                      <a:pt x="399888" y="763761"/>
                      <a:pt x="402246" y="770050"/>
                      <a:pt x="405391" y="777124"/>
                    </a:cubicBezTo>
                    <a:close/>
                    <a:moveTo>
                      <a:pt x="82332" y="40220"/>
                    </a:moveTo>
                    <a:cubicBezTo>
                      <a:pt x="58358" y="40220"/>
                      <a:pt x="39100" y="59084"/>
                      <a:pt x="39100" y="82272"/>
                    </a:cubicBezTo>
                    <a:cubicBezTo>
                      <a:pt x="39100" y="105460"/>
                      <a:pt x="59144" y="125897"/>
                      <a:pt x="81153" y="125504"/>
                    </a:cubicBezTo>
                    <a:cubicBezTo>
                      <a:pt x="103948" y="125504"/>
                      <a:pt x="124777" y="105067"/>
                      <a:pt x="124384" y="83058"/>
                    </a:cubicBezTo>
                    <a:cubicBezTo>
                      <a:pt x="124777" y="59870"/>
                      <a:pt x="105520" y="40220"/>
                      <a:pt x="82332" y="40220"/>
                    </a:cubicBezTo>
                    <a:close/>
                    <a:moveTo>
                      <a:pt x="459627" y="859264"/>
                    </a:moveTo>
                    <a:cubicBezTo>
                      <a:pt x="459627" y="835290"/>
                      <a:pt x="441155" y="816032"/>
                      <a:pt x="417967" y="816032"/>
                    </a:cubicBezTo>
                    <a:cubicBezTo>
                      <a:pt x="393993" y="816032"/>
                      <a:pt x="374735" y="834897"/>
                      <a:pt x="374735" y="857692"/>
                    </a:cubicBezTo>
                    <a:cubicBezTo>
                      <a:pt x="374735" y="881273"/>
                      <a:pt x="393600" y="900924"/>
                      <a:pt x="416395" y="900924"/>
                    </a:cubicBezTo>
                    <a:cubicBezTo>
                      <a:pt x="439976" y="900924"/>
                      <a:pt x="459627" y="882452"/>
                      <a:pt x="459627" y="859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6034991" y="2651610"/>
                <a:ext cx="166473" cy="1012023"/>
              </a:xfrm>
              <a:custGeom>
                <a:rect b="b" l="l" r="r" t="t"/>
                <a:pathLst>
                  <a:path extrusionOk="0" h="1012023" w="166473">
                    <a:moveTo>
                      <a:pt x="62345" y="163499"/>
                    </a:moveTo>
                    <a:cubicBezTo>
                      <a:pt x="13611" y="141097"/>
                      <a:pt x="-7218" y="106904"/>
                      <a:pt x="2214" y="65638"/>
                    </a:cubicBezTo>
                    <a:cubicBezTo>
                      <a:pt x="11253" y="26336"/>
                      <a:pt x="43088" y="397"/>
                      <a:pt x="81996" y="4"/>
                    </a:cubicBezTo>
                    <a:cubicBezTo>
                      <a:pt x="121691" y="-389"/>
                      <a:pt x="154311" y="26729"/>
                      <a:pt x="162957" y="66817"/>
                    </a:cubicBezTo>
                    <a:cubicBezTo>
                      <a:pt x="171604" y="107297"/>
                      <a:pt x="150381" y="141883"/>
                      <a:pt x="103219" y="163106"/>
                    </a:cubicBezTo>
                    <a:cubicBezTo>
                      <a:pt x="102826" y="167822"/>
                      <a:pt x="102433" y="172931"/>
                      <a:pt x="102433" y="178040"/>
                    </a:cubicBezTo>
                    <a:cubicBezTo>
                      <a:pt x="102826" y="395378"/>
                      <a:pt x="103219" y="612715"/>
                      <a:pt x="103612" y="830053"/>
                    </a:cubicBezTo>
                    <a:cubicBezTo>
                      <a:pt x="103612" y="842629"/>
                      <a:pt x="105577" y="850490"/>
                      <a:pt x="119726" y="856385"/>
                    </a:cubicBezTo>
                    <a:cubicBezTo>
                      <a:pt x="155490" y="871320"/>
                      <a:pt x="173176" y="910228"/>
                      <a:pt x="164136" y="949137"/>
                    </a:cubicBezTo>
                    <a:cubicBezTo>
                      <a:pt x="155883" y="985294"/>
                      <a:pt x="121298" y="1012412"/>
                      <a:pt x="83961" y="1012019"/>
                    </a:cubicBezTo>
                    <a:cubicBezTo>
                      <a:pt x="46625" y="1011626"/>
                      <a:pt x="13219" y="985294"/>
                      <a:pt x="4965" y="950316"/>
                    </a:cubicBezTo>
                    <a:cubicBezTo>
                      <a:pt x="-4467" y="912193"/>
                      <a:pt x="13219" y="872892"/>
                      <a:pt x="48197" y="856778"/>
                    </a:cubicBezTo>
                    <a:cubicBezTo>
                      <a:pt x="58415" y="852062"/>
                      <a:pt x="64311" y="847739"/>
                      <a:pt x="64311" y="834769"/>
                    </a:cubicBezTo>
                    <a:cubicBezTo>
                      <a:pt x="63524" y="614681"/>
                      <a:pt x="63131" y="394985"/>
                      <a:pt x="63131" y="174896"/>
                    </a:cubicBezTo>
                    <a:cubicBezTo>
                      <a:pt x="62738" y="170573"/>
                      <a:pt x="62345" y="166643"/>
                      <a:pt x="62345" y="163499"/>
                    </a:cubicBezTo>
                    <a:close/>
                    <a:moveTo>
                      <a:pt x="82782" y="124590"/>
                    </a:moveTo>
                    <a:cubicBezTo>
                      <a:pt x="105970" y="124590"/>
                      <a:pt x="124835" y="105725"/>
                      <a:pt x="125228" y="82144"/>
                    </a:cubicBezTo>
                    <a:cubicBezTo>
                      <a:pt x="125621" y="59349"/>
                      <a:pt x="106363" y="39699"/>
                      <a:pt x="83175" y="39306"/>
                    </a:cubicBezTo>
                    <a:cubicBezTo>
                      <a:pt x="59594" y="38913"/>
                      <a:pt x="39550" y="58957"/>
                      <a:pt x="39944" y="82537"/>
                    </a:cubicBezTo>
                    <a:cubicBezTo>
                      <a:pt x="40336" y="106511"/>
                      <a:pt x="59201" y="124590"/>
                      <a:pt x="82782" y="124590"/>
                    </a:cubicBezTo>
                    <a:close/>
                    <a:moveTo>
                      <a:pt x="126014" y="928700"/>
                    </a:moveTo>
                    <a:cubicBezTo>
                      <a:pt x="125621" y="904333"/>
                      <a:pt x="107542" y="887040"/>
                      <a:pt x="83568" y="887433"/>
                    </a:cubicBezTo>
                    <a:cubicBezTo>
                      <a:pt x="59594" y="887826"/>
                      <a:pt x="42302" y="905905"/>
                      <a:pt x="42695" y="930665"/>
                    </a:cubicBezTo>
                    <a:cubicBezTo>
                      <a:pt x="43088" y="954639"/>
                      <a:pt x="61559" y="972718"/>
                      <a:pt x="85533" y="972325"/>
                    </a:cubicBezTo>
                    <a:cubicBezTo>
                      <a:pt x="109114" y="971932"/>
                      <a:pt x="126407" y="953460"/>
                      <a:pt x="126014" y="9287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7176160" y="2555718"/>
                <a:ext cx="305648" cy="733139"/>
              </a:xfrm>
              <a:custGeom>
                <a:rect b="b" l="l" r="r" t="t"/>
                <a:pathLst>
                  <a:path extrusionOk="0" h="733139" w="305648">
                    <a:moveTo>
                      <a:pt x="242888" y="630397"/>
                    </a:moveTo>
                    <a:cubicBezTo>
                      <a:pt x="198477" y="582449"/>
                      <a:pt x="157996" y="536859"/>
                      <a:pt x="115551" y="493628"/>
                    </a:cubicBezTo>
                    <a:cubicBezTo>
                      <a:pt x="99044" y="476728"/>
                      <a:pt x="93149" y="459435"/>
                      <a:pt x="93149" y="436247"/>
                    </a:cubicBezTo>
                    <a:cubicBezTo>
                      <a:pt x="94328" y="350570"/>
                      <a:pt x="93542" y="264893"/>
                      <a:pt x="93935" y="178822"/>
                    </a:cubicBezTo>
                    <a:cubicBezTo>
                      <a:pt x="93935" y="167032"/>
                      <a:pt x="91970" y="160743"/>
                      <a:pt x="79393" y="155241"/>
                    </a:cubicBezTo>
                    <a:cubicBezTo>
                      <a:pt x="42450" y="139521"/>
                      <a:pt x="24764" y="101005"/>
                      <a:pt x="33803" y="60917"/>
                    </a:cubicBezTo>
                    <a:cubicBezTo>
                      <a:pt x="42057" y="24760"/>
                      <a:pt x="74284" y="0"/>
                      <a:pt x="112799" y="0"/>
                    </a:cubicBezTo>
                    <a:cubicBezTo>
                      <a:pt x="152494" y="0"/>
                      <a:pt x="184328" y="24367"/>
                      <a:pt x="193368" y="61703"/>
                    </a:cubicBezTo>
                    <a:cubicBezTo>
                      <a:pt x="202407" y="99433"/>
                      <a:pt x="184328" y="139128"/>
                      <a:pt x="148957" y="154848"/>
                    </a:cubicBezTo>
                    <a:cubicBezTo>
                      <a:pt x="136774" y="160350"/>
                      <a:pt x="133236" y="166639"/>
                      <a:pt x="133236" y="179608"/>
                    </a:cubicBezTo>
                    <a:cubicBezTo>
                      <a:pt x="134022" y="264893"/>
                      <a:pt x="133236" y="349784"/>
                      <a:pt x="134022" y="435068"/>
                    </a:cubicBezTo>
                    <a:cubicBezTo>
                      <a:pt x="134022" y="446073"/>
                      <a:pt x="139132" y="459435"/>
                      <a:pt x="146599" y="467688"/>
                    </a:cubicBezTo>
                    <a:cubicBezTo>
                      <a:pt x="195726" y="522318"/>
                      <a:pt x="246032" y="575375"/>
                      <a:pt x="295159" y="629611"/>
                    </a:cubicBezTo>
                    <a:cubicBezTo>
                      <a:pt x="301447" y="636685"/>
                      <a:pt x="307735" y="650834"/>
                      <a:pt x="304984" y="657515"/>
                    </a:cubicBezTo>
                    <a:cubicBezTo>
                      <a:pt x="302233" y="664196"/>
                      <a:pt x="287691" y="668913"/>
                      <a:pt x="277866" y="669306"/>
                    </a:cubicBezTo>
                    <a:cubicBezTo>
                      <a:pt x="244067" y="670878"/>
                      <a:pt x="209874" y="669306"/>
                      <a:pt x="175682" y="670485"/>
                    </a:cubicBezTo>
                    <a:cubicBezTo>
                      <a:pt x="169394" y="670878"/>
                      <a:pt x="160747" y="676773"/>
                      <a:pt x="157996" y="682668"/>
                    </a:cubicBezTo>
                    <a:cubicBezTo>
                      <a:pt x="139918" y="720005"/>
                      <a:pt x="103760" y="739262"/>
                      <a:pt x="64852" y="731402"/>
                    </a:cubicBezTo>
                    <a:cubicBezTo>
                      <a:pt x="27122" y="723542"/>
                      <a:pt x="-389" y="689742"/>
                      <a:pt x="4" y="650834"/>
                    </a:cubicBezTo>
                    <a:cubicBezTo>
                      <a:pt x="4" y="613497"/>
                      <a:pt x="26336" y="579698"/>
                      <a:pt x="61314" y="571445"/>
                    </a:cubicBezTo>
                    <a:cubicBezTo>
                      <a:pt x="102188" y="561619"/>
                      <a:pt x="139525" y="580484"/>
                      <a:pt x="158389" y="619393"/>
                    </a:cubicBezTo>
                    <a:cubicBezTo>
                      <a:pt x="160747" y="624502"/>
                      <a:pt x="167822" y="629611"/>
                      <a:pt x="172931" y="630004"/>
                    </a:cubicBezTo>
                    <a:cubicBezTo>
                      <a:pt x="194547" y="630790"/>
                      <a:pt x="216163" y="630397"/>
                      <a:pt x="242888" y="630397"/>
                    </a:cubicBezTo>
                    <a:close/>
                    <a:moveTo>
                      <a:pt x="156031" y="81747"/>
                    </a:moveTo>
                    <a:cubicBezTo>
                      <a:pt x="156424" y="57380"/>
                      <a:pt x="139132" y="39695"/>
                      <a:pt x="114372" y="39695"/>
                    </a:cubicBezTo>
                    <a:cubicBezTo>
                      <a:pt x="89612" y="39695"/>
                      <a:pt x="72319" y="56594"/>
                      <a:pt x="71926" y="80961"/>
                    </a:cubicBezTo>
                    <a:cubicBezTo>
                      <a:pt x="71533" y="105328"/>
                      <a:pt x="89218" y="123014"/>
                      <a:pt x="113586" y="123014"/>
                    </a:cubicBezTo>
                    <a:cubicBezTo>
                      <a:pt x="137953" y="123407"/>
                      <a:pt x="155638" y="106114"/>
                      <a:pt x="156031" y="81747"/>
                    </a:cubicBezTo>
                    <a:close/>
                    <a:moveTo>
                      <a:pt x="124197" y="649655"/>
                    </a:moveTo>
                    <a:cubicBezTo>
                      <a:pt x="123804" y="625681"/>
                      <a:pt x="105725" y="608388"/>
                      <a:pt x="80965" y="608781"/>
                    </a:cubicBezTo>
                    <a:cubicBezTo>
                      <a:pt x="56598" y="609174"/>
                      <a:pt x="39306" y="627646"/>
                      <a:pt x="39699" y="651620"/>
                    </a:cubicBezTo>
                    <a:cubicBezTo>
                      <a:pt x="40092" y="675594"/>
                      <a:pt x="58563" y="692886"/>
                      <a:pt x="82930" y="692493"/>
                    </a:cubicBezTo>
                    <a:cubicBezTo>
                      <a:pt x="106904" y="692100"/>
                      <a:pt x="124590" y="673629"/>
                      <a:pt x="124197" y="6496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5250371" y="4034494"/>
                <a:ext cx="950328" cy="173176"/>
              </a:xfrm>
              <a:custGeom>
                <a:rect b="b" l="l" r="r" t="t"/>
                <a:pathLst>
                  <a:path extrusionOk="0" h="173176" w="950328">
                    <a:moveTo>
                      <a:pt x="161939" y="69706"/>
                    </a:moveTo>
                    <a:cubicBezTo>
                      <a:pt x="218141" y="69706"/>
                      <a:pt x="272377" y="70492"/>
                      <a:pt x="327006" y="69706"/>
                    </a:cubicBezTo>
                    <a:cubicBezTo>
                      <a:pt x="476352" y="67741"/>
                      <a:pt x="625305" y="65383"/>
                      <a:pt x="774651" y="63024"/>
                    </a:cubicBezTo>
                    <a:cubicBezTo>
                      <a:pt x="784083" y="63024"/>
                      <a:pt x="789192" y="60666"/>
                      <a:pt x="793515" y="50841"/>
                    </a:cubicBezTo>
                    <a:cubicBezTo>
                      <a:pt x="809236" y="13505"/>
                      <a:pt x="846572" y="-6146"/>
                      <a:pt x="883909" y="1714"/>
                    </a:cubicBezTo>
                    <a:cubicBezTo>
                      <a:pt x="924783" y="10361"/>
                      <a:pt x="950329" y="41409"/>
                      <a:pt x="950329" y="82282"/>
                    </a:cubicBezTo>
                    <a:cubicBezTo>
                      <a:pt x="950329" y="122370"/>
                      <a:pt x="925569" y="153025"/>
                      <a:pt x="885874" y="162458"/>
                    </a:cubicBezTo>
                    <a:cubicBezTo>
                      <a:pt x="847751" y="171104"/>
                      <a:pt x="810022" y="152239"/>
                      <a:pt x="793515" y="113724"/>
                    </a:cubicBezTo>
                    <a:cubicBezTo>
                      <a:pt x="788406" y="101933"/>
                      <a:pt x="781725" y="102326"/>
                      <a:pt x="772293" y="102326"/>
                    </a:cubicBezTo>
                    <a:cubicBezTo>
                      <a:pt x="653995" y="104291"/>
                      <a:pt x="535304" y="105863"/>
                      <a:pt x="417006" y="107435"/>
                    </a:cubicBezTo>
                    <a:cubicBezTo>
                      <a:pt x="337617" y="108614"/>
                      <a:pt x="258621" y="109401"/>
                      <a:pt x="179232" y="110186"/>
                    </a:cubicBezTo>
                    <a:cubicBezTo>
                      <a:pt x="168621" y="110186"/>
                      <a:pt x="161939" y="111366"/>
                      <a:pt x="156830" y="123156"/>
                    </a:cubicBezTo>
                    <a:cubicBezTo>
                      <a:pt x="140717" y="160885"/>
                      <a:pt x="101808" y="179750"/>
                      <a:pt x="64078" y="171104"/>
                    </a:cubicBezTo>
                    <a:cubicBezTo>
                      <a:pt x="25956" y="162064"/>
                      <a:pt x="-769" y="128658"/>
                      <a:pt x="17" y="89750"/>
                    </a:cubicBezTo>
                    <a:cubicBezTo>
                      <a:pt x="803" y="50841"/>
                      <a:pt x="27135" y="18614"/>
                      <a:pt x="64078" y="11147"/>
                    </a:cubicBezTo>
                    <a:cubicBezTo>
                      <a:pt x="105345" y="2893"/>
                      <a:pt x="141502" y="21758"/>
                      <a:pt x="158402" y="60274"/>
                    </a:cubicBezTo>
                    <a:cubicBezTo>
                      <a:pt x="159581" y="63418"/>
                      <a:pt x="160760" y="66562"/>
                      <a:pt x="161939" y="69706"/>
                    </a:cubicBezTo>
                    <a:close/>
                    <a:moveTo>
                      <a:pt x="124210" y="90143"/>
                    </a:moveTo>
                    <a:cubicBezTo>
                      <a:pt x="123817" y="66562"/>
                      <a:pt x="104952" y="48483"/>
                      <a:pt x="80978" y="48876"/>
                    </a:cubicBezTo>
                    <a:cubicBezTo>
                      <a:pt x="57004" y="49269"/>
                      <a:pt x="38925" y="68134"/>
                      <a:pt x="39711" y="92108"/>
                    </a:cubicBezTo>
                    <a:cubicBezTo>
                      <a:pt x="40498" y="116082"/>
                      <a:pt x="58969" y="133767"/>
                      <a:pt x="82943" y="133374"/>
                    </a:cubicBezTo>
                    <a:cubicBezTo>
                      <a:pt x="106917" y="132588"/>
                      <a:pt x="124603" y="114117"/>
                      <a:pt x="124210" y="90143"/>
                    </a:cubicBezTo>
                    <a:close/>
                    <a:moveTo>
                      <a:pt x="826922" y="82675"/>
                    </a:moveTo>
                    <a:cubicBezTo>
                      <a:pt x="826922" y="107042"/>
                      <a:pt x="845393" y="125121"/>
                      <a:pt x="868974" y="125121"/>
                    </a:cubicBezTo>
                    <a:cubicBezTo>
                      <a:pt x="892555" y="124728"/>
                      <a:pt x="910634" y="106256"/>
                      <a:pt x="910634" y="82282"/>
                    </a:cubicBezTo>
                    <a:cubicBezTo>
                      <a:pt x="910634" y="58308"/>
                      <a:pt x="892162" y="39837"/>
                      <a:pt x="868581" y="39837"/>
                    </a:cubicBezTo>
                    <a:cubicBezTo>
                      <a:pt x="844607" y="39837"/>
                      <a:pt x="826922" y="58308"/>
                      <a:pt x="826922" y="826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4410942" y="1903216"/>
                <a:ext cx="807860" cy="616911"/>
              </a:xfrm>
              <a:custGeom>
                <a:rect b="b" l="l" r="r" t="t"/>
                <a:pathLst>
                  <a:path extrusionOk="0" h="616911" w="807860">
                    <a:moveTo>
                      <a:pt x="648048" y="112106"/>
                    </a:moveTo>
                    <a:cubicBezTo>
                      <a:pt x="638222" y="58656"/>
                      <a:pt x="655122" y="22106"/>
                      <a:pt x="696782" y="5599"/>
                    </a:cubicBezTo>
                    <a:cubicBezTo>
                      <a:pt x="732939" y="-8550"/>
                      <a:pt x="773420" y="4813"/>
                      <a:pt x="794642" y="37826"/>
                    </a:cubicBezTo>
                    <a:cubicBezTo>
                      <a:pt x="815865" y="70840"/>
                      <a:pt x="811149" y="112892"/>
                      <a:pt x="783245" y="140403"/>
                    </a:cubicBezTo>
                    <a:cubicBezTo>
                      <a:pt x="751804" y="171451"/>
                      <a:pt x="712109" y="172631"/>
                      <a:pt x="670843" y="143940"/>
                    </a:cubicBezTo>
                    <a:cubicBezTo>
                      <a:pt x="505776" y="260666"/>
                      <a:pt x="340709" y="377392"/>
                      <a:pt x="175643" y="494117"/>
                    </a:cubicBezTo>
                    <a:cubicBezTo>
                      <a:pt x="165031" y="501585"/>
                      <a:pt x="159529" y="507873"/>
                      <a:pt x="162673" y="522414"/>
                    </a:cubicBezTo>
                    <a:cubicBezTo>
                      <a:pt x="171320" y="568004"/>
                      <a:pt x="137913" y="609664"/>
                      <a:pt x="89573" y="616345"/>
                    </a:cubicBezTo>
                    <a:cubicBezTo>
                      <a:pt x="47913" y="621847"/>
                      <a:pt x="4288" y="586476"/>
                      <a:pt x="358" y="543244"/>
                    </a:cubicBezTo>
                    <a:cubicBezTo>
                      <a:pt x="-3965" y="495689"/>
                      <a:pt x="31406" y="452458"/>
                      <a:pt x="77389" y="453244"/>
                    </a:cubicBezTo>
                    <a:cubicBezTo>
                      <a:pt x="97826" y="453637"/>
                      <a:pt x="118263" y="462283"/>
                      <a:pt x="143416" y="468571"/>
                    </a:cubicBezTo>
                    <a:cubicBezTo>
                      <a:pt x="308482" y="352632"/>
                      <a:pt x="478265" y="232369"/>
                      <a:pt x="648048" y="112106"/>
                    </a:cubicBezTo>
                    <a:close/>
                    <a:moveTo>
                      <a:pt x="82891" y="492152"/>
                    </a:moveTo>
                    <a:cubicBezTo>
                      <a:pt x="59310" y="492152"/>
                      <a:pt x="40053" y="511017"/>
                      <a:pt x="39660" y="533812"/>
                    </a:cubicBezTo>
                    <a:cubicBezTo>
                      <a:pt x="39660" y="557000"/>
                      <a:pt x="58917" y="577437"/>
                      <a:pt x="81319" y="577437"/>
                    </a:cubicBezTo>
                    <a:cubicBezTo>
                      <a:pt x="103721" y="577830"/>
                      <a:pt x="124551" y="557393"/>
                      <a:pt x="124944" y="534991"/>
                    </a:cubicBezTo>
                    <a:cubicBezTo>
                      <a:pt x="125337" y="512196"/>
                      <a:pt x="106079" y="492152"/>
                      <a:pt x="82891" y="492152"/>
                    </a:cubicBezTo>
                    <a:close/>
                    <a:moveTo>
                      <a:pt x="768310" y="81844"/>
                    </a:moveTo>
                    <a:cubicBezTo>
                      <a:pt x="767917" y="58263"/>
                      <a:pt x="749053" y="39398"/>
                      <a:pt x="725865" y="39791"/>
                    </a:cubicBezTo>
                    <a:cubicBezTo>
                      <a:pt x="702284" y="40184"/>
                      <a:pt x="683812" y="59442"/>
                      <a:pt x="684205" y="82630"/>
                    </a:cubicBezTo>
                    <a:cubicBezTo>
                      <a:pt x="684598" y="105818"/>
                      <a:pt x="704642" y="125862"/>
                      <a:pt x="727044" y="125076"/>
                    </a:cubicBezTo>
                    <a:cubicBezTo>
                      <a:pt x="749446" y="125076"/>
                      <a:pt x="768310" y="105032"/>
                      <a:pt x="768310" y="81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7586936" y="3044809"/>
                <a:ext cx="291173" cy="812576"/>
              </a:xfrm>
              <a:custGeom>
                <a:rect b="b" l="l" r="r" t="t"/>
                <a:pathLst>
                  <a:path extrusionOk="0" h="812576" w="291173">
                    <a:moveTo>
                      <a:pt x="102507" y="103184"/>
                    </a:moveTo>
                    <a:cubicBezTo>
                      <a:pt x="102507" y="285936"/>
                      <a:pt x="102507" y="467902"/>
                      <a:pt x="102507" y="649475"/>
                    </a:cubicBezTo>
                    <a:cubicBezTo>
                      <a:pt x="153206" y="673842"/>
                      <a:pt x="171677" y="705284"/>
                      <a:pt x="161852" y="749694"/>
                    </a:cubicBezTo>
                    <a:cubicBezTo>
                      <a:pt x="153206" y="787424"/>
                      <a:pt x="121372" y="812577"/>
                      <a:pt x="82463" y="812577"/>
                    </a:cubicBezTo>
                    <a:cubicBezTo>
                      <a:pt x="42769" y="812577"/>
                      <a:pt x="11327" y="787031"/>
                      <a:pt x="2288" y="747729"/>
                    </a:cubicBezTo>
                    <a:cubicBezTo>
                      <a:pt x="-7145" y="706070"/>
                      <a:pt x="12506" y="673449"/>
                      <a:pt x="62812" y="649475"/>
                    </a:cubicBezTo>
                    <a:cubicBezTo>
                      <a:pt x="62812" y="642794"/>
                      <a:pt x="62812" y="635720"/>
                      <a:pt x="62812" y="628646"/>
                    </a:cubicBezTo>
                    <a:cubicBezTo>
                      <a:pt x="62419" y="451789"/>
                      <a:pt x="62026" y="274932"/>
                      <a:pt x="61633" y="98075"/>
                    </a:cubicBezTo>
                    <a:cubicBezTo>
                      <a:pt x="61633" y="65061"/>
                      <a:pt x="64384" y="61524"/>
                      <a:pt x="97397" y="62703"/>
                    </a:cubicBezTo>
                    <a:cubicBezTo>
                      <a:pt x="117048" y="63489"/>
                      <a:pt x="129625" y="60738"/>
                      <a:pt x="139450" y="39908"/>
                    </a:cubicBezTo>
                    <a:cubicBezTo>
                      <a:pt x="154778" y="6502"/>
                      <a:pt x="195651" y="-6861"/>
                      <a:pt x="232202" y="3358"/>
                    </a:cubicBezTo>
                    <a:cubicBezTo>
                      <a:pt x="268359" y="13576"/>
                      <a:pt x="291940" y="46590"/>
                      <a:pt x="291154" y="84319"/>
                    </a:cubicBezTo>
                    <a:cubicBezTo>
                      <a:pt x="289975" y="122835"/>
                      <a:pt x="264429" y="153490"/>
                      <a:pt x="225914" y="162136"/>
                    </a:cubicBezTo>
                    <a:cubicBezTo>
                      <a:pt x="190935" y="169996"/>
                      <a:pt x="152419" y="153097"/>
                      <a:pt x="137485" y="119691"/>
                    </a:cubicBezTo>
                    <a:cubicBezTo>
                      <a:pt x="129625" y="102791"/>
                      <a:pt x="120585" y="98075"/>
                      <a:pt x="102507" y="103184"/>
                    </a:cubicBezTo>
                    <a:close/>
                    <a:moveTo>
                      <a:pt x="208621" y="124014"/>
                    </a:moveTo>
                    <a:cubicBezTo>
                      <a:pt x="231416" y="124407"/>
                      <a:pt x="251067" y="105935"/>
                      <a:pt x="251853" y="82354"/>
                    </a:cubicBezTo>
                    <a:cubicBezTo>
                      <a:pt x="252638" y="59166"/>
                      <a:pt x="234560" y="39908"/>
                      <a:pt x="210979" y="38729"/>
                    </a:cubicBezTo>
                    <a:cubicBezTo>
                      <a:pt x="187398" y="37550"/>
                      <a:pt x="166961" y="56808"/>
                      <a:pt x="166961" y="81175"/>
                    </a:cubicBezTo>
                    <a:cubicBezTo>
                      <a:pt x="166568" y="104363"/>
                      <a:pt x="185040" y="123621"/>
                      <a:pt x="208621" y="124014"/>
                    </a:cubicBezTo>
                    <a:close/>
                    <a:moveTo>
                      <a:pt x="81677" y="688777"/>
                    </a:moveTo>
                    <a:cubicBezTo>
                      <a:pt x="57703" y="689170"/>
                      <a:pt x="39624" y="708428"/>
                      <a:pt x="40017" y="732009"/>
                    </a:cubicBezTo>
                    <a:cubicBezTo>
                      <a:pt x="40803" y="755590"/>
                      <a:pt x="60061" y="773668"/>
                      <a:pt x="83642" y="773275"/>
                    </a:cubicBezTo>
                    <a:cubicBezTo>
                      <a:pt x="107223" y="772882"/>
                      <a:pt x="125695" y="753625"/>
                      <a:pt x="125302" y="730044"/>
                    </a:cubicBezTo>
                    <a:cubicBezTo>
                      <a:pt x="124908" y="706070"/>
                      <a:pt x="105651" y="687991"/>
                      <a:pt x="81677" y="688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4358113" y="2776802"/>
                <a:ext cx="734275" cy="324079"/>
              </a:xfrm>
              <a:custGeom>
                <a:rect b="b" l="l" r="r" t="t"/>
                <a:pathLst>
                  <a:path extrusionOk="0" h="324079" w="734275">
                    <a:moveTo>
                      <a:pt x="102707" y="221059"/>
                    </a:moveTo>
                    <a:cubicBezTo>
                      <a:pt x="260699" y="221059"/>
                      <a:pt x="415547" y="221059"/>
                      <a:pt x="571574" y="221059"/>
                    </a:cubicBezTo>
                    <a:cubicBezTo>
                      <a:pt x="585330" y="184115"/>
                      <a:pt x="610090" y="160534"/>
                      <a:pt x="652535" y="160534"/>
                    </a:cubicBezTo>
                    <a:cubicBezTo>
                      <a:pt x="693016" y="160534"/>
                      <a:pt x="726029" y="188046"/>
                      <a:pt x="733103" y="227347"/>
                    </a:cubicBezTo>
                    <a:cubicBezTo>
                      <a:pt x="739785" y="267435"/>
                      <a:pt x="717383" y="305950"/>
                      <a:pt x="679260" y="319313"/>
                    </a:cubicBezTo>
                    <a:cubicBezTo>
                      <a:pt x="641138" y="332675"/>
                      <a:pt x="597906" y="317348"/>
                      <a:pt x="580614" y="280797"/>
                    </a:cubicBezTo>
                    <a:cubicBezTo>
                      <a:pt x="573539" y="265470"/>
                      <a:pt x="564893" y="262325"/>
                      <a:pt x="549565" y="262325"/>
                    </a:cubicBezTo>
                    <a:cubicBezTo>
                      <a:pt x="397468" y="262325"/>
                      <a:pt x="245764" y="261146"/>
                      <a:pt x="93667" y="260360"/>
                    </a:cubicBezTo>
                    <a:cubicBezTo>
                      <a:pt x="67335" y="260360"/>
                      <a:pt x="63012" y="255644"/>
                      <a:pt x="62619" y="229312"/>
                    </a:cubicBezTo>
                    <a:cubicBezTo>
                      <a:pt x="62619" y="222631"/>
                      <a:pt x="62619" y="216343"/>
                      <a:pt x="62619" y="209661"/>
                    </a:cubicBezTo>
                    <a:cubicBezTo>
                      <a:pt x="63012" y="183329"/>
                      <a:pt x="66156" y="160141"/>
                      <a:pt x="32750" y="145207"/>
                    </a:cubicBezTo>
                    <a:cubicBezTo>
                      <a:pt x="1309" y="131058"/>
                      <a:pt x="-6945" y="87041"/>
                      <a:pt x="5632" y="53241"/>
                    </a:cubicBezTo>
                    <a:cubicBezTo>
                      <a:pt x="18601" y="18263"/>
                      <a:pt x="50435" y="-2174"/>
                      <a:pt x="88558" y="184"/>
                    </a:cubicBezTo>
                    <a:cubicBezTo>
                      <a:pt x="123536" y="2149"/>
                      <a:pt x="152620" y="26516"/>
                      <a:pt x="161659" y="61102"/>
                    </a:cubicBezTo>
                    <a:cubicBezTo>
                      <a:pt x="170698" y="95294"/>
                      <a:pt x="156943" y="136168"/>
                      <a:pt x="125501" y="150709"/>
                    </a:cubicBezTo>
                    <a:cubicBezTo>
                      <a:pt x="104279" y="160534"/>
                      <a:pt x="100348" y="173111"/>
                      <a:pt x="102314" y="192762"/>
                    </a:cubicBezTo>
                    <a:cubicBezTo>
                      <a:pt x="103493" y="201015"/>
                      <a:pt x="102707" y="209268"/>
                      <a:pt x="102707" y="221059"/>
                    </a:cubicBezTo>
                    <a:close/>
                    <a:moveTo>
                      <a:pt x="694195" y="241103"/>
                    </a:moveTo>
                    <a:cubicBezTo>
                      <a:pt x="693802" y="217129"/>
                      <a:pt x="675723" y="199836"/>
                      <a:pt x="651356" y="200229"/>
                    </a:cubicBezTo>
                    <a:cubicBezTo>
                      <a:pt x="626989" y="200622"/>
                      <a:pt x="609304" y="218701"/>
                      <a:pt x="609697" y="242675"/>
                    </a:cubicBezTo>
                    <a:cubicBezTo>
                      <a:pt x="610090" y="266649"/>
                      <a:pt x="628168" y="283941"/>
                      <a:pt x="652928" y="283548"/>
                    </a:cubicBezTo>
                    <a:cubicBezTo>
                      <a:pt x="677295" y="283155"/>
                      <a:pt x="694588" y="265470"/>
                      <a:pt x="694195" y="241103"/>
                    </a:cubicBezTo>
                    <a:close/>
                    <a:moveTo>
                      <a:pt x="124322" y="80359"/>
                    </a:moveTo>
                    <a:cubicBezTo>
                      <a:pt x="123929" y="56385"/>
                      <a:pt x="105458" y="38700"/>
                      <a:pt x="81484" y="39093"/>
                    </a:cubicBezTo>
                    <a:cubicBezTo>
                      <a:pt x="57510" y="39486"/>
                      <a:pt x="40217" y="57564"/>
                      <a:pt x="40610" y="82324"/>
                    </a:cubicBezTo>
                    <a:cubicBezTo>
                      <a:pt x="41003" y="106298"/>
                      <a:pt x="59868" y="124377"/>
                      <a:pt x="83449" y="123984"/>
                    </a:cubicBezTo>
                    <a:cubicBezTo>
                      <a:pt x="107030" y="123591"/>
                      <a:pt x="124715" y="104726"/>
                      <a:pt x="124322" y="80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7048357" y="4009827"/>
                <a:ext cx="639210" cy="543589"/>
              </a:xfrm>
              <a:custGeom>
                <a:rect b="b" l="l" r="r" t="t"/>
                <a:pathLst>
                  <a:path extrusionOk="0" h="543589" w="639210">
                    <a:moveTo>
                      <a:pt x="535758" y="380095"/>
                    </a:moveTo>
                    <a:cubicBezTo>
                      <a:pt x="535758" y="345509"/>
                      <a:pt x="536151" y="310138"/>
                      <a:pt x="535365" y="274767"/>
                    </a:cubicBezTo>
                    <a:cubicBezTo>
                      <a:pt x="535365" y="269658"/>
                      <a:pt x="531042" y="262583"/>
                      <a:pt x="526326" y="259439"/>
                    </a:cubicBezTo>
                    <a:cubicBezTo>
                      <a:pt x="448115" y="208347"/>
                      <a:pt x="369512" y="157648"/>
                      <a:pt x="290909" y="106949"/>
                    </a:cubicBezTo>
                    <a:cubicBezTo>
                      <a:pt x="288551" y="105377"/>
                      <a:pt x="286586" y="103412"/>
                      <a:pt x="284228" y="103412"/>
                    </a:cubicBezTo>
                    <a:cubicBezTo>
                      <a:pt x="244926" y="103019"/>
                      <a:pt x="205625" y="102233"/>
                      <a:pt x="166323" y="103019"/>
                    </a:cubicBezTo>
                    <a:cubicBezTo>
                      <a:pt x="162786" y="103019"/>
                      <a:pt x="158463" y="112058"/>
                      <a:pt x="155712" y="117167"/>
                    </a:cubicBezTo>
                    <a:cubicBezTo>
                      <a:pt x="138419" y="152539"/>
                      <a:pt x="101868" y="170224"/>
                      <a:pt x="62174" y="161578"/>
                    </a:cubicBezTo>
                    <a:cubicBezTo>
                      <a:pt x="27589" y="154111"/>
                      <a:pt x="1650" y="122670"/>
                      <a:pt x="78" y="87298"/>
                    </a:cubicBezTo>
                    <a:cubicBezTo>
                      <a:pt x="-1495" y="46032"/>
                      <a:pt x="20907" y="13804"/>
                      <a:pt x="59423" y="3193"/>
                    </a:cubicBezTo>
                    <a:cubicBezTo>
                      <a:pt x="98331" y="-7812"/>
                      <a:pt x="139991" y="10267"/>
                      <a:pt x="155712" y="47604"/>
                    </a:cubicBezTo>
                    <a:cubicBezTo>
                      <a:pt x="161214" y="60573"/>
                      <a:pt x="167895" y="62931"/>
                      <a:pt x="180472" y="62931"/>
                    </a:cubicBezTo>
                    <a:cubicBezTo>
                      <a:pt x="218987" y="62538"/>
                      <a:pt x="259861" y="55857"/>
                      <a:pt x="295625" y="66468"/>
                    </a:cubicBezTo>
                    <a:cubicBezTo>
                      <a:pt x="330604" y="76687"/>
                      <a:pt x="360080" y="104984"/>
                      <a:pt x="392307" y="125421"/>
                    </a:cubicBezTo>
                    <a:cubicBezTo>
                      <a:pt x="446936" y="160399"/>
                      <a:pt x="500780" y="196164"/>
                      <a:pt x="555802" y="230356"/>
                    </a:cubicBezTo>
                    <a:cubicBezTo>
                      <a:pt x="569950" y="239395"/>
                      <a:pt x="576631" y="249221"/>
                      <a:pt x="576238" y="266906"/>
                    </a:cubicBezTo>
                    <a:cubicBezTo>
                      <a:pt x="575059" y="304636"/>
                      <a:pt x="575845" y="342758"/>
                      <a:pt x="575845" y="380095"/>
                    </a:cubicBezTo>
                    <a:cubicBezTo>
                      <a:pt x="626937" y="405641"/>
                      <a:pt x="646588" y="438261"/>
                      <a:pt x="636763" y="480314"/>
                    </a:cubicBezTo>
                    <a:cubicBezTo>
                      <a:pt x="628116" y="518043"/>
                      <a:pt x="595889" y="543589"/>
                      <a:pt x="557373" y="543589"/>
                    </a:cubicBezTo>
                    <a:cubicBezTo>
                      <a:pt x="519251" y="543589"/>
                      <a:pt x="486238" y="518829"/>
                      <a:pt x="477199" y="483458"/>
                    </a:cubicBezTo>
                    <a:cubicBezTo>
                      <a:pt x="465801" y="439440"/>
                      <a:pt x="484273" y="406820"/>
                      <a:pt x="535758" y="380095"/>
                    </a:cubicBezTo>
                    <a:close/>
                    <a:moveTo>
                      <a:pt x="81825" y="124242"/>
                    </a:moveTo>
                    <a:cubicBezTo>
                      <a:pt x="106192" y="124242"/>
                      <a:pt x="123484" y="106556"/>
                      <a:pt x="123484" y="81796"/>
                    </a:cubicBezTo>
                    <a:cubicBezTo>
                      <a:pt x="123484" y="57429"/>
                      <a:pt x="105799" y="39743"/>
                      <a:pt x="81432" y="40136"/>
                    </a:cubicBezTo>
                    <a:cubicBezTo>
                      <a:pt x="57458" y="40136"/>
                      <a:pt x="39772" y="58215"/>
                      <a:pt x="39772" y="82582"/>
                    </a:cubicBezTo>
                    <a:cubicBezTo>
                      <a:pt x="39379" y="106556"/>
                      <a:pt x="57065" y="124242"/>
                      <a:pt x="81825" y="124242"/>
                    </a:cubicBezTo>
                    <a:close/>
                    <a:moveTo>
                      <a:pt x="514142" y="459091"/>
                    </a:moveTo>
                    <a:cubicBezTo>
                      <a:pt x="512963" y="483458"/>
                      <a:pt x="529862" y="502323"/>
                      <a:pt x="553837" y="503895"/>
                    </a:cubicBezTo>
                    <a:cubicBezTo>
                      <a:pt x="577810" y="505074"/>
                      <a:pt x="597068" y="487781"/>
                      <a:pt x="598247" y="464200"/>
                    </a:cubicBezTo>
                    <a:cubicBezTo>
                      <a:pt x="599426" y="439833"/>
                      <a:pt x="582919" y="420969"/>
                      <a:pt x="558553" y="419789"/>
                    </a:cubicBezTo>
                    <a:cubicBezTo>
                      <a:pt x="534186" y="418217"/>
                      <a:pt x="515321" y="435117"/>
                      <a:pt x="514142" y="4590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>
                <a:off x="4206712" y="2586692"/>
                <a:ext cx="791364" cy="166574"/>
              </a:xfrm>
              <a:custGeom>
                <a:rect b="b" l="l" r="r" t="t"/>
                <a:pathLst>
                  <a:path extrusionOk="0" h="166574" w="791364">
                    <a:moveTo>
                      <a:pt x="162535" y="63350"/>
                    </a:moveTo>
                    <a:cubicBezTo>
                      <a:pt x="263933" y="63350"/>
                      <a:pt x="364545" y="63350"/>
                      <a:pt x="465550" y="63350"/>
                    </a:cubicBezTo>
                    <a:cubicBezTo>
                      <a:pt x="515463" y="63350"/>
                      <a:pt x="564983" y="62564"/>
                      <a:pt x="614896" y="62564"/>
                    </a:cubicBezTo>
                    <a:cubicBezTo>
                      <a:pt x="625115" y="62564"/>
                      <a:pt x="630617" y="60206"/>
                      <a:pt x="634940" y="49595"/>
                    </a:cubicBezTo>
                    <a:cubicBezTo>
                      <a:pt x="651054" y="11472"/>
                      <a:pt x="689962" y="-7000"/>
                      <a:pt x="730050" y="2433"/>
                    </a:cubicBezTo>
                    <a:cubicBezTo>
                      <a:pt x="765814" y="10686"/>
                      <a:pt x="790967" y="42913"/>
                      <a:pt x="791360" y="81429"/>
                    </a:cubicBezTo>
                    <a:cubicBezTo>
                      <a:pt x="791753" y="120730"/>
                      <a:pt x="766600" y="153351"/>
                      <a:pt x="729657" y="161997"/>
                    </a:cubicBezTo>
                    <a:cubicBezTo>
                      <a:pt x="690748" y="171429"/>
                      <a:pt x="652233" y="152958"/>
                      <a:pt x="635726" y="116014"/>
                    </a:cubicBezTo>
                    <a:cubicBezTo>
                      <a:pt x="631403" y="105796"/>
                      <a:pt x="626294" y="102652"/>
                      <a:pt x="615682" y="102652"/>
                    </a:cubicBezTo>
                    <a:cubicBezTo>
                      <a:pt x="469088" y="103438"/>
                      <a:pt x="322493" y="104224"/>
                      <a:pt x="175505" y="104224"/>
                    </a:cubicBezTo>
                    <a:cubicBezTo>
                      <a:pt x="164108" y="104224"/>
                      <a:pt x="160177" y="108940"/>
                      <a:pt x="155854" y="118372"/>
                    </a:cubicBezTo>
                    <a:cubicBezTo>
                      <a:pt x="139348" y="155316"/>
                      <a:pt x="100439" y="173788"/>
                      <a:pt x="61924" y="163962"/>
                    </a:cubicBezTo>
                    <a:cubicBezTo>
                      <a:pt x="20657" y="153351"/>
                      <a:pt x="-2531" y="119944"/>
                      <a:pt x="220" y="75927"/>
                    </a:cubicBezTo>
                    <a:cubicBezTo>
                      <a:pt x="2578" y="38197"/>
                      <a:pt x="32840" y="7542"/>
                      <a:pt x="72928" y="2826"/>
                    </a:cubicBezTo>
                    <a:cubicBezTo>
                      <a:pt x="105155" y="-1104"/>
                      <a:pt x="138955" y="16974"/>
                      <a:pt x="154282" y="46844"/>
                    </a:cubicBezTo>
                    <a:cubicBezTo>
                      <a:pt x="157426" y="51953"/>
                      <a:pt x="159784" y="57848"/>
                      <a:pt x="162535" y="63350"/>
                    </a:cubicBezTo>
                    <a:close/>
                    <a:moveTo>
                      <a:pt x="709220" y="39769"/>
                    </a:moveTo>
                    <a:cubicBezTo>
                      <a:pt x="684460" y="40162"/>
                      <a:pt x="667953" y="57455"/>
                      <a:pt x="668346" y="82215"/>
                    </a:cubicBezTo>
                    <a:cubicBezTo>
                      <a:pt x="668740" y="106975"/>
                      <a:pt x="686032" y="123482"/>
                      <a:pt x="710792" y="123482"/>
                    </a:cubicBezTo>
                    <a:cubicBezTo>
                      <a:pt x="735159" y="123089"/>
                      <a:pt x="752059" y="105796"/>
                      <a:pt x="751666" y="81036"/>
                    </a:cubicBezTo>
                    <a:cubicBezTo>
                      <a:pt x="751666" y="56276"/>
                      <a:pt x="734373" y="39769"/>
                      <a:pt x="709220" y="39769"/>
                    </a:cubicBezTo>
                    <a:close/>
                    <a:moveTo>
                      <a:pt x="123234" y="83394"/>
                    </a:moveTo>
                    <a:cubicBezTo>
                      <a:pt x="123234" y="59420"/>
                      <a:pt x="104762" y="40948"/>
                      <a:pt x="80788" y="41341"/>
                    </a:cubicBezTo>
                    <a:cubicBezTo>
                      <a:pt x="57207" y="41734"/>
                      <a:pt x="39129" y="60206"/>
                      <a:pt x="39522" y="84573"/>
                    </a:cubicBezTo>
                    <a:cubicBezTo>
                      <a:pt x="39915" y="108547"/>
                      <a:pt x="58386" y="127019"/>
                      <a:pt x="81967" y="126626"/>
                    </a:cubicBezTo>
                    <a:cubicBezTo>
                      <a:pt x="105941" y="126233"/>
                      <a:pt x="123627" y="107761"/>
                      <a:pt x="123234" y="833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6986044" y="4455085"/>
                <a:ext cx="480645" cy="448857"/>
              </a:xfrm>
              <a:custGeom>
                <a:rect b="b" l="l" r="r" t="t"/>
                <a:pathLst>
                  <a:path extrusionOk="0" h="448857" w="480645">
                    <a:moveTo>
                      <a:pt x="229029" y="385626"/>
                    </a:moveTo>
                    <a:cubicBezTo>
                      <a:pt x="220382" y="385626"/>
                      <a:pt x="211736" y="386412"/>
                      <a:pt x="203483" y="385626"/>
                    </a:cubicBezTo>
                    <a:cubicBezTo>
                      <a:pt x="179116" y="382875"/>
                      <a:pt x="161430" y="386412"/>
                      <a:pt x="148068" y="413530"/>
                    </a:cubicBezTo>
                    <a:cubicBezTo>
                      <a:pt x="131954" y="446150"/>
                      <a:pt x="89115" y="456369"/>
                      <a:pt x="53351" y="443399"/>
                    </a:cubicBezTo>
                    <a:cubicBezTo>
                      <a:pt x="19551" y="431216"/>
                      <a:pt x="-2850" y="395844"/>
                      <a:pt x="294" y="360080"/>
                    </a:cubicBezTo>
                    <a:cubicBezTo>
                      <a:pt x="3438" y="323923"/>
                      <a:pt x="30163" y="293267"/>
                      <a:pt x="63962" y="286979"/>
                    </a:cubicBezTo>
                    <a:cubicBezTo>
                      <a:pt x="103264" y="279512"/>
                      <a:pt x="140993" y="296019"/>
                      <a:pt x="155535" y="330604"/>
                    </a:cubicBezTo>
                    <a:cubicBezTo>
                      <a:pt x="161430" y="344359"/>
                      <a:pt x="168504" y="347111"/>
                      <a:pt x="181474" y="346717"/>
                    </a:cubicBezTo>
                    <a:cubicBezTo>
                      <a:pt x="215273" y="345931"/>
                      <a:pt x="251824" y="353399"/>
                      <a:pt x="282872" y="343573"/>
                    </a:cubicBezTo>
                    <a:cubicBezTo>
                      <a:pt x="313134" y="334141"/>
                      <a:pt x="337894" y="307023"/>
                      <a:pt x="365798" y="288944"/>
                    </a:cubicBezTo>
                    <a:cubicBezTo>
                      <a:pt x="376803" y="281870"/>
                      <a:pt x="379947" y="273617"/>
                      <a:pt x="379554" y="261433"/>
                    </a:cubicBezTo>
                    <a:cubicBezTo>
                      <a:pt x="378768" y="235101"/>
                      <a:pt x="378375" y="209162"/>
                      <a:pt x="379554" y="182830"/>
                    </a:cubicBezTo>
                    <a:cubicBezTo>
                      <a:pt x="380340" y="168681"/>
                      <a:pt x="376410" y="161214"/>
                      <a:pt x="362261" y="154926"/>
                    </a:cubicBezTo>
                    <a:cubicBezTo>
                      <a:pt x="327283" y="139598"/>
                      <a:pt x="310383" y="101476"/>
                      <a:pt x="318636" y="63353"/>
                    </a:cubicBezTo>
                    <a:cubicBezTo>
                      <a:pt x="326104" y="28375"/>
                      <a:pt x="357938" y="2043"/>
                      <a:pt x="394488" y="78"/>
                    </a:cubicBezTo>
                    <a:cubicBezTo>
                      <a:pt x="432611" y="-1494"/>
                      <a:pt x="465231" y="20908"/>
                      <a:pt x="476628" y="57065"/>
                    </a:cubicBezTo>
                    <a:cubicBezTo>
                      <a:pt x="489205" y="96366"/>
                      <a:pt x="471519" y="138419"/>
                      <a:pt x="433790" y="155712"/>
                    </a:cubicBezTo>
                    <a:cubicBezTo>
                      <a:pt x="422392" y="160821"/>
                      <a:pt x="418462" y="166716"/>
                      <a:pt x="418855" y="178900"/>
                    </a:cubicBezTo>
                    <a:cubicBezTo>
                      <a:pt x="419641" y="209162"/>
                      <a:pt x="417676" y="239031"/>
                      <a:pt x="419641" y="269293"/>
                    </a:cubicBezTo>
                    <a:cubicBezTo>
                      <a:pt x="421213" y="291695"/>
                      <a:pt x="412960" y="305844"/>
                      <a:pt x="394095" y="317634"/>
                    </a:cubicBezTo>
                    <a:cubicBezTo>
                      <a:pt x="369728" y="332569"/>
                      <a:pt x="345754" y="349076"/>
                      <a:pt x="323352" y="367154"/>
                    </a:cubicBezTo>
                    <a:cubicBezTo>
                      <a:pt x="304881" y="382089"/>
                      <a:pt x="285623" y="388770"/>
                      <a:pt x="262042" y="386412"/>
                    </a:cubicBezTo>
                    <a:cubicBezTo>
                      <a:pt x="251038" y="384840"/>
                      <a:pt x="240033" y="385626"/>
                      <a:pt x="229029" y="385626"/>
                    </a:cubicBezTo>
                    <a:close/>
                    <a:moveTo>
                      <a:pt x="82041" y="408421"/>
                    </a:moveTo>
                    <a:cubicBezTo>
                      <a:pt x="106015" y="408814"/>
                      <a:pt x="124487" y="390735"/>
                      <a:pt x="125273" y="367154"/>
                    </a:cubicBezTo>
                    <a:cubicBezTo>
                      <a:pt x="126059" y="343573"/>
                      <a:pt x="107587" y="325102"/>
                      <a:pt x="83220" y="324709"/>
                    </a:cubicBezTo>
                    <a:cubicBezTo>
                      <a:pt x="58853" y="324315"/>
                      <a:pt x="40381" y="342001"/>
                      <a:pt x="39988" y="365975"/>
                    </a:cubicBezTo>
                    <a:cubicBezTo>
                      <a:pt x="39595" y="389163"/>
                      <a:pt x="58067" y="408028"/>
                      <a:pt x="82041" y="408421"/>
                    </a:cubicBezTo>
                    <a:close/>
                    <a:moveTo>
                      <a:pt x="440471" y="81039"/>
                    </a:moveTo>
                    <a:cubicBezTo>
                      <a:pt x="440471" y="57065"/>
                      <a:pt x="421999" y="38986"/>
                      <a:pt x="398025" y="39379"/>
                    </a:cubicBezTo>
                    <a:cubicBezTo>
                      <a:pt x="374052" y="39772"/>
                      <a:pt x="356759" y="58244"/>
                      <a:pt x="356759" y="82611"/>
                    </a:cubicBezTo>
                    <a:cubicBezTo>
                      <a:pt x="356759" y="106585"/>
                      <a:pt x="375231" y="124664"/>
                      <a:pt x="399204" y="124664"/>
                    </a:cubicBezTo>
                    <a:cubicBezTo>
                      <a:pt x="423178" y="123878"/>
                      <a:pt x="440864" y="105406"/>
                      <a:pt x="440471" y="8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5212659" y="2586284"/>
                <a:ext cx="704067" cy="166507"/>
              </a:xfrm>
              <a:custGeom>
                <a:rect b="b" l="l" r="r" t="t"/>
                <a:pathLst>
                  <a:path extrusionOk="0" h="166507" w="704067">
                    <a:moveTo>
                      <a:pt x="613104" y="163584"/>
                    </a:moveTo>
                    <a:cubicBezTo>
                      <a:pt x="586772" y="162798"/>
                      <a:pt x="561226" y="147471"/>
                      <a:pt x="547078" y="115636"/>
                    </a:cubicBezTo>
                    <a:cubicBezTo>
                      <a:pt x="542755" y="105418"/>
                      <a:pt x="537645" y="102274"/>
                      <a:pt x="527034" y="102274"/>
                    </a:cubicBezTo>
                    <a:cubicBezTo>
                      <a:pt x="410308" y="103060"/>
                      <a:pt x="293976" y="103453"/>
                      <a:pt x="177250" y="103846"/>
                    </a:cubicBezTo>
                    <a:cubicBezTo>
                      <a:pt x="165853" y="103846"/>
                      <a:pt x="160350" y="106990"/>
                      <a:pt x="155634" y="117995"/>
                    </a:cubicBezTo>
                    <a:cubicBezTo>
                      <a:pt x="140307" y="153366"/>
                      <a:pt x="101791" y="172624"/>
                      <a:pt x="65634" y="164763"/>
                    </a:cubicBezTo>
                    <a:cubicBezTo>
                      <a:pt x="25153" y="156117"/>
                      <a:pt x="0" y="124283"/>
                      <a:pt x="0" y="83409"/>
                    </a:cubicBezTo>
                    <a:cubicBezTo>
                      <a:pt x="393" y="43322"/>
                      <a:pt x="25546" y="12666"/>
                      <a:pt x="65241" y="4020"/>
                    </a:cubicBezTo>
                    <a:cubicBezTo>
                      <a:pt x="102184" y="-3840"/>
                      <a:pt x="140307" y="14631"/>
                      <a:pt x="155634" y="50003"/>
                    </a:cubicBezTo>
                    <a:cubicBezTo>
                      <a:pt x="160743" y="61793"/>
                      <a:pt x="166639" y="64937"/>
                      <a:pt x="178822" y="64937"/>
                    </a:cubicBezTo>
                    <a:cubicBezTo>
                      <a:pt x="292797" y="63758"/>
                      <a:pt x="406771" y="63365"/>
                      <a:pt x="520746" y="63365"/>
                    </a:cubicBezTo>
                    <a:cubicBezTo>
                      <a:pt x="534501" y="63365"/>
                      <a:pt x="542361" y="60221"/>
                      <a:pt x="548257" y="46073"/>
                    </a:cubicBezTo>
                    <a:cubicBezTo>
                      <a:pt x="563977" y="9522"/>
                      <a:pt x="606816" y="-8163"/>
                      <a:pt x="645725" y="3627"/>
                    </a:cubicBezTo>
                    <a:cubicBezTo>
                      <a:pt x="684240" y="15417"/>
                      <a:pt x="709393" y="54326"/>
                      <a:pt x="703105" y="93234"/>
                    </a:cubicBezTo>
                    <a:cubicBezTo>
                      <a:pt x="696424" y="135287"/>
                      <a:pt x="663803" y="163584"/>
                      <a:pt x="613104" y="163584"/>
                    </a:cubicBezTo>
                    <a:close/>
                    <a:moveTo>
                      <a:pt x="621751" y="123890"/>
                    </a:moveTo>
                    <a:cubicBezTo>
                      <a:pt x="645725" y="123890"/>
                      <a:pt x="664589" y="105811"/>
                      <a:pt x="664589" y="82230"/>
                    </a:cubicBezTo>
                    <a:cubicBezTo>
                      <a:pt x="664589" y="58649"/>
                      <a:pt x="646118" y="40570"/>
                      <a:pt x="621751" y="40570"/>
                    </a:cubicBezTo>
                    <a:cubicBezTo>
                      <a:pt x="597384" y="40570"/>
                      <a:pt x="578912" y="58649"/>
                      <a:pt x="579305" y="82230"/>
                    </a:cubicBezTo>
                    <a:cubicBezTo>
                      <a:pt x="578912" y="105811"/>
                      <a:pt x="597384" y="123890"/>
                      <a:pt x="621751" y="123890"/>
                    </a:cubicBezTo>
                    <a:close/>
                    <a:moveTo>
                      <a:pt x="39695" y="84588"/>
                    </a:moveTo>
                    <a:cubicBezTo>
                      <a:pt x="39695" y="108955"/>
                      <a:pt x="57773" y="127034"/>
                      <a:pt x="81747" y="127034"/>
                    </a:cubicBezTo>
                    <a:cubicBezTo>
                      <a:pt x="105328" y="127034"/>
                      <a:pt x="123407" y="108562"/>
                      <a:pt x="123407" y="84195"/>
                    </a:cubicBezTo>
                    <a:cubicBezTo>
                      <a:pt x="123407" y="60221"/>
                      <a:pt x="105328" y="41750"/>
                      <a:pt x="81354" y="41750"/>
                    </a:cubicBezTo>
                    <a:cubicBezTo>
                      <a:pt x="57773" y="41750"/>
                      <a:pt x="39695" y="60221"/>
                      <a:pt x="39695" y="84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7018003" y="4180306"/>
                <a:ext cx="374319" cy="467799"/>
              </a:xfrm>
              <a:custGeom>
                <a:rect b="b" l="l" r="r" t="t"/>
                <a:pathLst>
                  <a:path extrusionOk="0" h="467799" w="374319">
                    <a:moveTo>
                      <a:pt x="101567" y="102716"/>
                    </a:moveTo>
                    <a:cubicBezTo>
                      <a:pt x="101567" y="169136"/>
                      <a:pt x="101174" y="232804"/>
                      <a:pt x="102353" y="296080"/>
                    </a:cubicBezTo>
                    <a:cubicBezTo>
                      <a:pt x="102353" y="301189"/>
                      <a:pt x="110213" y="307870"/>
                      <a:pt x="116108" y="310621"/>
                    </a:cubicBezTo>
                    <a:cubicBezTo>
                      <a:pt x="147550" y="325949"/>
                      <a:pt x="166807" y="356997"/>
                      <a:pt x="164056" y="391582"/>
                    </a:cubicBezTo>
                    <a:cubicBezTo>
                      <a:pt x="161698" y="425775"/>
                      <a:pt x="139689" y="453679"/>
                      <a:pt x="107069" y="463897"/>
                    </a:cubicBezTo>
                    <a:cubicBezTo>
                      <a:pt x="74842" y="474116"/>
                      <a:pt x="40256" y="463897"/>
                      <a:pt x="18641" y="437565"/>
                    </a:cubicBezTo>
                    <a:cubicBezTo>
                      <a:pt x="-14766" y="397085"/>
                      <a:pt x="-1796" y="334988"/>
                      <a:pt x="45758" y="312979"/>
                    </a:cubicBezTo>
                    <a:cubicBezTo>
                      <a:pt x="59907" y="306691"/>
                      <a:pt x="62658" y="299224"/>
                      <a:pt x="62658" y="285075"/>
                    </a:cubicBezTo>
                    <a:cubicBezTo>
                      <a:pt x="61872" y="221014"/>
                      <a:pt x="61872" y="156952"/>
                      <a:pt x="61872" y="92498"/>
                    </a:cubicBezTo>
                    <a:cubicBezTo>
                      <a:pt x="61872" y="68131"/>
                      <a:pt x="67374" y="62628"/>
                      <a:pt x="91741" y="62235"/>
                    </a:cubicBezTo>
                    <a:cubicBezTo>
                      <a:pt x="126327" y="62235"/>
                      <a:pt x="161305" y="61842"/>
                      <a:pt x="195890" y="62235"/>
                    </a:cubicBezTo>
                    <a:cubicBezTo>
                      <a:pt x="206502" y="62235"/>
                      <a:pt x="213183" y="60663"/>
                      <a:pt x="217899" y="48873"/>
                    </a:cubicBezTo>
                    <a:cubicBezTo>
                      <a:pt x="234406" y="10750"/>
                      <a:pt x="272136" y="-6935"/>
                      <a:pt x="313402" y="2497"/>
                    </a:cubicBezTo>
                    <a:cubicBezTo>
                      <a:pt x="349167" y="10750"/>
                      <a:pt x="374320" y="43371"/>
                      <a:pt x="374320" y="81886"/>
                    </a:cubicBezTo>
                    <a:cubicBezTo>
                      <a:pt x="374320" y="121974"/>
                      <a:pt x="348774" y="153415"/>
                      <a:pt x="309865" y="162454"/>
                    </a:cubicBezTo>
                    <a:cubicBezTo>
                      <a:pt x="272528" y="170707"/>
                      <a:pt x="234406" y="151843"/>
                      <a:pt x="217899" y="115292"/>
                    </a:cubicBezTo>
                    <a:cubicBezTo>
                      <a:pt x="213576" y="105467"/>
                      <a:pt x="208860" y="101537"/>
                      <a:pt x="197856" y="101537"/>
                    </a:cubicBezTo>
                    <a:cubicBezTo>
                      <a:pt x="166414" y="103109"/>
                      <a:pt x="134973" y="102716"/>
                      <a:pt x="101567" y="102716"/>
                    </a:cubicBezTo>
                    <a:close/>
                    <a:moveTo>
                      <a:pt x="82702" y="428133"/>
                    </a:moveTo>
                    <a:cubicBezTo>
                      <a:pt x="106676" y="428133"/>
                      <a:pt x="124755" y="409268"/>
                      <a:pt x="124755" y="385687"/>
                    </a:cubicBezTo>
                    <a:cubicBezTo>
                      <a:pt x="124755" y="362106"/>
                      <a:pt x="105890" y="344027"/>
                      <a:pt x="81523" y="344420"/>
                    </a:cubicBezTo>
                    <a:cubicBezTo>
                      <a:pt x="57549" y="344420"/>
                      <a:pt x="39077" y="363285"/>
                      <a:pt x="39470" y="386866"/>
                    </a:cubicBezTo>
                    <a:cubicBezTo>
                      <a:pt x="39863" y="410054"/>
                      <a:pt x="58728" y="428133"/>
                      <a:pt x="82702" y="428133"/>
                    </a:cubicBezTo>
                    <a:close/>
                    <a:moveTo>
                      <a:pt x="334232" y="82672"/>
                    </a:moveTo>
                    <a:cubicBezTo>
                      <a:pt x="334232" y="58305"/>
                      <a:pt x="316939" y="40619"/>
                      <a:pt x="292572" y="40227"/>
                    </a:cubicBezTo>
                    <a:cubicBezTo>
                      <a:pt x="268205" y="40227"/>
                      <a:pt x="250520" y="57912"/>
                      <a:pt x="250520" y="82279"/>
                    </a:cubicBezTo>
                    <a:cubicBezTo>
                      <a:pt x="250520" y="106253"/>
                      <a:pt x="268205" y="124725"/>
                      <a:pt x="292179" y="124725"/>
                    </a:cubicBezTo>
                    <a:cubicBezTo>
                      <a:pt x="316153" y="125118"/>
                      <a:pt x="333839" y="107432"/>
                      <a:pt x="334232" y="8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>
                <a:off x="7143246" y="3359459"/>
                <a:ext cx="374059" cy="467138"/>
              </a:xfrm>
              <a:custGeom>
                <a:rect b="b" l="l" r="r" t="t"/>
                <a:pathLst>
                  <a:path extrusionOk="0" h="467138" w="374059">
                    <a:moveTo>
                      <a:pt x="102089" y="101375"/>
                    </a:moveTo>
                    <a:cubicBezTo>
                      <a:pt x="102089" y="170545"/>
                      <a:pt x="102089" y="236965"/>
                      <a:pt x="102089" y="304564"/>
                    </a:cubicBezTo>
                    <a:cubicBezTo>
                      <a:pt x="134316" y="315961"/>
                      <a:pt x="155932" y="336005"/>
                      <a:pt x="162220" y="370983"/>
                    </a:cubicBezTo>
                    <a:cubicBezTo>
                      <a:pt x="169688" y="412643"/>
                      <a:pt x="145714" y="451551"/>
                      <a:pt x="105233" y="463735"/>
                    </a:cubicBezTo>
                    <a:cubicBezTo>
                      <a:pt x="64752" y="475525"/>
                      <a:pt x="22700" y="455875"/>
                      <a:pt x="6586" y="417359"/>
                    </a:cubicBezTo>
                    <a:cubicBezTo>
                      <a:pt x="-9921" y="377665"/>
                      <a:pt x="5407" y="331682"/>
                      <a:pt x="43530" y="313603"/>
                    </a:cubicBezTo>
                    <a:cubicBezTo>
                      <a:pt x="59250" y="306136"/>
                      <a:pt x="63180" y="297489"/>
                      <a:pt x="62787" y="281376"/>
                    </a:cubicBezTo>
                    <a:cubicBezTo>
                      <a:pt x="61608" y="219279"/>
                      <a:pt x="61608" y="157183"/>
                      <a:pt x="61215" y="94693"/>
                    </a:cubicBezTo>
                    <a:cubicBezTo>
                      <a:pt x="60822" y="67182"/>
                      <a:pt x="65539" y="62466"/>
                      <a:pt x="92656" y="62466"/>
                    </a:cubicBezTo>
                    <a:cubicBezTo>
                      <a:pt x="127242" y="62466"/>
                      <a:pt x="162220" y="62073"/>
                      <a:pt x="196806" y="62466"/>
                    </a:cubicBezTo>
                    <a:cubicBezTo>
                      <a:pt x="207024" y="62466"/>
                      <a:pt x="212526" y="60108"/>
                      <a:pt x="217242" y="49496"/>
                    </a:cubicBezTo>
                    <a:cubicBezTo>
                      <a:pt x="233356" y="12160"/>
                      <a:pt x="270300" y="-6312"/>
                      <a:pt x="308422" y="1942"/>
                    </a:cubicBezTo>
                    <a:cubicBezTo>
                      <a:pt x="348510" y="10588"/>
                      <a:pt x="373663" y="41243"/>
                      <a:pt x="374055" y="80938"/>
                    </a:cubicBezTo>
                    <a:cubicBezTo>
                      <a:pt x="374449" y="121811"/>
                      <a:pt x="348510" y="154039"/>
                      <a:pt x="308815" y="162685"/>
                    </a:cubicBezTo>
                    <a:cubicBezTo>
                      <a:pt x="271872" y="170545"/>
                      <a:pt x="234928" y="150895"/>
                      <a:pt x="216850" y="114737"/>
                    </a:cubicBezTo>
                    <a:cubicBezTo>
                      <a:pt x="214098" y="109628"/>
                      <a:pt x="207810" y="102554"/>
                      <a:pt x="203094" y="102554"/>
                    </a:cubicBezTo>
                    <a:cubicBezTo>
                      <a:pt x="169688" y="100982"/>
                      <a:pt x="137067" y="101375"/>
                      <a:pt x="102089" y="101375"/>
                    </a:cubicBezTo>
                    <a:close/>
                    <a:moveTo>
                      <a:pt x="82438" y="427184"/>
                    </a:moveTo>
                    <a:cubicBezTo>
                      <a:pt x="106412" y="427184"/>
                      <a:pt x="124491" y="408320"/>
                      <a:pt x="124098" y="384346"/>
                    </a:cubicBezTo>
                    <a:cubicBezTo>
                      <a:pt x="124098" y="360765"/>
                      <a:pt x="105233" y="342686"/>
                      <a:pt x="80866" y="343079"/>
                    </a:cubicBezTo>
                    <a:cubicBezTo>
                      <a:pt x="56499" y="343472"/>
                      <a:pt x="38814" y="361158"/>
                      <a:pt x="39206" y="385525"/>
                    </a:cubicBezTo>
                    <a:cubicBezTo>
                      <a:pt x="39599" y="409499"/>
                      <a:pt x="58071" y="427184"/>
                      <a:pt x="82438" y="427184"/>
                    </a:cubicBezTo>
                    <a:close/>
                    <a:moveTo>
                      <a:pt x="250256" y="80938"/>
                    </a:moveTo>
                    <a:cubicBezTo>
                      <a:pt x="249863" y="105305"/>
                      <a:pt x="267548" y="123776"/>
                      <a:pt x="291522" y="124170"/>
                    </a:cubicBezTo>
                    <a:cubicBezTo>
                      <a:pt x="315103" y="124562"/>
                      <a:pt x="333968" y="106484"/>
                      <a:pt x="334361" y="82510"/>
                    </a:cubicBezTo>
                    <a:cubicBezTo>
                      <a:pt x="334754" y="58536"/>
                      <a:pt x="317068" y="39671"/>
                      <a:pt x="293094" y="39278"/>
                    </a:cubicBezTo>
                    <a:cubicBezTo>
                      <a:pt x="269513" y="38492"/>
                      <a:pt x="250256" y="56964"/>
                      <a:pt x="250256" y="809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5023168" y="2146256"/>
                <a:ext cx="544796" cy="414816"/>
              </a:xfrm>
              <a:custGeom>
                <a:rect b="b" l="l" r="r" t="t"/>
                <a:pathLst>
                  <a:path extrusionOk="0" h="414816" w="544796">
                    <a:moveTo>
                      <a:pt x="163944" y="80116"/>
                    </a:moveTo>
                    <a:cubicBezTo>
                      <a:pt x="163159" y="88369"/>
                      <a:pt x="164338" y="95836"/>
                      <a:pt x="161193" y="100946"/>
                    </a:cubicBezTo>
                    <a:cubicBezTo>
                      <a:pt x="148617" y="121382"/>
                      <a:pt x="158835" y="134745"/>
                      <a:pt x="172198" y="149680"/>
                    </a:cubicBezTo>
                    <a:cubicBezTo>
                      <a:pt x="215036" y="198021"/>
                      <a:pt x="257089" y="247540"/>
                      <a:pt x="298749" y="297060"/>
                    </a:cubicBezTo>
                    <a:cubicBezTo>
                      <a:pt x="308574" y="308458"/>
                      <a:pt x="318400" y="315139"/>
                      <a:pt x="333727" y="312781"/>
                    </a:cubicBezTo>
                    <a:cubicBezTo>
                      <a:pt x="340016" y="311995"/>
                      <a:pt x="346697" y="311995"/>
                      <a:pt x="353378" y="312781"/>
                    </a:cubicBezTo>
                    <a:cubicBezTo>
                      <a:pt x="372243" y="314746"/>
                      <a:pt x="384426" y="311209"/>
                      <a:pt x="393859" y="290379"/>
                    </a:cubicBezTo>
                    <a:cubicBezTo>
                      <a:pt x="409579" y="256580"/>
                      <a:pt x="451632" y="242824"/>
                      <a:pt x="488575" y="254222"/>
                    </a:cubicBezTo>
                    <a:cubicBezTo>
                      <a:pt x="523554" y="264833"/>
                      <a:pt x="545563" y="297060"/>
                      <a:pt x="544777" y="335183"/>
                    </a:cubicBezTo>
                    <a:cubicBezTo>
                      <a:pt x="543598" y="373699"/>
                      <a:pt x="519231" y="403568"/>
                      <a:pt x="481894" y="412607"/>
                    </a:cubicBezTo>
                    <a:cubicBezTo>
                      <a:pt x="446130" y="421253"/>
                      <a:pt x="406828" y="403961"/>
                      <a:pt x="391501" y="370554"/>
                    </a:cubicBezTo>
                    <a:cubicBezTo>
                      <a:pt x="384819" y="356406"/>
                      <a:pt x="377352" y="350118"/>
                      <a:pt x="362417" y="352869"/>
                    </a:cubicBezTo>
                    <a:cubicBezTo>
                      <a:pt x="313290" y="361908"/>
                      <a:pt x="279491" y="342257"/>
                      <a:pt x="250408" y="302170"/>
                    </a:cubicBezTo>
                    <a:cubicBezTo>
                      <a:pt x="215823" y="254615"/>
                      <a:pt x="173770" y="212562"/>
                      <a:pt x="136433" y="167365"/>
                    </a:cubicBezTo>
                    <a:cubicBezTo>
                      <a:pt x="126215" y="155182"/>
                      <a:pt x="117962" y="156361"/>
                      <a:pt x="104992" y="160291"/>
                    </a:cubicBezTo>
                    <a:cubicBezTo>
                      <a:pt x="61760" y="173654"/>
                      <a:pt x="16564" y="148894"/>
                      <a:pt x="3594" y="106448"/>
                    </a:cubicBezTo>
                    <a:cubicBezTo>
                      <a:pt x="-9768" y="62823"/>
                      <a:pt x="15385" y="15661"/>
                      <a:pt x="58223" y="3478"/>
                    </a:cubicBezTo>
                    <a:cubicBezTo>
                      <a:pt x="102634" y="-9492"/>
                      <a:pt x="147831" y="14875"/>
                      <a:pt x="160407" y="58893"/>
                    </a:cubicBezTo>
                    <a:cubicBezTo>
                      <a:pt x="162372" y="65967"/>
                      <a:pt x="162765" y="73828"/>
                      <a:pt x="163944" y="80116"/>
                    </a:cubicBezTo>
                    <a:close/>
                    <a:moveTo>
                      <a:pt x="123857" y="81295"/>
                    </a:moveTo>
                    <a:cubicBezTo>
                      <a:pt x="123857" y="56928"/>
                      <a:pt x="106957" y="39635"/>
                      <a:pt x="81804" y="39635"/>
                    </a:cubicBezTo>
                    <a:cubicBezTo>
                      <a:pt x="57044" y="39635"/>
                      <a:pt x="40145" y="56535"/>
                      <a:pt x="39752" y="81295"/>
                    </a:cubicBezTo>
                    <a:cubicBezTo>
                      <a:pt x="39752" y="105662"/>
                      <a:pt x="57044" y="122955"/>
                      <a:pt x="81804" y="123348"/>
                    </a:cubicBezTo>
                    <a:cubicBezTo>
                      <a:pt x="106171" y="123741"/>
                      <a:pt x="123857" y="106055"/>
                      <a:pt x="123857" y="81295"/>
                    </a:cubicBezTo>
                    <a:close/>
                    <a:moveTo>
                      <a:pt x="505082" y="332432"/>
                    </a:moveTo>
                    <a:cubicBezTo>
                      <a:pt x="505082" y="308065"/>
                      <a:pt x="487789" y="290772"/>
                      <a:pt x="463029" y="290772"/>
                    </a:cubicBezTo>
                    <a:cubicBezTo>
                      <a:pt x="438662" y="290772"/>
                      <a:pt x="421370" y="308458"/>
                      <a:pt x="421370" y="333218"/>
                    </a:cubicBezTo>
                    <a:cubicBezTo>
                      <a:pt x="421370" y="357585"/>
                      <a:pt x="439448" y="375271"/>
                      <a:pt x="463422" y="375271"/>
                    </a:cubicBezTo>
                    <a:cubicBezTo>
                      <a:pt x="487789" y="374877"/>
                      <a:pt x="505082" y="356799"/>
                      <a:pt x="505082" y="332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6663238" y="2288058"/>
                <a:ext cx="567573" cy="171537"/>
              </a:xfrm>
              <a:custGeom>
                <a:rect b="b" l="l" r="r" t="t"/>
                <a:pathLst>
                  <a:path extrusionOk="0" h="171537" w="567573">
                    <a:moveTo>
                      <a:pt x="164714" y="68009"/>
                    </a:moveTo>
                    <a:cubicBezTo>
                      <a:pt x="240173" y="68009"/>
                      <a:pt x="317598" y="68402"/>
                      <a:pt x="394628" y="67616"/>
                    </a:cubicBezTo>
                    <a:cubicBezTo>
                      <a:pt x="400131" y="67616"/>
                      <a:pt x="407991" y="61328"/>
                      <a:pt x="410742" y="56218"/>
                    </a:cubicBezTo>
                    <a:cubicBezTo>
                      <a:pt x="429607" y="18882"/>
                      <a:pt x="466550" y="410"/>
                      <a:pt x="507031" y="9843"/>
                    </a:cubicBezTo>
                    <a:cubicBezTo>
                      <a:pt x="543188" y="18096"/>
                      <a:pt x="568341" y="51895"/>
                      <a:pt x="567555" y="91197"/>
                    </a:cubicBezTo>
                    <a:cubicBezTo>
                      <a:pt x="566769" y="130105"/>
                      <a:pt x="540830" y="162333"/>
                      <a:pt x="503494" y="169800"/>
                    </a:cubicBezTo>
                    <a:cubicBezTo>
                      <a:pt x="464192" y="177660"/>
                      <a:pt x="426070" y="158402"/>
                      <a:pt x="410742" y="121066"/>
                    </a:cubicBezTo>
                    <a:cubicBezTo>
                      <a:pt x="406419" y="110848"/>
                      <a:pt x="401703" y="107703"/>
                      <a:pt x="391091" y="107310"/>
                    </a:cubicBezTo>
                    <a:cubicBezTo>
                      <a:pt x="320349" y="106524"/>
                      <a:pt x="249606" y="105345"/>
                      <a:pt x="179256" y="103380"/>
                    </a:cubicBezTo>
                    <a:cubicBezTo>
                      <a:pt x="167858" y="102987"/>
                      <a:pt x="161177" y="104559"/>
                      <a:pt x="155282" y="117136"/>
                    </a:cubicBezTo>
                    <a:cubicBezTo>
                      <a:pt x="139168" y="153686"/>
                      <a:pt x="99474" y="171372"/>
                      <a:pt x="60565" y="161547"/>
                    </a:cubicBezTo>
                    <a:cubicBezTo>
                      <a:pt x="23229" y="152114"/>
                      <a:pt x="-1138" y="118315"/>
                      <a:pt x="41" y="77834"/>
                    </a:cubicBezTo>
                    <a:cubicBezTo>
                      <a:pt x="1220" y="40891"/>
                      <a:pt x="28731" y="8271"/>
                      <a:pt x="64889" y="1589"/>
                    </a:cubicBezTo>
                    <a:cubicBezTo>
                      <a:pt x="105369" y="-5878"/>
                      <a:pt x="141527" y="13380"/>
                      <a:pt x="157640" y="50716"/>
                    </a:cubicBezTo>
                    <a:cubicBezTo>
                      <a:pt x="159212" y="55039"/>
                      <a:pt x="161177" y="58969"/>
                      <a:pt x="164714" y="68009"/>
                    </a:cubicBezTo>
                    <a:close/>
                    <a:moveTo>
                      <a:pt x="485415" y="47572"/>
                    </a:moveTo>
                    <a:cubicBezTo>
                      <a:pt x="460655" y="47965"/>
                      <a:pt x="443755" y="65258"/>
                      <a:pt x="444149" y="90018"/>
                    </a:cubicBezTo>
                    <a:cubicBezTo>
                      <a:pt x="444541" y="114385"/>
                      <a:pt x="462227" y="131284"/>
                      <a:pt x="486594" y="131284"/>
                    </a:cubicBezTo>
                    <a:cubicBezTo>
                      <a:pt x="511354" y="130891"/>
                      <a:pt x="527861" y="113599"/>
                      <a:pt x="527468" y="88839"/>
                    </a:cubicBezTo>
                    <a:cubicBezTo>
                      <a:pt x="527468" y="63686"/>
                      <a:pt x="510568" y="47179"/>
                      <a:pt x="485415" y="47572"/>
                    </a:cubicBezTo>
                    <a:close/>
                    <a:moveTo>
                      <a:pt x="81002" y="123817"/>
                    </a:moveTo>
                    <a:cubicBezTo>
                      <a:pt x="105762" y="124210"/>
                      <a:pt x="123055" y="107310"/>
                      <a:pt x="123448" y="82550"/>
                    </a:cubicBezTo>
                    <a:cubicBezTo>
                      <a:pt x="123841" y="57790"/>
                      <a:pt x="106548" y="40105"/>
                      <a:pt x="82181" y="40105"/>
                    </a:cubicBezTo>
                    <a:cubicBezTo>
                      <a:pt x="57814" y="40105"/>
                      <a:pt x="39735" y="57397"/>
                      <a:pt x="39735" y="81371"/>
                    </a:cubicBezTo>
                    <a:cubicBezTo>
                      <a:pt x="39343" y="105738"/>
                      <a:pt x="56635" y="123424"/>
                      <a:pt x="81002" y="123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5939949" y="2174820"/>
                <a:ext cx="482613" cy="164088"/>
              </a:xfrm>
              <a:custGeom>
                <a:rect b="b" l="l" r="r" t="t"/>
                <a:pathLst>
                  <a:path extrusionOk="0" h="164088" w="482613">
                    <a:moveTo>
                      <a:pt x="162890" y="62949"/>
                    </a:moveTo>
                    <a:cubicBezTo>
                      <a:pt x="212017" y="62949"/>
                      <a:pt x="259572" y="63342"/>
                      <a:pt x="307520" y="62556"/>
                    </a:cubicBezTo>
                    <a:cubicBezTo>
                      <a:pt x="313022" y="62556"/>
                      <a:pt x="321275" y="56661"/>
                      <a:pt x="323634" y="51551"/>
                    </a:cubicBezTo>
                    <a:cubicBezTo>
                      <a:pt x="342105" y="12250"/>
                      <a:pt x="379835" y="-7401"/>
                      <a:pt x="419922" y="2817"/>
                    </a:cubicBezTo>
                    <a:cubicBezTo>
                      <a:pt x="459617" y="13036"/>
                      <a:pt x="485163" y="47621"/>
                      <a:pt x="482412" y="86530"/>
                    </a:cubicBezTo>
                    <a:cubicBezTo>
                      <a:pt x="479268" y="128975"/>
                      <a:pt x="450185" y="158845"/>
                      <a:pt x="407346" y="163561"/>
                    </a:cubicBezTo>
                    <a:cubicBezTo>
                      <a:pt x="369616" y="167884"/>
                      <a:pt x="337389" y="145482"/>
                      <a:pt x="320490" y="102250"/>
                    </a:cubicBezTo>
                    <a:cubicBezTo>
                      <a:pt x="270969" y="102250"/>
                      <a:pt x="220663" y="101857"/>
                      <a:pt x="170358" y="102643"/>
                    </a:cubicBezTo>
                    <a:cubicBezTo>
                      <a:pt x="165641" y="102643"/>
                      <a:pt x="159746" y="110111"/>
                      <a:pt x="156995" y="115613"/>
                    </a:cubicBezTo>
                    <a:cubicBezTo>
                      <a:pt x="136951" y="157273"/>
                      <a:pt x="89003" y="174958"/>
                      <a:pt x="47737" y="156487"/>
                    </a:cubicBezTo>
                    <a:cubicBezTo>
                      <a:pt x="6863" y="138015"/>
                      <a:pt x="-11609" y="88888"/>
                      <a:pt x="7649" y="47228"/>
                    </a:cubicBezTo>
                    <a:cubicBezTo>
                      <a:pt x="21405" y="16966"/>
                      <a:pt x="46164" y="1245"/>
                      <a:pt x="78785" y="66"/>
                    </a:cubicBezTo>
                    <a:cubicBezTo>
                      <a:pt x="112191" y="-1113"/>
                      <a:pt x="138130" y="13429"/>
                      <a:pt x="154244" y="43298"/>
                    </a:cubicBezTo>
                    <a:cubicBezTo>
                      <a:pt x="157388" y="49586"/>
                      <a:pt x="159746" y="55875"/>
                      <a:pt x="162890" y="62949"/>
                    </a:cubicBezTo>
                    <a:close/>
                    <a:moveTo>
                      <a:pt x="442717" y="82600"/>
                    </a:moveTo>
                    <a:cubicBezTo>
                      <a:pt x="443110" y="58626"/>
                      <a:pt x="424639" y="40154"/>
                      <a:pt x="401058" y="39761"/>
                    </a:cubicBezTo>
                    <a:cubicBezTo>
                      <a:pt x="377477" y="39368"/>
                      <a:pt x="358612" y="58233"/>
                      <a:pt x="358612" y="81814"/>
                    </a:cubicBezTo>
                    <a:cubicBezTo>
                      <a:pt x="358612" y="105788"/>
                      <a:pt x="376691" y="124259"/>
                      <a:pt x="400272" y="124652"/>
                    </a:cubicBezTo>
                    <a:cubicBezTo>
                      <a:pt x="423853" y="125045"/>
                      <a:pt x="442324" y="106574"/>
                      <a:pt x="442717" y="82600"/>
                    </a:cubicBezTo>
                    <a:close/>
                    <a:moveTo>
                      <a:pt x="123982" y="82993"/>
                    </a:moveTo>
                    <a:cubicBezTo>
                      <a:pt x="124375" y="59019"/>
                      <a:pt x="106689" y="40547"/>
                      <a:pt x="82715" y="39761"/>
                    </a:cubicBezTo>
                    <a:cubicBezTo>
                      <a:pt x="59134" y="39368"/>
                      <a:pt x="40269" y="57447"/>
                      <a:pt x="39876" y="81421"/>
                    </a:cubicBezTo>
                    <a:cubicBezTo>
                      <a:pt x="39483" y="105395"/>
                      <a:pt x="57562" y="124259"/>
                      <a:pt x="81143" y="124652"/>
                    </a:cubicBezTo>
                    <a:cubicBezTo>
                      <a:pt x="104724" y="125045"/>
                      <a:pt x="123589" y="106967"/>
                      <a:pt x="123982" y="82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4075204" y="2776944"/>
                <a:ext cx="164347" cy="444050"/>
              </a:xfrm>
              <a:custGeom>
                <a:rect b="b" l="l" r="r" t="t"/>
                <a:pathLst>
                  <a:path extrusionOk="0" h="444050" w="164347">
                    <a:moveTo>
                      <a:pt x="164348" y="78252"/>
                    </a:moveTo>
                    <a:cubicBezTo>
                      <a:pt x="163562" y="115589"/>
                      <a:pt x="148234" y="141528"/>
                      <a:pt x="116793" y="156069"/>
                    </a:cubicBezTo>
                    <a:cubicBezTo>
                      <a:pt x="105789" y="161179"/>
                      <a:pt x="102251" y="166681"/>
                      <a:pt x="102644" y="177685"/>
                    </a:cubicBezTo>
                    <a:cubicBezTo>
                      <a:pt x="103038" y="205982"/>
                      <a:pt x="103038" y="233887"/>
                      <a:pt x="101858" y="262184"/>
                    </a:cubicBezTo>
                    <a:cubicBezTo>
                      <a:pt x="101465" y="275546"/>
                      <a:pt x="104610" y="282620"/>
                      <a:pt x="117972" y="288516"/>
                    </a:cubicBezTo>
                    <a:cubicBezTo>
                      <a:pt x="152164" y="303057"/>
                      <a:pt x="169850" y="340001"/>
                      <a:pt x="162776" y="377730"/>
                    </a:cubicBezTo>
                    <a:cubicBezTo>
                      <a:pt x="156488" y="413102"/>
                      <a:pt x="125832" y="440613"/>
                      <a:pt x="89282" y="443757"/>
                    </a:cubicBezTo>
                    <a:cubicBezTo>
                      <a:pt x="52338" y="446901"/>
                      <a:pt x="17753" y="424499"/>
                      <a:pt x="5177" y="389521"/>
                    </a:cubicBezTo>
                    <a:cubicBezTo>
                      <a:pt x="-9365" y="349040"/>
                      <a:pt x="8714" y="305415"/>
                      <a:pt x="48015" y="287730"/>
                    </a:cubicBezTo>
                    <a:cubicBezTo>
                      <a:pt x="58627" y="283013"/>
                      <a:pt x="62557" y="277511"/>
                      <a:pt x="62164" y="266114"/>
                    </a:cubicBezTo>
                    <a:cubicBezTo>
                      <a:pt x="61378" y="237424"/>
                      <a:pt x="61378" y="208341"/>
                      <a:pt x="62557" y="179650"/>
                    </a:cubicBezTo>
                    <a:cubicBezTo>
                      <a:pt x="62950" y="166681"/>
                      <a:pt x="59020" y="160786"/>
                      <a:pt x="46443" y="155283"/>
                    </a:cubicBezTo>
                    <a:cubicBezTo>
                      <a:pt x="11072" y="139563"/>
                      <a:pt x="-6221" y="101047"/>
                      <a:pt x="2032" y="62139"/>
                    </a:cubicBezTo>
                    <a:cubicBezTo>
                      <a:pt x="9500" y="27553"/>
                      <a:pt x="42120" y="1221"/>
                      <a:pt x="78671" y="42"/>
                    </a:cubicBezTo>
                    <a:cubicBezTo>
                      <a:pt x="117972" y="-1137"/>
                      <a:pt x="150592" y="22444"/>
                      <a:pt x="160811" y="59781"/>
                    </a:cubicBezTo>
                    <a:cubicBezTo>
                      <a:pt x="163169" y="66462"/>
                      <a:pt x="163562" y="73536"/>
                      <a:pt x="164348" y="78252"/>
                    </a:cubicBezTo>
                    <a:close/>
                    <a:moveTo>
                      <a:pt x="124653" y="80217"/>
                    </a:moveTo>
                    <a:cubicBezTo>
                      <a:pt x="124260" y="56243"/>
                      <a:pt x="105789" y="38558"/>
                      <a:pt x="81815" y="39344"/>
                    </a:cubicBezTo>
                    <a:cubicBezTo>
                      <a:pt x="57841" y="39737"/>
                      <a:pt x="40941" y="57815"/>
                      <a:pt x="41334" y="82576"/>
                    </a:cubicBezTo>
                    <a:cubicBezTo>
                      <a:pt x="41727" y="106550"/>
                      <a:pt x="60592" y="124628"/>
                      <a:pt x="84173" y="123842"/>
                    </a:cubicBezTo>
                    <a:cubicBezTo>
                      <a:pt x="107361" y="123449"/>
                      <a:pt x="125046" y="104584"/>
                      <a:pt x="124653" y="80217"/>
                    </a:cubicBezTo>
                    <a:close/>
                    <a:moveTo>
                      <a:pt x="124653" y="361617"/>
                    </a:moveTo>
                    <a:cubicBezTo>
                      <a:pt x="124653" y="337250"/>
                      <a:pt x="106575" y="319171"/>
                      <a:pt x="82601" y="319171"/>
                    </a:cubicBezTo>
                    <a:cubicBezTo>
                      <a:pt x="58627" y="319171"/>
                      <a:pt x="40941" y="337250"/>
                      <a:pt x="40941" y="361617"/>
                    </a:cubicBezTo>
                    <a:cubicBezTo>
                      <a:pt x="40941" y="385591"/>
                      <a:pt x="59020" y="404062"/>
                      <a:pt x="82994" y="404062"/>
                    </a:cubicBezTo>
                    <a:cubicBezTo>
                      <a:pt x="106182" y="404455"/>
                      <a:pt x="124653" y="385591"/>
                      <a:pt x="124653" y="3616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6480306" y="3130339"/>
                <a:ext cx="164468" cy="444155"/>
              </a:xfrm>
              <a:custGeom>
                <a:rect b="b" l="l" r="r" t="t"/>
                <a:pathLst>
                  <a:path extrusionOk="0" h="444155" w="164468">
                    <a:moveTo>
                      <a:pt x="61924" y="280974"/>
                    </a:moveTo>
                    <a:cubicBezTo>
                      <a:pt x="61924" y="245210"/>
                      <a:pt x="62710" y="208266"/>
                      <a:pt x="61139" y="171716"/>
                    </a:cubicBezTo>
                    <a:cubicBezTo>
                      <a:pt x="60745" y="166213"/>
                      <a:pt x="52099" y="159532"/>
                      <a:pt x="45811" y="156388"/>
                    </a:cubicBezTo>
                    <a:cubicBezTo>
                      <a:pt x="15156" y="140667"/>
                      <a:pt x="-3709" y="107261"/>
                      <a:pt x="614" y="73855"/>
                    </a:cubicBezTo>
                    <a:cubicBezTo>
                      <a:pt x="5723" y="34553"/>
                      <a:pt x="31269" y="7828"/>
                      <a:pt x="69392" y="1147"/>
                    </a:cubicBezTo>
                    <a:cubicBezTo>
                      <a:pt x="102012" y="-4748"/>
                      <a:pt x="137777" y="12544"/>
                      <a:pt x="153890" y="42414"/>
                    </a:cubicBezTo>
                    <a:cubicBezTo>
                      <a:pt x="177078" y="84466"/>
                      <a:pt x="160178" y="137130"/>
                      <a:pt x="116161" y="156781"/>
                    </a:cubicBezTo>
                    <a:cubicBezTo>
                      <a:pt x="104370" y="161890"/>
                      <a:pt x="101226" y="167786"/>
                      <a:pt x="101226" y="179969"/>
                    </a:cubicBezTo>
                    <a:cubicBezTo>
                      <a:pt x="102012" y="213375"/>
                      <a:pt x="101619" y="246782"/>
                      <a:pt x="101619" y="279795"/>
                    </a:cubicBezTo>
                    <a:cubicBezTo>
                      <a:pt x="157820" y="315166"/>
                      <a:pt x="173541" y="344643"/>
                      <a:pt x="159785" y="388660"/>
                    </a:cubicBezTo>
                    <a:cubicBezTo>
                      <a:pt x="148781" y="424032"/>
                      <a:pt x="115768" y="445648"/>
                      <a:pt x="76466" y="444075"/>
                    </a:cubicBezTo>
                    <a:cubicBezTo>
                      <a:pt x="41095" y="442503"/>
                      <a:pt x="9653" y="416171"/>
                      <a:pt x="2579" y="381979"/>
                    </a:cubicBezTo>
                    <a:cubicBezTo>
                      <a:pt x="-6853" y="337175"/>
                      <a:pt x="10439" y="307306"/>
                      <a:pt x="61924" y="280974"/>
                    </a:cubicBezTo>
                    <a:close/>
                    <a:moveTo>
                      <a:pt x="124414" y="81715"/>
                    </a:moveTo>
                    <a:cubicBezTo>
                      <a:pt x="124021" y="58134"/>
                      <a:pt x="105549" y="39662"/>
                      <a:pt x="81968" y="39662"/>
                    </a:cubicBezTo>
                    <a:cubicBezTo>
                      <a:pt x="58780" y="39662"/>
                      <a:pt x="39916" y="58134"/>
                      <a:pt x="39916" y="82108"/>
                    </a:cubicBezTo>
                    <a:cubicBezTo>
                      <a:pt x="39523" y="106082"/>
                      <a:pt x="59566" y="125733"/>
                      <a:pt x="83540" y="124947"/>
                    </a:cubicBezTo>
                    <a:cubicBezTo>
                      <a:pt x="106335" y="124554"/>
                      <a:pt x="124807" y="105296"/>
                      <a:pt x="124414" y="81715"/>
                    </a:cubicBezTo>
                    <a:close/>
                    <a:moveTo>
                      <a:pt x="81968" y="404774"/>
                    </a:moveTo>
                    <a:cubicBezTo>
                      <a:pt x="105549" y="404774"/>
                      <a:pt x="124021" y="386302"/>
                      <a:pt x="124414" y="362721"/>
                    </a:cubicBezTo>
                    <a:cubicBezTo>
                      <a:pt x="124414" y="338747"/>
                      <a:pt x="106728" y="321062"/>
                      <a:pt x="81968" y="321062"/>
                    </a:cubicBezTo>
                    <a:cubicBezTo>
                      <a:pt x="57601" y="321062"/>
                      <a:pt x="39523" y="338747"/>
                      <a:pt x="39523" y="363114"/>
                    </a:cubicBezTo>
                    <a:cubicBezTo>
                      <a:pt x="39523" y="386695"/>
                      <a:pt x="57994" y="404774"/>
                      <a:pt x="81968" y="4047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6459772" y="4135641"/>
                <a:ext cx="164895" cy="444430"/>
              </a:xfrm>
              <a:custGeom>
                <a:rect b="b" l="l" r="r" t="t"/>
                <a:pathLst>
                  <a:path extrusionOk="0" h="444430" w="164895">
                    <a:moveTo>
                      <a:pt x="102109" y="163888"/>
                    </a:moveTo>
                    <a:cubicBezTo>
                      <a:pt x="102109" y="197687"/>
                      <a:pt x="102502" y="230307"/>
                      <a:pt x="101716" y="262928"/>
                    </a:cubicBezTo>
                    <a:cubicBezTo>
                      <a:pt x="101323" y="275897"/>
                      <a:pt x="104467" y="283364"/>
                      <a:pt x="117829" y="288866"/>
                    </a:cubicBezTo>
                    <a:cubicBezTo>
                      <a:pt x="150057" y="302622"/>
                      <a:pt x="168528" y="337993"/>
                      <a:pt x="163812" y="372186"/>
                    </a:cubicBezTo>
                    <a:cubicBezTo>
                      <a:pt x="159096" y="409129"/>
                      <a:pt x="132371" y="436640"/>
                      <a:pt x="95428" y="443321"/>
                    </a:cubicBezTo>
                    <a:cubicBezTo>
                      <a:pt x="62021" y="449217"/>
                      <a:pt x="25864" y="431138"/>
                      <a:pt x="9750" y="400483"/>
                    </a:cubicBezTo>
                    <a:cubicBezTo>
                      <a:pt x="-12259" y="358430"/>
                      <a:pt x="4248" y="307731"/>
                      <a:pt x="48266" y="288080"/>
                    </a:cubicBezTo>
                    <a:cubicBezTo>
                      <a:pt x="60056" y="282971"/>
                      <a:pt x="63200" y="277076"/>
                      <a:pt x="62807" y="264893"/>
                    </a:cubicBezTo>
                    <a:cubicBezTo>
                      <a:pt x="62021" y="230700"/>
                      <a:pt x="62414" y="196901"/>
                      <a:pt x="62414" y="163101"/>
                    </a:cubicBezTo>
                    <a:cubicBezTo>
                      <a:pt x="11322" y="137555"/>
                      <a:pt x="-7542" y="106114"/>
                      <a:pt x="2676" y="63276"/>
                    </a:cubicBezTo>
                    <a:cubicBezTo>
                      <a:pt x="11715" y="25153"/>
                      <a:pt x="43156" y="0"/>
                      <a:pt x="82065" y="0"/>
                    </a:cubicBezTo>
                    <a:cubicBezTo>
                      <a:pt x="121760" y="0"/>
                      <a:pt x="153594" y="25546"/>
                      <a:pt x="162633" y="64455"/>
                    </a:cubicBezTo>
                    <a:cubicBezTo>
                      <a:pt x="172066" y="106900"/>
                      <a:pt x="152022" y="139914"/>
                      <a:pt x="102109" y="163888"/>
                    </a:cubicBezTo>
                    <a:close/>
                    <a:moveTo>
                      <a:pt x="82065" y="320308"/>
                    </a:moveTo>
                    <a:cubicBezTo>
                      <a:pt x="58877" y="320308"/>
                      <a:pt x="39619" y="339172"/>
                      <a:pt x="39619" y="362360"/>
                    </a:cubicBezTo>
                    <a:cubicBezTo>
                      <a:pt x="39226" y="385941"/>
                      <a:pt x="59663" y="405985"/>
                      <a:pt x="83637" y="405199"/>
                    </a:cubicBezTo>
                    <a:cubicBezTo>
                      <a:pt x="106825" y="404413"/>
                      <a:pt x="125297" y="385155"/>
                      <a:pt x="124904" y="361967"/>
                    </a:cubicBezTo>
                    <a:cubicBezTo>
                      <a:pt x="124511" y="338779"/>
                      <a:pt x="105646" y="320308"/>
                      <a:pt x="82065" y="320308"/>
                    </a:cubicBezTo>
                    <a:close/>
                    <a:moveTo>
                      <a:pt x="81672" y="40481"/>
                    </a:moveTo>
                    <a:cubicBezTo>
                      <a:pt x="58091" y="40874"/>
                      <a:pt x="39619" y="59345"/>
                      <a:pt x="39619" y="82926"/>
                    </a:cubicBezTo>
                    <a:cubicBezTo>
                      <a:pt x="39619" y="105721"/>
                      <a:pt x="58877" y="124979"/>
                      <a:pt x="82065" y="125372"/>
                    </a:cubicBezTo>
                    <a:cubicBezTo>
                      <a:pt x="106039" y="125765"/>
                      <a:pt x="125690" y="105721"/>
                      <a:pt x="124904" y="81747"/>
                    </a:cubicBezTo>
                    <a:cubicBezTo>
                      <a:pt x="124511" y="57773"/>
                      <a:pt x="105646" y="40088"/>
                      <a:pt x="81672" y="40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6762923" y="2776589"/>
                <a:ext cx="164329" cy="443736"/>
              </a:xfrm>
              <a:custGeom>
                <a:rect b="b" l="l" r="r" t="t"/>
                <a:pathLst>
                  <a:path extrusionOk="0" h="443736" w="164329">
                    <a:moveTo>
                      <a:pt x="61493" y="281404"/>
                    </a:moveTo>
                    <a:cubicBezTo>
                      <a:pt x="61493" y="240923"/>
                      <a:pt x="61493" y="201622"/>
                      <a:pt x="61493" y="162713"/>
                    </a:cubicBezTo>
                    <a:cubicBezTo>
                      <a:pt x="11187" y="138346"/>
                      <a:pt x="-7285" y="106905"/>
                      <a:pt x="2540" y="62494"/>
                    </a:cubicBezTo>
                    <a:cubicBezTo>
                      <a:pt x="10401" y="26337"/>
                      <a:pt x="42628" y="398"/>
                      <a:pt x="80358" y="5"/>
                    </a:cubicBezTo>
                    <a:cubicBezTo>
                      <a:pt x="120445" y="-388"/>
                      <a:pt x="152279" y="24372"/>
                      <a:pt x="161712" y="63280"/>
                    </a:cubicBezTo>
                    <a:cubicBezTo>
                      <a:pt x="171930" y="104940"/>
                      <a:pt x="152279" y="137953"/>
                      <a:pt x="101973" y="163106"/>
                    </a:cubicBezTo>
                    <a:cubicBezTo>
                      <a:pt x="101973" y="202015"/>
                      <a:pt x="101973" y="241316"/>
                      <a:pt x="101973" y="280225"/>
                    </a:cubicBezTo>
                    <a:cubicBezTo>
                      <a:pt x="152279" y="305378"/>
                      <a:pt x="171930" y="337998"/>
                      <a:pt x="161712" y="379658"/>
                    </a:cubicBezTo>
                    <a:cubicBezTo>
                      <a:pt x="152279" y="418566"/>
                      <a:pt x="120052" y="444505"/>
                      <a:pt x="80750" y="443719"/>
                    </a:cubicBezTo>
                    <a:cubicBezTo>
                      <a:pt x="42235" y="442933"/>
                      <a:pt x="9615" y="416601"/>
                      <a:pt x="2147" y="379265"/>
                    </a:cubicBezTo>
                    <a:cubicBezTo>
                      <a:pt x="-6499" y="335640"/>
                      <a:pt x="12366" y="303413"/>
                      <a:pt x="61493" y="281404"/>
                    </a:cubicBezTo>
                    <a:close/>
                    <a:moveTo>
                      <a:pt x="83109" y="319526"/>
                    </a:moveTo>
                    <a:cubicBezTo>
                      <a:pt x="59528" y="318740"/>
                      <a:pt x="40270" y="337212"/>
                      <a:pt x="39484" y="360793"/>
                    </a:cubicBezTo>
                    <a:cubicBezTo>
                      <a:pt x="38698" y="384374"/>
                      <a:pt x="57170" y="403632"/>
                      <a:pt x="81144" y="404418"/>
                    </a:cubicBezTo>
                    <a:cubicBezTo>
                      <a:pt x="104331" y="405204"/>
                      <a:pt x="123982" y="386732"/>
                      <a:pt x="124768" y="362758"/>
                    </a:cubicBezTo>
                    <a:cubicBezTo>
                      <a:pt x="125554" y="339570"/>
                      <a:pt x="107083" y="320312"/>
                      <a:pt x="83109" y="319526"/>
                    </a:cubicBezTo>
                    <a:close/>
                    <a:moveTo>
                      <a:pt x="81537" y="39699"/>
                    </a:moveTo>
                    <a:cubicBezTo>
                      <a:pt x="57563" y="40092"/>
                      <a:pt x="39484" y="58957"/>
                      <a:pt x="39877" y="82538"/>
                    </a:cubicBezTo>
                    <a:cubicBezTo>
                      <a:pt x="40270" y="105726"/>
                      <a:pt x="59921" y="124591"/>
                      <a:pt x="83109" y="124198"/>
                    </a:cubicBezTo>
                    <a:cubicBezTo>
                      <a:pt x="106296" y="123805"/>
                      <a:pt x="125161" y="104547"/>
                      <a:pt x="124768" y="80966"/>
                    </a:cubicBezTo>
                    <a:cubicBezTo>
                      <a:pt x="124375" y="57385"/>
                      <a:pt x="105510" y="39306"/>
                      <a:pt x="81537" y="396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3" name="Google Shape;843;p24"/>
          <p:cNvGrpSpPr/>
          <p:nvPr/>
        </p:nvGrpSpPr>
        <p:grpSpPr>
          <a:xfrm>
            <a:off x="976973" y="5409159"/>
            <a:ext cx="2262988" cy="766247"/>
            <a:chOff x="1730330" y="5175558"/>
            <a:chExt cx="1742087" cy="766247"/>
          </a:xfrm>
        </p:grpSpPr>
        <p:sp>
          <p:nvSpPr>
            <p:cNvPr id="844" name="Google Shape;844;p24"/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845" name="Google Shape;845;p24"/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</p:grpSp>
      <p:cxnSp>
        <p:nvCxnSpPr>
          <p:cNvPr id="846" name="Google Shape;846;p24"/>
          <p:cNvCxnSpPr/>
          <p:nvPr/>
        </p:nvCxnSpPr>
        <p:spPr>
          <a:xfrm>
            <a:off x="2139537" y="4515625"/>
            <a:ext cx="7920000" cy="104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dash"/>
            <a:miter lim="800000"/>
            <a:headEnd len="med" w="med" type="oval"/>
            <a:tailEnd len="med" w="med" type="oval"/>
          </a:ln>
        </p:spPr>
      </p:cxnSp>
      <p:grpSp>
        <p:nvGrpSpPr>
          <p:cNvPr id="847" name="Google Shape;847;p24"/>
          <p:cNvGrpSpPr/>
          <p:nvPr/>
        </p:nvGrpSpPr>
        <p:grpSpPr>
          <a:xfrm>
            <a:off x="4974915" y="5410019"/>
            <a:ext cx="2262988" cy="766247"/>
            <a:chOff x="3727326" y="5176417"/>
            <a:chExt cx="1742087" cy="766247"/>
          </a:xfrm>
        </p:grpSpPr>
        <p:sp>
          <p:nvSpPr>
            <p:cNvPr id="848" name="Google Shape;848;p24"/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849" name="Google Shape;849;p24"/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</p:grpSp>
      <p:grpSp>
        <p:nvGrpSpPr>
          <p:cNvPr id="850" name="Google Shape;850;p24"/>
          <p:cNvGrpSpPr/>
          <p:nvPr/>
        </p:nvGrpSpPr>
        <p:grpSpPr>
          <a:xfrm>
            <a:off x="8972857" y="5410877"/>
            <a:ext cx="2262988" cy="766247"/>
            <a:chOff x="5724322" y="5177276"/>
            <a:chExt cx="1742087" cy="766247"/>
          </a:xfrm>
        </p:grpSpPr>
        <p:sp>
          <p:nvSpPr>
            <p:cNvPr id="851" name="Google Shape;851;p24"/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852" name="Google Shape;852;p24"/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</p:grpSp>
      <p:cxnSp>
        <p:nvCxnSpPr>
          <p:cNvPr id="853" name="Google Shape;853;p24"/>
          <p:cNvCxnSpPr/>
          <p:nvPr/>
        </p:nvCxnSpPr>
        <p:spPr>
          <a:xfrm rot="10800000">
            <a:off x="6116180" y="4102135"/>
            <a:ext cx="1" cy="40301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dash"/>
            <a:miter lim="800000"/>
            <a:headEnd len="med" w="med" type="oval"/>
            <a:tailEnd len="med" w="med" type="oval"/>
          </a:ln>
        </p:spPr>
      </p:cxnSp>
      <p:sp>
        <p:nvSpPr>
          <p:cNvPr id="854" name="Google Shape;854;p24"/>
          <p:cNvSpPr/>
          <p:nvPr/>
        </p:nvSpPr>
        <p:spPr>
          <a:xfrm>
            <a:off x="1971873" y="4831942"/>
            <a:ext cx="279832" cy="261948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4"/>
          <p:cNvSpPr/>
          <p:nvPr/>
        </p:nvSpPr>
        <p:spPr>
          <a:xfrm flipH="1">
            <a:off x="5940069" y="4833959"/>
            <a:ext cx="332679" cy="274440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4"/>
          <p:cNvSpPr/>
          <p:nvPr/>
        </p:nvSpPr>
        <p:spPr>
          <a:xfrm>
            <a:off x="9932115" y="4816864"/>
            <a:ext cx="294214" cy="225996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862" name="Google Shape;862;p25"/>
          <p:cNvGrpSpPr/>
          <p:nvPr/>
        </p:nvGrpSpPr>
        <p:grpSpPr>
          <a:xfrm>
            <a:off x="4989092" y="1649155"/>
            <a:ext cx="3552476" cy="1296848"/>
            <a:chOff x="4621220" y="1658209"/>
            <a:chExt cx="3552476" cy="1296848"/>
          </a:xfrm>
        </p:grpSpPr>
        <p:sp>
          <p:nvSpPr>
            <p:cNvPr id="863" name="Google Shape;863;p25"/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 rot="-1800000">
              <a:off x="4775740" y="1858215"/>
              <a:ext cx="1040331" cy="896836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5"/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 B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" name="Google Shape;866;p25"/>
          <p:cNvGrpSpPr/>
          <p:nvPr/>
        </p:nvGrpSpPr>
        <p:grpSpPr>
          <a:xfrm>
            <a:off x="4987040" y="3954528"/>
            <a:ext cx="3552476" cy="1296848"/>
            <a:chOff x="4621220" y="1658209"/>
            <a:chExt cx="3552476" cy="1296848"/>
          </a:xfrm>
        </p:grpSpPr>
        <p:sp>
          <p:nvSpPr>
            <p:cNvPr id="867" name="Google Shape;867;p25"/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5"/>
            <p:cNvSpPr/>
            <p:nvPr/>
          </p:nvSpPr>
          <p:spPr>
            <a:xfrm rot="-1800000">
              <a:off x="4775740" y="1858215"/>
              <a:ext cx="1040331" cy="896836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5"/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 B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25"/>
          <p:cNvGrpSpPr/>
          <p:nvPr/>
        </p:nvGrpSpPr>
        <p:grpSpPr>
          <a:xfrm>
            <a:off x="3596022" y="5015124"/>
            <a:ext cx="3549298" cy="1296848"/>
            <a:chOff x="3230202" y="2718805"/>
            <a:chExt cx="3549298" cy="1296848"/>
          </a:xfrm>
        </p:grpSpPr>
        <p:sp>
          <p:nvSpPr>
            <p:cNvPr id="871" name="Google Shape;871;p25"/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5"/>
            <p:cNvSpPr/>
            <p:nvPr/>
          </p:nvSpPr>
          <p:spPr>
            <a:xfrm rot="-1800000">
              <a:off x="5584649" y="2918811"/>
              <a:ext cx="1040331" cy="896836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5"/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 A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Google Shape;874;p25"/>
          <p:cNvSpPr/>
          <p:nvPr/>
        </p:nvSpPr>
        <p:spPr>
          <a:xfrm rot="-2794009">
            <a:off x="6306868" y="5477082"/>
            <a:ext cx="376862" cy="372930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5"/>
          <p:cNvSpPr/>
          <p:nvPr/>
        </p:nvSpPr>
        <p:spPr>
          <a:xfrm rot="9900000">
            <a:off x="5505091" y="4446566"/>
            <a:ext cx="396000" cy="336326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5"/>
          <p:cNvSpPr/>
          <p:nvPr/>
        </p:nvSpPr>
        <p:spPr>
          <a:xfrm>
            <a:off x="5491303" y="2170380"/>
            <a:ext cx="346396" cy="26607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25"/>
          <p:cNvGrpSpPr/>
          <p:nvPr/>
        </p:nvGrpSpPr>
        <p:grpSpPr>
          <a:xfrm>
            <a:off x="3598074" y="2709751"/>
            <a:ext cx="3549298" cy="1296848"/>
            <a:chOff x="3230202" y="2718805"/>
            <a:chExt cx="3549298" cy="1296848"/>
          </a:xfrm>
        </p:grpSpPr>
        <p:sp>
          <p:nvSpPr>
            <p:cNvPr id="878" name="Google Shape;878;p25"/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5"/>
            <p:cNvSpPr/>
            <p:nvPr/>
          </p:nvSpPr>
          <p:spPr>
            <a:xfrm rot="-1800000">
              <a:off x="5584649" y="2918811"/>
              <a:ext cx="1040331" cy="896836"/>
            </a:xfrm>
            <a:prstGeom prst="hexagon">
              <a:avLst>
                <a:gd fmla="val 28647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5"/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 A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25"/>
          <p:cNvGrpSpPr/>
          <p:nvPr/>
        </p:nvGrpSpPr>
        <p:grpSpPr>
          <a:xfrm>
            <a:off x="7129743" y="2889795"/>
            <a:ext cx="2264921" cy="915199"/>
            <a:chOff x="9436586" y="2793844"/>
            <a:chExt cx="2264921" cy="915199"/>
          </a:xfrm>
        </p:grpSpPr>
        <p:sp>
          <p:nvSpPr>
            <p:cNvPr id="882" name="Google Shape;882;p25"/>
            <p:cNvSpPr txBox="1"/>
            <p:nvPr/>
          </p:nvSpPr>
          <p:spPr>
            <a:xfrm>
              <a:off x="9436587" y="3062712"/>
              <a:ext cx="22649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</p:txBody>
        </p:sp>
        <p:sp>
          <p:nvSpPr>
            <p:cNvPr id="883" name="Google Shape;883;p25"/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25"/>
          <p:cNvGrpSpPr/>
          <p:nvPr/>
        </p:nvGrpSpPr>
        <p:grpSpPr>
          <a:xfrm>
            <a:off x="2739759" y="4145826"/>
            <a:ext cx="2264921" cy="915199"/>
            <a:chOff x="9436586" y="2793844"/>
            <a:chExt cx="2264921" cy="915199"/>
          </a:xfrm>
        </p:grpSpPr>
        <p:sp>
          <p:nvSpPr>
            <p:cNvPr id="885" name="Google Shape;885;p25"/>
            <p:cNvSpPr txBox="1"/>
            <p:nvPr/>
          </p:nvSpPr>
          <p:spPr>
            <a:xfrm>
              <a:off x="9436587" y="3062712"/>
              <a:ext cx="22649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9" lvl="0" marL="171459" marR="0" rtl="0" algn="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  <a:p>
              <a:pPr indent="-171459" lvl="0" marL="171459" marR="0" rtl="0" algn="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❖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/>
            </a:p>
          </p:txBody>
        </p:sp>
        <p:sp>
          <p:nvSpPr>
            <p:cNvPr id="886" name="Google Shape;886;p25"/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25"/>
          <p:cNvGrpSpPr/>
          <p:nvPr/>
        </p:nvGrpSpPr>
        <p:grpSpPr>
          <a:xfrm>
            <a:off x="610315" y="5129154"/>
            <a:ext cx="2836425" cy="1068786"/>
            <a:chOff x="270023" y="1671304"/>
            <a:chExt cx="2279585" cy="1079474"/>
          </a:xfrm>
        </p:grpSpPr>
        <p:sp>
          <p:nvSpPr>
            <p:cNvPr id="888" name="Google Shape;888;p25"/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25"/>
          <p:cNvGrpSpPr/>
          <p:nvPr/>
        </p:nvGrpSpPr>
        <p:grpSpPr>
          <a:xfrm>
            <a:off x="8755408" y="1763186"/>
            <a:ext cx="2836425" cy="1068786"/>
            <a:chOff x="270023" y="1671304"/>
            <a:chExt cx="2279585" cy="1079474"/>
          </a:xfrm>
        </p:grpSpPr>
        <p:sp>
          <p:nvSpPr>
            <p:cNvPr id="891" name="Google Shape;891;p25"/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5"/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p25"/>
          <p:cNvSpPr/>
          <p:nvPr/>
        </p:nvSpPr>
        <p:spPr>
          <a:xfrm flipH="1">
            <a:off x="6301657" y="3212134"/>
            <a:ext cx="391682" cy="323114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6"/>
          <p:cNvSpPr txBox="1"/>
          <p:nvPr/>
        </p:nvSpPr>
        <p:spPr>
          <a:xfrm flipH="1">
            <a:off x="776996" y="766071"/>
            <a:ext cx="531900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8000" spcFirstLastPara="1" rIns="2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 Presentation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6"/>
          <p:cNvSpPr txBox="1"/>
          <p:nvPr/>
        </p:nvSpPr>
        <p:spPr>
          <a:xfrm>
            <a:off x="776996" y="5968820"/>
            <a:ext cx="3061125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6"/>
          <p:cNvSpPr txBox="1"/>
          <p:nvPr/>
        </p:nvSpPr>
        <p:spPr>
          <a:xfrm>
            <a:off x="776996" y="5207998"/>
            <a:ext cx="30611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DOLOR SIT AMET, 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6"/>
          <p:cNvSpPr txBox="1"/>
          <p:nvPr/>
        </p:nvSpPr>
        <p:spPr>
          <a:xfrm>
            <a:off x="776996" y="2634889"/>
            <a:ext cx="42870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Power PowerPoint Presentation 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6"/>
          <p:cNvSpPr/>
          <p:nvPr/>
        </p:nvSpPr>
        <p:spPr>
          <a:xfrm>
            <a:off x="776996" y="3025862"/>
            <a:ext cx="43233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2008 ~ 2015  Text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 ~ 2020 Text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</a:t>
            </a:r>
            <a:endParaRPr/>
          </a:p>
        </p:txBody>
      </p:sp>
      <p:sp>
        <p:nvSpPr>
          <p:cNvPr id="903" name="Google Shape;903;p26"/>
          <p:cNvSpPr/>
          <p:nvPr>
            <p:ph idx="2" type="pic"/>
          </p:nvPr>
        </p:nvSpPr>
        <p:spPr>
          <a:xfrm>
            <a:off x="4403035" y="0"/>
            <a:ext cx="778896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909" name="Google Shape;909;p27"/>
          <p:cNvGrpSpPr/>
          <p:nvPr/>
        </p:nvGrpSpPr>
        <p:grpSpPr>
          <a:xfrm rot="5400000">
            <a:off x="1771189" y="1880911"/>
            <a:ext cx="4248825" cy="4182221"/>
            <a:chOff x="3683164" y="1871384"/>
            <a:chExt cx="4801233" cy="4725972"/>
          </a:xfrm>
        </p:grpSpPr>
        <p:sp>
          <p:nvSpPr>
            <p:cNvPr id="910" name="Google Shape;910;p27"/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fmla="val 10800000" name="adj1"/>
                <a:gd fmla="val 21568928" name="adj2"/>
                <a:gd fmla="val 1093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 rot="-3600000">
              <a:off x="6556467" y="2025189"/>
              <a:ext cx="732250" cy="653074"/>
            </a:xfrm>
            <a:prstGeom prst="hexagon">
              <a:avLst>
                <a:gd fmla="val 26954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 rot="-3600000">
              <a:off x="5018489" y="2025189"/>
              <a:ext cx="732250" cy="653074"/>
            </a:xfrm>
            <a:prstGeom prst="hexagon">
              <a:avLst>
                <a:gd fmla="val 28096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 rot="-3600000">
              <a:off x="7652420" y="2988650"/>
              <a:ext cx="732250" cy="653074"/>
            </a:xfrm>
            <a:prstGeom prst="hexagon">
              <a:avLst>
                <a:gd fmla="val 29568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 rot="-3600000">
              <a:off x="3782891" y="2988650"/>
              <a:ext cx="732250" cy="653074"/>
            </a:xfrm>
            <a:prstGeom prst="hexagon">
              <a:avLst>
                <a:gd fmla="val 29503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5" name="Google Shape;915;p27"/>
          <p:cNvSpPr/>
          <p:nvPr/>
        </p:nvSpPr>
        <p:spPr>
          <a:xfrm>
            <a:off x="5446068" y="4544344"/>
            <a:ext cx="212128" cy="304708"/>
          </a:xfrm>
          <a:custGeom>
            <a:rect b="b" l="l" r="r" t="t"/>
            <a:pathLst>
              <a:path extrusionOk="0" h="3930092" w="2736000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7"/>
          <p:cNvSpPr/>
          <p:nvPr/>
        </p:nvSpPr>
        <p:spPr>
          <a:xfrm rot="-1800000">
            <a:off x="5433101" y="3204187"/>
            <a:ext cx="298273" cy="298221"/>
          </a:xfrm>
          <a:custGeom>
            <a:rect b="b" l="l" r="r" t="t"/>
            <a:pathLst>
              <a:path extrusionOk="0" h="3947711" w="3948369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7"/>
          <p:cNvSpPr/>
          <p:nvPr/>
        </p:nvSpPr>
        <p:spPr>
          <a:xfrm>
            <a:off x="4560896" y="2102916"/>
            <a:ext cx="296262" cy="296262"/>
          </a:xfrm>
          <a:custGeom>
            <a:rect b="b" l="l" r="r" t="t"/>
            <a:pathLst>
              <a:path extrusionOk="0" h="3960000" w="396044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7"/>
          <p:cNvSpPr/>
          <p:nvPr/>
        </p:nvSpPr>
        <p:spPr>
          <a:xfrm rot="8580000">
            <a:off x="4560502" y="5536049"/>
            <a:ext cx="297051" cy="296262"/>
          </a:xfrm>
          <a:custGeom>
            <a:rect b="b" l="l" r="r" t="t"/>
            <a:pathLst>
              <a:path extrusionOk="0" h="3862045" w="387236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7"/>
          <p:cNvSpPr/>
          <p:nvPr/>
        </p:nvSpPr>
        <p:spPr>
          <a:xfrm flipH="1">
            <a:off x="592883" y="3501515"/>
            <a:ext cx="2961739" cy="2591385"/>
          </a:xfrm>
          <a:custGeom>
            <a:rect b="b" l="l" r="r" t="t"/>
            <a:pathLst>
              <a:path extrusionOk="0" h="2149508" w="2456709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lt1"/>
          </a:solidFill>
          <a:ln cap="flat" cmpd="sng" w="444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7"/>
          <p:cNvSpPr/>
          <p:nvPr/>
        </p:nvSpPr>
        <p:spPr>
          <a:xfrm>
            <a:off x="6324600" y="1812798"/>
            <a:ext cx="4451846" cy="800100"/>
          </a:xfrm>
          <a:custGeom>
            <a:rect b="b" l="l" r="r" t="t"/>
            <a:pathLst>
              <a:path extrusionOk="0" h="800100" w="409575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7"/>
          <p:cNvSpPr/>
          <p:nvPr/>
        </p:nvSpPr>
        <p:spPr>
          <a:xfrm>
            <a:off x="7095577" y="2980709"/>
            <a:ext cx="4451846" cy="800100"/>
          </a:xfrm>
          <a:custGeom>
            <a:rect b="b" l="l" r="r" t="t"/>
            <a:pathLst>
              <a:path extrusionOk="0" h="800100" w="409575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7"/>
          <p:cNvSpPr/>
          <p:nvPr/>
        </p:nvSpPr>
        <p:spPr>
          <a:xfrm>
            <a:off x="7084676" y="4148620"/>
            <a:ext cx="4451846" cy="800100"/>
          </a:xfrm>
          <a:custGeom>
            <a:rect b="b" l="l" r="r" t="t"/>
            <a:pathLst>
              <a:path extrusionOk="0" h="800100" w="409575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7"/>
          <p:cNvSpPr/>
          <p:nvPr/>
        </p:nvSpPr>
        <p:spPr>
          <a:xfrm>
            <a:off x="6324600" y="5316532"/>
            <a:ext cx="4451846" cy="800100"/>
          </a:xfrm>
          <a:custGeom>
            <a:rect b="b" l="l" r="r" t="t"/>
            <a:pathLst>
              <a:path extrusionOk="0" h="800100" w="409575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4" name="Google Shape;924;p27"/>
          <p:cNvGrpSpPr/>
          <p:nvPr/>
        </p:nvGrpSpPr>
        <p:grpSpPr>
          <a:xfrm>
            <a:off x="6520619" y="1853379"/>
            <a:ext cx="4060661" cy="713214"/>
            <a:chOff x="6565695" y="2053509"/>
            <a:chExt cx="2037996" cy="713214"/>
          </a:xfrm>
        </p:grpSpPr>
        <p:sp>
          <p:nvSpPr>
            <p:cNvPr id="925" name="Google Shape;925;p27"/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926" name="Google Shape;926;p27"/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27"/>
          <p:cNvGrpSpPr/>
          <p:nvPr/>
        </p:nvGrpSpPr>
        <p:grpSpPr>
          <a:xfrm>
            <a:off x="7309256" y="3020302"/>
            <a:ext cx="4060661" cy="713214"/>
            <a:chOff x="6565695" y="2053509"/>
            <a:chExt cx="2037996" cy="713214"/>
          </a:xfrm>
        </p:grpSpPr>
        <p:sp>
          <p:nvSpPr>
            <p:cNvPr id="928" name="Google Shape;928;p27"/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929" name="Google Shape;929;p27"/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27"/>
          <p:cNvGrpSpPr/>
          <p:nvPr/>
        </p:nvGrpSpPr>
        <p:grpSpPr>
          <a:xfrm>
            <a:off x="7309256" y="4187225"/>
            <a:ext cx="4060661" cy="713214"/>
            <a:chOff x="6565695" y="2053509"/>
            <a:chExt cx="2037996" cy="713214"/>
          </a:xfrm>
        </p:grpSpPr>
        <p:sp>
          <p:nvSpPr>
            <p:cNvPr id="931" name="Google Shape;931;p27"/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932" name="Google Shape;932;p27"/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27"/>
          <p:cNvGrpSpPr/>
          <p:nvPr/>
        </p:nvGrpSpPr>
        <p:grpSpPr>
          <a:xfrm>
            <a:off x="6520619" y="5354148"/>
            <a:ext cx="4060661" cy="713214"/>
            <a:chOff x="6565695" y="2053509"/>
            <a:chExt cx="2037996" cy="713214"/>
          </a:xfrm>
        </p:grpSpPr>
        <p:sp>
          <p:nvSpPr>
            <p:cNvPr id="934" name="Google Shape;934;p27"/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935" name="Google Shape;935;p27"/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p27"/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</p:grpSpPr>
        <p:sp>
          <p:nvSpPr>
            <p:cNvPr id="937" name="Google Shape;937;p27"/>
            <p:cNvSpPr/>
            <p:nvPr/>
          </p:nvSpPr>
          <p:spPr>
            <a:xfrm flipH="1">
              <a:off x="7253541" y="3472481"/>
              <a:ext cx="406780" cy="72647"/>
            </a:xfrm>
            <a:custGeom>
              <a:rect b="b" l="l" r="r" t="t"/>
              <a:pathLst>
                <a:path extrusionOk="0" h="164304" w="920008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rgbClr val="006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7"/>
            <p:cNvSpPr/>
            <p:nvPr/>
          </p:nvSpPr>
          <p:spPr>
            <a:xfrm flipH="1">
              <a:off x="7297125" y="3673561"/>
              <a:ext cx="319612" cy="116222"/>
            </a:xfrm>
            <a:custGeom>
              <a:rect b="b" l="l" r="r" t="t"/>
              <a:pathLst>
                <a:path extrusionOk="0" h="262858" w="722862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rgbClr val="006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7"/>
            <p:cNvSpPr/>
            <p:nvPr/>
          </p:nvSpPr>
          <p:spPr>
            <a:xfrm flipH="1">
              <a:off x="7268070" y="3573021"/>
              <a:ext cx="377724" cy="72648"/>
            </a:xfrm>
            <a:custGeom>
              <a:rect b="b" l="l" r="r" t="t"/>
              <a:pathLst>
                <a:path extrusionOk="0" h="164306" w="854293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rgbClr val="006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7"/>
            <p:cNvSpPr/>
            <p:nvPr/>
          </p:nvSpPr>
          <p:spPr>
            <a:xfrm flipH="1">
              <a:off x="7239014" y="3371941"/>
              <a:ext cx="435836" cy="72647"/>
            </a:xfrm>
            <a:custGeom>
              <a:rect b="b" l="l" r="r" t="t"/>
              <a:pathLst>
                <a:path extrusionOk="0" h="164305" w="985723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rgbClr val="006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rect b="b" l="l" r="r" t="t"/>
              <a:pathLst>
                <a:path extrusionOk="0" h="1312117" w="2952328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rgbClr val="006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 flipH="1">
              <a:off x="7023065" y="2349405"/>
              <a:ext cx="867734" cy="957278"/>
            </a:xfrm>
            <a:custGeom>
              <a:rect b="b" l="l" r="r" t="t"/>
              <a:pathLst>
                <a:path extrusionOk="0" h="2165060" w="1962541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rgbClr val="006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7295982" y="2781927"/>
              <a:ext cx="314505" cy="479278"/>
            </a:xfrm>
            <a:custGeom>
              <a:rect b="b" l="l" r="r" t="t"/>
              <a:pathLst>
                <a:path extrusionOk="0" h="993834" w="652160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rgbClr val="006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949" name="Google Shape;949;p28"/>
          <p:cNvSpPr/>
          <p:nvPr/>
        </p:nvSpPr>
        <p:spPr>
          <a:xfrm>
            <a:off x="4444723" y="2263361"/>
            <a:ext cx="3312368" cy="331236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8"/>
          <p:cNvSpPr/>
          <p:nvPr/>
        </p:nvSpPr>
        <p:spPr>
          <a:xfrm rot="-1800000">
            <a:off x="5672137" y="1909763"/>
            <a:ext cx="866775" cy="3886200"/>
          </a:xfrm>
          <a:prstGeom prst="roundRect">
            <a:avLst>
              <a:gd fmla="val 50000" name="adj"/>
            </a:avLst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8"/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fmla="val 50000" name="adj"/>
            </a:avLst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8"/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fmla="val 50000" name="adj"/>
            </a:avLst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8"/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8"/>
          <p:cNvSpPr/>
          <p:nvPr/>
        </p:nvSpPr>
        <p:spPr>
          <a:xfrm>
            <a:off x="5930990" y="3611751"/>
            <a:ext cx="377324" cy="482224"/>
          </a:xfrm>
          <a:custGeom>
            <a:rect b="b" l="l" r="r" t="t"/>
            <a:pathLst>
              <a:path extrusionOk="0" h="3948524" w="3089578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8"/>
          <p:cNvSpPr txBox="1"/>
          <p:nvPr/>
        </p:nvSpPr>
        <p:spPr>
          <a:xfrm rot="3670087">
            <a:off x="4828498" y="2649008"/>
            <a:ext cx="14056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28"/>
          <p:cNvSpPr txBox="1"/>
          <p:nvPr/>
        </p:nvSpPr>
        <p:spPr>
          <a:xfrm rot="3670087">
            <a:off x="6011826" y="4728005"/>
            <a:ext cx="14056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8"/>
          <p:cNvSpPr txBox="1"/>
          <p:nvPr/>
        </p:nvSpPr>
        <p:spPr>
          <a:xfrm rot="-3463875">
            <a:off x="5985593" y="2663732"/>
            <a:ext cx="14056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28"/>
          <p:cNvSpPr txBox="1"/>
          <p:nvPr/>
        </p:nvSpPr>
        <p:spPr>
          <a:xfrm rot="-3463875">
            <a:off x="4783029" y="4759567"/>
            <a:ext cx="14056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28"/>
          <p:cNvSpPr txBox="1"/>
          <p:nvPr/>
        </p:nvSpPr>
        <p:spPr>
          <a:xfrm>
            <a:off x="6598750" y="3683116"/>
            <a:ext cx="14056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28"/>
          <p:cNvSpPr txBox="1"/>
          <p:nvPr/>
        </p:nvSpPr>
        <p:spPr>
          <a:xfrm>
            <a:off x="4167975" y="3683533"/>
            <a:ext cx="14056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1" name="Google Shape;961;p28"/>
          <p:cNvGrpSpPr/>
          <p:nvPr/>
        </p:nvGrpSpPr>
        <p:grpSpPr>
          <a:xfrm>
            <a:off x="7963744" y="1715669"/>
            <a:ext cx="2827389" cy="918329"/>
            <a:chOff x="6457218" y="1772816"/>
            <a:chExt cx="2291246" cy="918329"/>
          </a:xfrm>
        </p:grpSpPr>
        <p:sp>
          <p:nvSpPr>
            <p:cNvPr id="962" name="Google Shape;962;p28"/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8"/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28"/>
          <p:cNvGrpSpPr/>
          <p:nvPr/>
        </p:nvGrpSpPr>
        <p:grpSpPr>
          <a:xfrm>
            <a:off x="8561169" y="3227837"/>
            <a:ext cx="2827389" cy="918329"/>
            <a:chOff x="6889266" y="3284984"/>
            <a:chExt cx="1998238" cy="918329"/>
          </a:xfrm>
        </p:grpSpPr>
        <p:sp>
          <p:nvSpPr>
            <p:cNvPr id="965" name="Google Shape;965;p28"/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8"/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28"/>
          <p:cNvGrpSpPr/>
          <p:nvPr/>
        </p:nvGrpSpPr>
        <p:grpSpPr>
          <a:xfrm>
            <a:off x="8179768" y="5069881"/>
            <a:ext cx="2827389" cy="918329"/>
            <a:chOff x="6673242" y="5020022"/>
            <a:chExt cx="2291246" cy="918329"/>
          </a:xfrm>
        </p:grpSpPr>
        <p:sp>
          <p:nvSpPr>
            <p:cNvPr id="968" name="Google Shape;968;p28"/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8"/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28"/>
          <p:cNvGrpSpPr/>
          <p:nvPr/>
        </p:nvGrpSpPr>
        <p:grpSpPr>
          <a:xfrm>
            <a:off x="1475370" y="1692794"/>
            <a:ext cx="2789947" cy="918329"/>
            <a:chOff x="467544" y="1749941"/>
            <a:chExt cx="2291246" cy="918329"/>
          </a:xfrm>
        </p:grpSpPr>
        <p:sp>
          <p:nvSpPr>
            <p:cNvPr id="971" name="Google Shape;971;p28"/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8"/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p28"/>
          <p:cNvGrpSpPr/>
          <p:nvPr/>
        </p:nvGrpSpPr>
        <p:grpSpPr>
          <a:xfrm>
            <a:off x="803442" y="3227837"/>
            <a:ext cx="2802170" cy="918329"/>
            <a:chOff x="242744" y="3314387"/>
            <a:chExt cx="2011990" cy="918329"/>
          </a:xfrm>
        </p:grpSpPr>
        <p:sp>
          <p:nvSpPr>
            <p:cNvPr id="974" name="Google Shape;974;p28"/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8"/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28"/>
          <p:cNvGrpSpPr/>
          <p:nvPr/>
        </p:nvGrpSpPr>
        <p:grpSpPr>
          <a:xfrm>
            <a:off x="1247122" y="5069881"/>
            <a:ext cx="2802170" cy="918329"/>
            <a:chOff x="251520" y="4998238"/>
            <a:chExt cx="2291246" cy="918329"/>
          </a:xfrm>
        </p:grpSpPr>
        <p:sp>
          <p:nvSpPr>
            <p:cNvPr id="977" name="Google Shape;977;p28"/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Reports.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9"/>
          <p:cNvSpPr txBox="1"/>
          <p:nvPr/>
        </p:nvSpPr>
        <p:spPr>
          <a:xfrm>
            <a:off x="640130" y="812143"/>
            <a:ext cx="571540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9"/>
          <p:cNvSpPr txBox="1"/>
          <p:nvPr/>
        </p:nvSpPr>
        <p:spPr>
          <a:xfrm>
            <a:off x="707674" y="2516838"/>
            <a:ext cx="5984482" cy="86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 Quality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Professional PPT Presentation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9"/>
          <p:cNvSpPr txBox="1"/>
          <p:nvPr/>
        </p:nvSpPr>
        <p:spPr>
          <a:xfrm>
            <a:off x="707674" y="598320"/>
            <a:ext cx="31005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Portfolio Designed</a:t>
            </a:r>
            <a:endParaRPr/>
          </a:p>
        </p:txBody>
      </p:sp>
      <p:sp>
        <p:nvSpPr>
          <p:cNvPr id="986" name="Google Shape;986;p29"/>
          <p:cNvSpPr txBox="1"/>
          <p:nvPr/>
        </p:nvSpPr>
        <p:spPr>
          <a:xfrm>
            <a:off x="1718649" y="5895450"/>
            <a:ext cx="8754701" cy="46166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Time. Easy to change colors, photos. You can simply impress your audience and add a unique zing and appeal to your Presentations.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6618038" y="858923"/>
            <a:ext cx="4979677" cy="52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Buatlah Hardhat Terlebih dahulu dengan code “ yarn add –dev hardhat” lalu enter, dan tunggu sampai installasi nya selesai.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Setelah itu jalan kan hardhatnya denga code “ yarn hardhat”, tunggu sampai muncul pilihan, lalu pilih “ buat hardhat.config.js” setelah itu 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Lalu akan muncul tampilan seperti gambar di samping, dan selanjutnya buat project yang sama seperti Lesson 9 sebelumnya, atau bias juga mengcopy code nya saja.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29" y="707921"/>
            <a:ext cx="5376469" cy="136739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530" y="2409325"/>
            <a:ext cx="5376468" cy="20393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325" y="4782687"/>
            <a:ext cx="5866876" cy="190620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992" name="Google Shape;992;p30"/>
          <p:cNvGrpSpPr/>
          <p:nvPr/>
        </p:nvGrpSpPr>
        <p:grpSpPr>
          <a:xfrm>
            <a:off x="2366328" y="5794562"/>
            <a:ext cx="3585656" cy="246221"/>
            <a:chOff x="3635896" y="1559998"/>
            <a:chExt cx="3585656" cy="246221"/>
          </a:xfrm>
        </p:grpSpPr>
        <p:grpSp>
          <p:nvGrpSpPr>
            <p:cNvPr id="993" name="Google Shape;993;p30"/>
            <p:cNvGrpSpPr/>
            <p:nvPr/>
          </p:nvGrpSpPr>
          <p:grpSpPr>
            <a:xfrm>
              <a:off x="3635896" y="1559998"/>
              <a:ext cx="906791" cy="246221"/>
              <a:chOff x="5119489" y="2145587"/>
              <a:chExt cx="906791" cy="246221"/>
            </a:xfrm>
          </p:grpSpPr>
          <p:sp>
            <p:nvSpPr>
              <p:cNvPr id="994" name="Google Shape;994;p30"/>
              <p:cNvSpPr/>
              <p:nvPr/>
            </p:nvSpPr>
            <p:spPr>
              <a:xfrm>
                <a:off x="5119489" y="2197097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30"/>
              <p:cNvSpPr txBox="1"/>
              <p:nvPr/>
            </p:nvSpPr>
            <p:spPr>
              <a:xfrm>
                <a:off x="5257693" y="2145587"/>
                <a:ext cx="76858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</a:t>
                </a:r>
                <a:endParaRPr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6" name="Google Shape;996;p30"/>
            <p:cNvGrpSpPr/>
            <p:nvPr/>
          </p:nvGrpSpPr>
          <p:grpSpPr>
            <a:xfrm>
              <a:off x="4528852" y="1559998"/>
              <a:ext cx="906791" cy="246221"/>
              <a:chOff x="4324322" y="2145587"/>
              <a:chExt cx="906791" cy="246221"/>
            </a:xfrm>
          </p:grpSpPr>
          <p:sp>
            <p:nvSpPr>
              <p:cNvPr id="997" name="Google Shape;997;p30"/>
              <p:cNvSpPr/>
              <p:nvPr/>
            </p:nvSpPr>
            <p:spPr>
              <a:xfrm>
                <a:off x="4324322" y="2197097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30"/>
              <p:cNvSpPr txBox="1"/>
              <p:nvPr/>
            </p:nvSpPr>
            <p:spPr>
              <a:xfrm>
                <a:off x="4462526" y="2145587"/>
                <a:ext cx="76858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</a:t>
                </a:r>
                <a:endParaRPr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9" name="Google Shape;999;p30"/>
            <p:cNvGrpSpPr/>
            <p:nvPr/>
          </p:nvGrpSpPr>
          <p:grpSpPr>
            <a:xfrm>
              <a:off x="5421808" y="1559998"/>
              <a:ext cx="1799744" cy="246221"/>
              <a:chOff x="3529155" y="2145587"/>
              <a:chExt cx="1799744" cy="246221"/>
            </a:xfrm>
          </p:grpSpPr>
          <p:sp>
            <p:nvSpPr>
              <p:cNvPr id="1000" name="Google Shape;1000;p30"/>
              <p:cNvSpPr/>
              <p:nvPr/>
            </p:nvSpPr>
            <p:spPr>
              <a:xfrm>
                <a:off x="3529155" y="2197097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30"/>
              <p:cNvSpPr txBox="1"/>
              <p:nvPr/>
            </p:nvSpPr>
            <p:spPr>
              <a:xfrm>
                <a:off x="3667359" y="2145587"/>
                <a:ext cx="76858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</a:t>
                </a:r>
                <a:endParaRPr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4422111" y="2197097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30"/>
              <p:cNvSpPr txBox="1"/>
              <p:nvPr/>
            </p:nvSpPr>
            <p:spPr>
              <a:xfrm>
                <a:off x="4560312" y="2145587"/>
                <a:ext cx="76858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</a:t>
                </a:r>
                <a:endParaRPr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4" name="Google Shape;1004;p30"/>
          <p:cNvGrpSpPr/>
          <p:nvPr/>
        </p:nvGrpSpPr>
        <p:grpSpPr>
          <a:xfrm>
            <a:off x="6291931" y="1742827"/>
            <a:ext cx="2396917" cy="1925602"/>
            <a:chOff x="4571999" y="1748658"/>
            <a:chExt cx="1662229" cy="1925602"/>
          </a:xfrm>
        </p:grpSpPr>
        <p:sp>
          <p:nvSpPr>
            <p:cNvPr id="1005" name="Google Shape;1005;p30"/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0"/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and appeal to your Reports and Presentations with our Templates.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0"/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r>
                <a:rPr b="1" lang="en-US" sz="27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1"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30"/>
          <p:cNvGrpSpPr/>
          <p:nvPr/>
        </p:nvGrpSpPr>
        <p:grpSpPr>
          <a:xfrm>
            <a:off x="9013204" y="1742827"/>
            <a:ext cx="2396917" cy="1925602"/>
            <a:chOff x="6726597" y="1811150"/>
            <a:chExt cx="1662229" cy="1925602"/>
          </a:xfrm>
        </p:grpSpPr>
        <p:sp>
          <p:nvSpPr>
            <p:cNvPr id="1009" name="Google Shape;1009;p30"/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0"/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and appeal to your Reports and Presentations with our Templates.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0"/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r>
                <a:rPr b="1" lang="en-US" sz="27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1" sz="27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30"/>
          <p:cNvGrpSpPr/>
          <p:nvPr/>
        </p:nvGrpSpPr>
        <p:grpSpPr>
          <a:xfrm>
            <a:off x="6291931" y="4119091"/>
            <a:ext cx="2396917" cy="1925602"/>
            <a:chOff x="4595936" y="3789040"/>
            <a:chExt cx="1662229" cy="1925602"/>
          </a:xfrm>
        </p:grpSpPr>
        <p:sp>
          <p:nvSpPr>
            <p:cNvPr id="1013" name="Google Shape;1013;p30"/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0"/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and appeal to your Reports and Presentations with our Templates.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0"/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r>
                <a:rPr b="1" lang="en-US" sz="27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1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30"/>
          <p:cNvGrpSpPr/>
          <p:nvPr/>
        </p:nvGrpSpPr>
        <p:grpSpPr>
          <a:xfrm>
            <a:off x="9013204" y="4119091"/>
            <a:ext cx="2396917" cy="1925602"/>
            <a:chOff x="6719040" y="3789363"/>
            <a:chExt cx="1662229" cy="1925602"/>
          </a:xfrm>
        </p:grpSpPr>
        <p:sp>
          <p:nvSpPr>
            <p:cNvPr id="1017" name="Google Shape;1017;p30"/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0"/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and appeal to your Reports and Presentations with our Templates. Easy to change colors, photos and Text.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0"/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r>
                <a:rPr b="1" lang="en-US" sz="27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endParaRPr b="1" sz="2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020" name="Google Shape;1020;p30"/>
          <p:cNvGraphicFramePr/>
          <p:nvPr/>
        </p:nvGraphicFramePr>
        <p:xfrm>
          <a:off x="906450" y="1749287"/>
          <a:ext cx="5189550" cy="3945651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026" name="Google Shape;1026;p31"/>
          <p:cNvSpPr/>
          <p:nvPr/>
        </p:nvSpPr>
        <p:spPr>
          <a:xfrm>
            <a:off x="1782750" y="3838015"/>
            <a:ext cx="267524" cy="267524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1"/>
          <p:cNvSpPr/>
          <p:nvPr/>
        </p:nvSpPr>
        <p:spPr>
          <a:xfrm>
            <a:off x="1237961" y="3296996"/>
            <a:ext cx="1357103" cy="1349563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1"/>
          <p:cNvSpPr/>
          <p:nvPr/>
        </p:nvSpPr>
        <p:spPr>
          <a:xfrm>
            <a:off x="3878904" y="3843678"/>
            <a:ext cx="273691" cy="256199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1"/>
          <p:cNvSpPr/>
          <p:nvPr/>
        </p:nvSpPr>
        <p:spPr>
          <a:xfrm>
            <a:off x="3337198" y="3296996"/>
            <a:ext cx="1357103" cy="1349563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1"/>
          <p:cNvSpPr/>
          <p:nvPr/>
        </p:nvSpPr>
        <p:spPr>
          <a:xfrm>
            <a:off x="5980976" y="3837767"/>
            <a:ext cx="268020" cy="268020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1"/>
          <p:cNvSpPr/>
          <p:nvPr/>
        </p:nvSpPr>
        <p:spPr>
          <a:xfrm>
            <a:off x="5436435" y="3296996"/>
            <a:ext cx="1357103" cy="1349563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1"/>
          <p:cNvSpPr/>
          <p:nvPr/>
        </p:nvSpPr>
        <p:spPr>
          <a:xfrm>
            <a:off x="8070084" y="3827638"/>
            <a:ext cx="288279" cy="288279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1"/>
          <p:cNvSpPr/>
          <p:nvPr/>
        </p:nvSpPr>
        <p:spPr>
          <a:xfrm>
            <a:off x="7535672" y="3296996"/>
            <a:ext cx="1357103" cy="1349563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1"/>
          <p:cNvSpPr/>
          <p:nvPr/>
        </p:nvSpPr>
        <p:spPr>
          <a:xfrm>
            <a:off x="9634908" y="3296996"/>
            <a:ext cx="1357103" cy="1349563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1"/>
          <p:cNvSpPr/>
          <p:nvPr/>
        </p:nvSpPr>
        <p:spPr>
          <a:xfrm rot="9900000">
            <a:off x="10154221" y="3836535"/>
            <a:ext cx="318476" cy="270484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31"/>
          <p:cNvGrpSpPr/>
          <p:nvPr/>
        </p:nvGrpSpPr>
        <p:grpSpPr>
          <a:xfrm>
            <a:off x="800225" y="2853760"/>
            <a:ext cx="10610514" cy="2236035"/>
            <a:chOff x="819275" y="2853760"/>
            <a:chExt cx="10610514" cy="2236035"/>
          </a:xfrm>
        </p:grpSpPr>
        <p:sp>
          <p:nvSpPr>
            <p:cNvPr id="1037" name="Google Shape;1037;p31"/>
            <p:cNvSpPr/>
            <p:nvPr/>
          </p:nvSpPr>
          <p:spPr>
            <a:xfrm>
              <a:off x="819275" y="2853760"/>
              <a:ext cx="2194560" cy="2194560"/>
            </a:xfrm>
            <a:prstGeom prst="blockArc">
              <a:avLst>
                <a:gd fmla="val 10800000" name="adj1"/>
                <a:gd fmla="val 44603" name="adj2"/>
                <a:gd fmla="val 381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1"/>
            <p:cNvSpPr/>
            <p:nvPr/>
          </p:nvSpPr>
          <p:spPr>
            <a:xfrm rot="10800000">
              <a:off x="2923263" y="2872767"/>
              <a:ext cx="2194560" cy="2194560"/>
            </a:xfrm>
            <a:prstGeom prst="blockArc">
              <a:avLst>
                <a:gd fmla="val 10800000" name="adj1"/>
                <a:gd fmla="val 44603" name="adj2"/>
                <a:gd fmla="val 3819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5027252" y="2853760"/>
              <a:ext cx="2194560" cy="2194560"/>
            </a:xfrm>
            <a:prstGeom prst="blockArc">
              <a:avLst>
                <a:gd fmla="val 10739800" name="adj1"/>
                <a:gd fmla="val 44603" name="adj2"/>
                <a:gd fmla="val 381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1"/>
            <p:cNvSpPr/>
            <p:nvPr/>
          </p:nvSpPr>
          <p:spPr>
            <a:xfrm rot="10800000">
              <a:off x="7131240" y="2872767"/>
              <a:ext cx="2194560" cy="2194560"/>
            </a:xfrm>
            <a:prstGeom prst="blockArc">
              <a:avLst>
                <a:gd fmla="val 10800000" name="adj1"/>
                <a:gd fmla="val 44603" name="adj2"/>
                <a:gd fmla="val 381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9235229" y="2895235"/>
              <a:ext cx="2194560" cy="2194560"/>
            </a:xfrm>
            <a:prstGeom prst="blockArc">
              <a:avLst>
                <a:gd fmla="val 10800000" name="adj1"/>
                <a:gd fmla="val 44603" name="adj2"/>
                <a:gd fmla="val 3819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p31"/>
          <p:cNvGrpSpPr/>
          <p:nvPr/>
        </p:nvGrpSpPr>
        <p:grpSpPr>
          <a:xfrm>
            <a:off x="726652" y="5137855"/>
            <a:ext cx="2379720" cy="1107997"/>
            <a:chOff x="6210993" y="1433695"/>
            <a:chExt cx="2245430" cy="788254"/>
          </a:xfrm>
        </p:grpSpPr>
        <p:sp>
          <p:nvSpPr>
            <p:cNvPr id="1043" name="Google Shape;1043;p31"/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1"/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1"/>
          <p:cNvGrpSpPr/>
          <p:nvPr/>
        </p:nvGrpSpPr>
        <p:grpSpPr>
          <a:xfrm>
            <a:off x="4925126" y="5137855"/>
            <a:ext cx="2379720" cy="1107997"/>
            <a:chOff x="6210993" y="1433695"/>
            <a:chExt cx="2245430" cy="788254"/>
          </a:xfrm>
        </p:grpSpPr>
        <p:sp>
          <p:nvSpPr>
            <p:cNvPr id="1046" name="Google Shape;1046;p31"/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1"/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31"/>
          <p:cNvGrpSpPr/>
          <p:nvPr/>
        </p:nvGrpSpPr>
        <p:grpSpPr>
          <a:xfrm>
            <a:off x="7024363" y="1698181"/>
            <a:ext cx="2379720" cy="1107997"/>
            <a:chOff x="6210993" y="1433695"/>
            <a:chExt cx="2245430" cy="788254"/>
          </a:xfrm>
        </p:grpSpPr>
        <p:sp>
          <p:nvSpPr>
            <p:cNvPr id="1049" name="Google Shape;1049;p31"/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1"/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1" name="Google Shape;1051;p31"/>
          <p:cNvGrpSpPr/>
          <p:nvPr/>
        </p:nvGrpSpPr>
        <p:grpSpPr>
          <a:xfrm>
            <a:off x="9123599" y="5137855"/>
            <a:ext cx="2379720" cy="1107997"/>
            <a:chOff x="6210993" y="1433695"/>
            <a:chExt cx="2245430" cy="788254"/>
          </a:xfrm>
        </p:grpSpPr>
        <p:sp>
          <p:nvSpPr>
            <p:cNvPr id="1052" name="Google Shape;1052;p31"/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1"/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31"/>
          <p:cNvGrpSpPr/>
          <p:nvPr/>
        </p:nvGrpSpPr>
        <p:grpSpPr>
          <a:xfrm>
            <a:off x="2825889" y="1698181"/>
            <a:ext cx="2379720" cy="1107997"/>
            <a:chOff x="6210993" y="1433695"/>
            <a:chExt cx="2245430" cy="788254"/>
          </a:xfrm>
        </p:grpSpPr>
        <p:sp>
          <p:nvSpPr>
            <p:cNvPr id="1055" name="Google Shape;1055;p31"/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1"/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2"/>
          <p:cNvSpPr/>
          <p:nvPr>
            <p:ph idx="2" type="pic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2" name="Google Shape;1062;p32"/>
          <p:cNvSpPr/>
          <p:nvPr/>
        </p:nvSpPr>
        <p:spPr>
          <a:xfrm>
            <a:off x="3874885" y="1908622"/>
            <a:ext cx="3686332" cy="4320480"/>
          </a:xfrm>
          <a:prstGeom prst="rect">
            <a:avLst/>
          </a:prstGeom>
          <a:solidFill>
            <a:srgbClr val="595959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32"/>
          <p:cNvSpPr/>
          <p:nvPr/>
        </p:nvSpPr>
        <p:spPr>
          <a:xfrm rot="1800000">
            <a:off x="4123390" y="2332883"/>
            <a:ext cx="762986" cy="680487"/>
          </a:xfrm>
          <a:prstGeom prst="hexagon">
            <a:avLst>
              <a:gd fmla="val 29503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32"/>
          <p:cNvSpPr/>
          <p:nvPr/>
        </p:nvSpPr>
        <p:spPr>
          <a:xfrm rot="1800000">
            <a:off x="4123389" y="3728618"/>
            <a:ext cx="762986" cy="680487"/>
          </a:xfrm>
          <a:prstGeom prst="hexagon">
            <a:avLst>
              <a:gd fmla="val 29503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32"/>
          <p:cNvSpPr/>
          <p:nvPr/>
        </p:nvSpPr>
        <p:spPr>
          <a:xfrm rot="1800000">
            <a:off x="4123389" y="5061513"/>
            <a:ext cx="762986" cy="680487"/>
          </a:xfrm>
          <a:prstGeom prst="hexagon">
            <a:avLst>
              <a:gd fmla="val 29503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6" name="Google Shape;1066;p32"/>
          <p:cNvGrpSpPr/>
          <p:nvPr/>
        </p:nvGrpSpPr>
        <p:grpSpPr>
          <a:xfrm>
            <a:off x="5016864" y="3599646"/>
            <a:ext cx="2403111" cy="923330"/>
            <a:chOff x="2551705" y="4283314"/>
            <a:chExt cx="2357003" cy="923330"/>
          </a:xfrm>
        </p:grpSpPr>
        <p:sp>
          <p:nvSpPr>
            <p:cNvPr id="1067" name="Google Shape;1067;p32"/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2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32"/>
          <p:cNvGrpSpPr/>
          <p:nvPr/>
        </p:nvGrpSpPr>
        <p:grpSpPr>
          <a:xfrm>
            <a:off x="5016864" y="4945732"/>
            <a:ext cx="2403111" cy="923330"/>
            <a:chOff x="2551705" y="4283314"/>
            <a:chExt cx="2357003" cy="923330"/>
          </a:xfrm>
        </p:grpSpPr>
        <p:sp>
          <p:nvSpPr>
            <p:cNvPr id="1070" name="Google Shape;1070;p32"/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2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32"/>
          <p:cNvGrpSpPr/>
          <p:nvPr/>
        </p:nvGrpSpPr>
        <p:grpSpPr>
          <a:xfrm>
            <a:off x="5016864" y="2217638"/>
            <a:ext cx="2419444" cy="923330"/>
            <a:chOff x="2551705" y="4283314"/>
            <a:chExt cx="2373022" cy="923330"/>
          </a:xfrm>
        </p:grpSpPr>
        <p:sp>
          <p:nvSpPr>
            <p:cNvPr id="1073" name="Google Shape;1073;p32"/>
            <p:cNvSpPr txBox="1"/>
            <p:nvPr/>
          </p:nvSpPr>
          <p:spPr>
            <a:xfrm>
              <a:off x="2551705" y="4560313"/>
              <a:ext cx="23570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2"/>
            <p:cNvSpPr txBox="1"/>
            <p:nvPr/>
          </p:nvSpPr>
          <p:spPr>
            <a:xfrm>
              <a:off x="2551705" y="4283314"/>
              <a:ext cx="23730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p32"/>
          <p:cNvSpPr txBox="1"/>
          <p:nvPr/>
        </p:nvSpPr>
        <p:spPr>
          <a:xfrm>
            <a:off x="571955" y="4781708"/>
            <a:ext cx="29061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32"/>
          <p:cNvSpPr txBox="1"/>
          <p:nvPr>
            <p:ph type="title"/>
          </p:nvPr>
        </p:nvSpPr>
        <p:spPr>
          <a:xfrm>
            <a:off x="1241571" y="877683"/>
            <a:ext cx="3775293" cy="644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32"/>
          <p:cNvSpPr txBox="1"/>
          <p:nvPr/>
        </p:nvSpPr>
        <p:spPr>
          <a:xfrm>
            <a:off x="403963" y="203829"/>
            <a:ext cx="28280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</p:txBody>
      </p:sp>
      <p:sp>
        <p:nvSpPr>
          <p:cNvPr id="1078" name="Google Shape;1078;p32"/>
          <p:cNvSpPr/>
          <p:nvPr/>
        </p:nvSpPr>
        <p:spPr>
          <a:xfrm>
            <a:off x="4355851" y="2536129"/>
            <a:ext cx="267524" cy="267524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2"/>
          <p:cNvSpPr/>
          <p:nvPr/>
        </p:nvSpPr>
        <p:spPr>
          <a:xfrm>
            <a:off x="4383605" y="3924255"/>
            <a:ext cx="273691" cy="256199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2"/>
          <p:cNvSpPr/>
          <p:nvPr/>
        </p:nvSpPr>
        <p:spPr>
          <a:xfrm>
            <a:off x="4349684" y="5257617"/>
            <a:ext cx="288279" cy="288279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086" name="Google Shape;1086;p33"/>
          <p:cNvSpPr/>
          <p:nvPr/>
        </p:nvSpPr>
        <p:spPr>
          <a:xfrm>
            <a:off x="0" y="5590826"/>
            <a:ext cx="12192000" cy="1267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7" name="Google Shape;1087;p33"/>
          <p:cNvGraphicFramePr/>
          <p:nvPr/>
        </p:nvGraphicFramePr>
        <p:xfrm>
          <a:off x="931818" y="29294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{EABCD835-83B5-4CA2-AF1F-2A67D8F0C723}</a:tableStyleId>
              </a:tblPr>
              <a:tblGrid>
                <a:gridCol w="3402075"/>
                <a:gridCol w="1728000"/>
                <a:gridCol w="1728000"/>
                <a:gridCol w="1728000"/>
                <a:gridCol w="17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 A </a:t>
                      </a:r>
                      <a:endParaRPr b="0" sz="14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 B </a:t>
                      </a:r>
                      <a:endParaRPr b="0" sz="14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 C</a:t>
                      </a:r>
                      <a:endParaRPr b="0" sz="14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 D </a:t>
                      </a:r>
                      <a:endParaRPr b="0" sz="14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 E</a:t>
                      </a:r>
                      <a:endParaRPr b="0" sz="14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 F </a:t>
                      </a:r>
                      <a:endParaRPr b="0" sz="14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pSp>
        <p:nvGrpSpPr>
          <p:cNvPr id="1088" name="Google Shape;1088;p33"/>
          <p:cNvGrpSpPr/>
          <p:nvPr/>
        </p:nvGrpSpPr>
        <p:grpSpPr>
          <a:xfrm>
            <a:off x="923110" y="5888500"/>
            <a:ext cx="10345782" cy="671825"/>
            <a:chOff x="765100" y="1129566"/>
            <a:chExt cx="7976677" cy="671825"/>
          </a:xfrm>
        </p:grpSpPr>
        <p:sp>
          <p:nvSpPr>
            <p:cNvPr id="1089" name="Google Shape;1089;p33"/>
            <p:cNvSpPr txBox="1"/>
            <p:nvPr/>
          </p:nvSpPr>
          <p:spPr>
            <a:xfrm>
              <a:off x="765100" y="1129566"/>
              <a:ext cx="797667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3"/>
            <p:cNvSpPr txBox="1"/>
            <p:nvPr/>
          </p:nvSpPr>
          <p:spPr>
            <a:xfrm>
              <a:off x="774625" y="1339726"/>
              <a:ext cx="79671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 You can simply impress your audience.</a:t>
              </a:r>
              <a:endParaRPr/>
            </a:p>
          </p:txBody>
        </p:sp>
      </p:grpSp>
      <p:sp>
        <p:nvSpPr>
          <p:cNvPr id="1091" name="Google Shape;1091;p33"/>
          <p:cNvSpPr/>
          <p:nvPr/>
        </p:nvSpPr>
        <p:spPr>
          <a:xfrm>
            <a:off x="4355363" y="2076988"/>
            <a:ext cx="1692000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EF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3"/>
          <p:cNvSpPr/>
          <p:nvPr/>
        </p:nvSpPr>
        <p:spPr>
          <a:xfrm rot="1759000">
            <a:off x="4754002" y="1597480"/>
            <a:ext cx="900000" cy="828000"/>
          </a:xfrm>
          <a:prstGeom prst="hexagon">
            <a:avLst>
              <a:gd fmla="val 27917" name="adj"/>
              <a:gd fmla="val 115470" name="vf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3"/>
          <p:cNvSpPr txBox="1"/>
          <p:nvPr/>
        </p:nvSpPr>
        <p:spPr>
          <a:xfrm>
            <a:off x="4662984" y="2491686"/>
            <a:ext cx="1076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3"/>
          <p:cNvSpPr txBox="1"/>
          <p:nvPr/>
        </p:nvSpPr>
        <p:spPr>
          <a:xfrm>
            <a:off x="4816663" y="1830120"/>
            <a:ext cx="769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3"/>
          <p:cNvSpPr/>
          <p:nvPr/>
        </p:nvSpPr>
        <p:spPr>
          <a:xfrm>
            <a:off x="4355363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33"/>
          <p:cNvSpPr/>
          <p:nvPr/>
        </p:nvSpPr>
        <p:spPr>
          <a:xfrm>
            <a:off x="7815241" y="2076988"/>
            <a:ext cx="1692000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EF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33"/>
          <p:cNvSpPr/>
          <p:nvPr/>
        </p:nvSpPr>
        <p:spPr>
          <a:xfrm rot="1759000">
            <a:off x="8213880" y="1597480"/>
            <a:ext cx="900000" cy="828000"/>
          </a:xfrm>
          <a:prstGeom prst="hexagon">
            <a:avLst>
              <a:gd fmla="val 24486" name="adj"/>
              <a:gd fmla="val 115470" name="vf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3"/>
          <p:cNvSpPr txBox="1"/>
          <p:nvPr/>
        </p:nvSpPr>
        <p:spPr>
          <a:xfrm>
            <a:off x="8122862" y="2491686"/>
            <a:ext cx="1076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33"/>
          <p:cNvSpPr txBox="1"/>
          <p:nvPr/>
        </p:nvSpPr>
        <p:spPr>
          <a:xfrm>
            <a:off x="8276541" y="1830120"/>
            <a:ext cx="769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3"/>
          <p:cNvSpPr/>
          <p:nvPr/>
        </p:nvSpPr>
        <p:spPr>
          <a:xfrm>
            <a:off x="7815241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33"/>
          <p:cNvSpPr/>
          <p:nvPr/>
        </p:nvSpPr>
        <p:spPr>
          <a:xfrm>
            <a:off x="6085302" y="2076988"/>
            <a:ext cx="1692000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EF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33"/>
          <p:cNvSpPr/>
          <p:nvPr/>
        </p:nvSpPr>
        <p:spPr>
          <a:xfrm rot="1759000">
            <a:off x="6483941" y="1597480"/>
            <a:ext cx="900000" cy="828000"/>
          </a:xfrm>
          <a:prstGeom prst="hexagon">
            <a:avLst>
              <a:gd fmla="val 28410" name="adj"/>
              <a:gd fmla="val 115470" name="vf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3"/>
          <p:cNvSpPr txBox="1"/>
          <p:nvPr/>
        </p:nvSpPr>
        <p:spPr>
          <a:xfrm>
            <a:off x="6392923" y="2491686"/>
            <a:ext cx="1076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3"/>
          <p:cNvSpPr txBox="1"/>
          <p:nvPr/>
        </p:nvSpPr>
        <p:spPr>
          <a:xfrm>
            <a:off x="6546602" y="1830120"/>
            <a:ext cx="769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3"/>
          <p:cNvSpPr/>
          <p:nvPr/>
        </p:nvSpPr>
        <p:spPr>
          <a:xfrm>
            <a:off x="6085302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3"/>
          <p:cNvSpPr/>
          <p:nvPr/>
        </p:nvSpPr>
        <p:spPr>
          <a:xfrm>
            <a:off x="9545181" y="2076988"/>
            <a:ext cx="1692000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EF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3"/>
          <p:cNvSpPr/>
          <p:nvPr/>
        </p:nvSpPr>
        <p:spPr>
          <a:xfrm rot="1759000">
            <a:off x="9943820" y="1555781"/>
            <a:ext cx="900000" cy="828000"/>
          </a:xfrm>
          <a:prstGeom prst="hexagon">
            <a:avLst>
              <a:gd fmla="val 26469" name="adj"/>
              <a:gd fmla="val 115470" name="vf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3"/>
          <p:cNvSpPr txBox="1"/>
          <p:nvPr/>
        </p:nvSpPr>
        <p:spPr>
          <a:xfrm>
            <a:off x="9852802" y="2491686"/>
            <a:ext cx="10767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3"/>
          <p:cNvSpPr txBox="1"/>
          <p:nvPr/>
        </p:nvSpPr>
        <p:spPr>
          <a:xfrm>
            <a:off x="10006481" y="1788421"/>
            <a:ext cx="769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3"/>
          <p:cNvSpPr/>
          <p:nvPr/>
        </p:nvSpPr>
        <p:spPr>
          <a:xfrm>
            <a:off x="9545181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116" name="Google Shape;1116;p34"/>
          <p:cNvSpPr/>
          <p:nvPr/>
        </p:nvSpPr>
        <p:spPr>
          <a:xfrm>
            <a:off x="6570090" y="1826224"/>
            <a:ext cx="4600030" cy="110873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4"/>
          <p:cNvSpPr/>
          <p:nvPr/>
        </p:nvSpPr>
        <p:spPr>
          <a:xfrm rot="10800000">
            <a:off x="6597824" y="2702690"/>
            <a:ext cx="4588722" cy="1477930"/>
          </a:xfrm>
          <a:prstGeom prst="downArrowCallout">
            <a:avLst>
              <a:gd fmla="val 26438" name="adj1"/>
              <a:gd fmla="val 27158" name="adj2"/>
              <a:gd fmla="val 15647" name="adj3"/>
              <a:gd fmla="val 73610" name="adj4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4"/>
          <p:cNvSpPr/>
          <p:nvPr/>
        </p:nvSpPr>
        <p:spPr>
          <a:xfrm rot="10800000">
            <a:off x="6605898" y="3938648"/>
            <a:ext cx="4588722" cy="1477930"/>
          </a:xfrm>
          <a:prstGeom prst="downArrowCallout">
            <a:avLst>
              <a:gd fmla="val 26438" name="adj1"/>
              <a:gd fmla="val 27158" name="adj2"/>
              <a:gd fmla="val 15647" name="adj3"/>
              <a:gd fmla="val 73610" name="adj4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4"/>
          <p:cNvSpPr/>
          <p:nvPr/>
        </p:nvSpPr>
        <p:spPr>
          <a:xfrm>
            <a:off x="1057768" y="4328675"/>
            <a:ext cx="8253251" cy="1635829"/>
          </a:xfrm>
          <a:custGeom>
            <a:rect b="b" l="l" r="r" t="t"/>
            <a:pathLst>
              <a:path extrusionOk="0" h="1635829" w="8253251">
                <a:moveTo>
                  <a:pt x="0" y="0"/>
                </a:moveTo>
                <a:lnTo>
                  <a:pt x="4588722" y="0"/>
                </a:lnTo>
                <a:lnTo>
                  <a:pt x="4588722" y="1087904"/>
                </a:lnTo>
                <a:lnTo>
                  <a:pt x="2480192" y="1087904"/>
                </a:lnTo>
                <a:lnTo>
                  <a:pt x="2480192" y="1239829"/>
                </a:lnTo>
                <a:lnTo>
                  <a:pt x="3847519" y="1239829"/>
                </a:lnTo>
                <a:lnTo>
                  <a:pt x="4524657" y="1239829"/>
                </a:lnTo>
                <a:lnTo>
                  <a:pt x="7656507" y="1239829"/>
                </a:lnTo>
                <a:lnTo>
                  <a:pt x="7656507" y="1088477"/>
                </a:lnTo>
                <a:lnTo>
                  <a:pt x="7450499" y="1088477"/>
                </a:lnTo>
                <a:lnTo>
                  <a:pt x="7851875" y="857225"/>
                </a:lnTo>
                <a:lnTo>
                  <a:pt x="8253251" y="1088477"/>
                </a:lnTo>
                <a:lnTo>
                  <a:pt x="8047243" y="1088477"/>
                </a:lnTo>
                <a:lnTo>
                  <a:pt x="8047243" y="1239829"/>
                </a:lnTo>
                <a:lnTo>
                  <a:pt x="8049806" y="1239829"/>
                </a:lnTo>
                <a:lnTo>
                  <a:pt x="8049806" y="1635829"/>
                </a:lnTo>
                <a:lnTo>
                  <a:pt x="4524657" y="1635829"/>
                </a:lnTo>
                <a:lnTo>
                  <a:pt x="3847519" y="1635829"/>
                </a:lnTo>
                <a:lnTo>
                  <a:pt x="2104177" y="1635829"/>
                </a:lnTo>
                <a:lnTo>
                  <a:pt x="2104177" y="1598784"/>
                </a:lnTo>
                <a:lnTo>
                  <a:pt x="2104177" y="1239829"/>
                </a:lnTo>
                <a:lnTo>
                  <a:pt x="2104177" y="1087904"/>
                </a:lnTo>
                <a:lnTo>
                  <a:pt x="0" y="1087904"/>
                </a:ln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4"/>
          <p:cNvSpPr/>
          <p:nvPr/>
        </p:nvSpPr>
        <p:spPr>
          <a:xfrm>
            <a:off x="1057768" y="3077510"/>
            <a:ext cx="4588722" cy="1477930"/>
          </a:xfrm>
          <a:prstGeom prst="downArrowCallout">
            <a:avLst>
              <a:gd fmla="val 26438" name="adj1"/>
              <a:gd fmla="val 27158" name="adj2"/>
              <a:gd fmla="val 15647" name="adj3"/>
              <a:gd fmla="val 73610" name="adj4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34"/>
          <p:cNvSpPr/>
          <p:nvPr/>
        </p:nvSpPr>
        <p:spPr>
          <a:xfrm>
            <a:off x="1057768" y="1826224"/>
            <a:ext cx="4588722" cy="1477930"/>
          </a:xfrm>
          <a:prstGeom prst="downArrowCallout">
            <a:avLst>
              <a:gd fmla="val 26438" name="adj1"/>
              <a:gd fmla="val 27158" name="adj2"/>
              <a:gd fmla="val 15647" name="adj3"/>
              <a:gd fmla="val 73610" name="adj4"/>
            </a:avLst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Google Shape;1122;p34"/>
          <p:cNvGrpSpPr/>
          <p:nvPr/>
        </p:nvGrpSpPr>
        <p:grpSpPr>
          <a:xfrm>
            <a:off x="1450346" y="1995853"/>
            <a:ext cx="3797852" cy="738665"/>
            <a:chOff x="819820" y="3646109"/>
            <a:chExt cx="1225994" cy="738665"/>
          </a:xfrm>
        </p:grpSpPr>
        <p:sp>
          <p:nvSpPr>
            <p:cNvPr id="1123" name="Google Shape;1123;p34"/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4"/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</p:grpSp>
      <p:grpSp>
        <p:nvGrpSpPr>
          <p:cNvPr id="1125" name="Google Shape;1125;p34"/>
          <p:cNvGrpSpPr/>
          <p:nvPr/>
        </p:nvGrpSpPr>
        <p:grpSpPr>
          <a:xfrm>
            <a:off x="1450346" y="3344076"/>
            <a:ext cx="3797852" cy="738665"/>
            <a:chOff x="819820" y="3646109"/>
            <a:chExt cx="1225994" cy="738665"/>
          </a:xfrm>
        </p:grpSpPr>
        <p:sp>
          <p:nvSpPr>
            <p:cNvPr id="1126" name="Google Shape;1126;p34"/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4"/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8" name="Google Shape;1128;p34"/>
          <p:cNvGrpSpPr/>
          <p:nvPr/>
        </p:nvGrpSpPr>
        <p:grpSpPr>
          <a:xfrm>
            <a:off x="1450346" y="4593092"/>
            <a:ext cx="3797852" cy="738665"/>
            <a:chOff x="819820" y="3646109"/>
            <a:chExt cx="1225994" cy="738665"/>
          </a:xfrm>
        </p:grpSpPr>
        <p:sp>
          <p:nvSpPr>
            <p:cNvPr id="1129" name="Google Shape;1129;p34"/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4"/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34"/>
          <p:cNvGrpSpPr/>
          <p:nvPr/>
        </p:nvGrpSpPr>
        <p:grpSpPr>
          <a:xfrm>
            <a:off x="6999006" y="4398221"/>
            <a:ext cx="3797852" cy="738665"/>
            <a:chOff x="819820" y="3646109"/>
            <a:chExt cx="1225994" cy="738665"/>
          </a:xfrm>
        </p:grpSpPr>
        <p:sp>
          <p:nvSpPr>
            <p:cNvPr id="1132" name="Google Shape;1132;p34"/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4"/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4" name="Google Shape;1134;p34"/>
          <p:cNvGrpSpPr/>
          <p:nvPr/>
        </p:nvGrpSpPr>
        <p:grpSpPr>
          <a:xfrm>
            <a:off x="6999006" y="3162853"/>
            <a:ext cx="3797852" cy="738665"/>
            <a:chOff x="819820" y="3646109"/>
            <a:chExt cx="1225994" cy="738665"/>
          </a:xfrm>
        </p:grpSpPr>
        <p:sp>
          <p:nvSpPr>
            <p:cNvPr id="1135" name="Google Shape;1135;p34"/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4"/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34"/>
          <p:cNvGrpSpPr/>
          <p:nvPr/>
        </p:nvGrpSpPr>
        <p:grpSpPr>
          <a:xfrm>
            <a:off x="6999006" y="1927485"/>
            <a:ext cx="3797852" cy="738665"/>
            <a:chOff x="819820" y="3646109"/>
            <a:chExt cx="1225994" cy="738665"/>
          </a:xfrm>
        </p:grpSpPr>
        <p:sp>
          <p:nvSpPr>
            <p:cNvPr id="1138" name="Google Shape;1138;p34"/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4"/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p34"/>
          <p:cNvSpPr txBox="1"/>
          <p:nvPr/>
        </p:nvSpPr>
        <p:spPr>
          <a:xfrm>
            <a:off x="4439818" y="5615708"/>
            <a:ext cx="3299603" cy="305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/>
          <p:nvPr/>
        </p:nvSpPr>
        <p:spPr>
          <a:xfrm>
            <a:off x="5984181" y="3685972"/>
            <a:ext cx="571540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35"/>
          <p:cNvSpPr txBox="1"/>
          <p:nvPr/>
        </p:nvSpPr>
        <p:spPr>
          <a:xfrm>
            <a:off x="5984179" y="5390667"/>
            <a:ext cx="5715405" cy="86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 Quality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Professional PPT Presentation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35"/>
          <p:cNvSpPr txBox="1"/>
          <p:nvPr/>
        </p:nvSpPr>
        <p:spPr>
          <a:xfrm>
            <a:off x="9204589" y="586855"/>
            <a:ext cx="233036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ALLPPT Layout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153" name="Google Shape;1153;p36"/>
          <p:cNvGrpSpPr/>
          <p:nvPr/>
        </p:nvGrpSpPr>
        <p:grpSpPr>
          <a:xfrm>
            <a:off x="933686" y="1841303"/>
            <a:ext cx="6573115" cy="900000"/>
            <a:chOff x="933685" y="1815665"/>
            <a:chExt cx="6573115" cy="972000"/>
          </a:xfrm>
        </p:grpSpPr>
        <p:sp>
          <p:nvSpPr>
            <p:cNvPr id="1154" name="Google Shape;1154;p36"/>
            <p:cNvSpPr/>
            <p:nvPr/>
          </p:nvSpPr>
          <p:spPr>
            <a:xfrm>
              <a:off x="2291056" y="1815665"/>
              <a:ext cx="5215744" cy="972000"/>
            </a:xfrm>
            <a:custGeom>
              <a:rect b="b" l="l" r="r" t="t"/>
              <a:pathLst>
                <a:path extrusionOk="0" h="792000" w="646028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fmla="val 22388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8" name="Google Shape;1158;p36"/>
          <p:cNvGrpSpPr/>
          <p:nvPr/>
        </p:nvGrpSpPr>
        <p:grpSpPr>
          <a:xfrm>
            <a:off x="933686" y="2945146"/>
            <a:ext cx="6573115" cy="900000"/>
            <a:chOff x="933685" y="1815665"/>
            <a:chExt cx="6573115" cy="972000"/>
          </a:xfrm>
        </p:grpSpPr>
        <p:sp>
          <p:nvSpPr>
            <p:cNvPr id="1159" name="Google Shape;1159;p36"/>
            <p:cNvSpPr/>
            <p:nvPr/>
          </p:nvSpPr>
          <p:spPr>
            <a:xfrm>
              <a:off x="2291056" y="1815665"/>
              <a:ext cx="5215744" cy="972000"/>
            </a:xfrm>
            <a:custGeom>
              <a:rect b="b" l="l" r="r" t="t"/>
              <a:pathLst>
                <a:path extrusionOk="0" h="792000" w="646028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fmla="val 22388" name="adj"/>
              </a:avLst>
            </a:pr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3" name="Google Shape;1163;p36"/>
          <p:cNvGrpSpPr/>
          <p:nvPr/>
        </p:nvGrpSpPr>
        <p:grpSpPr>
          <a:xfrm>
            <a:off x="933686" y="4048989"/>
            <a:ext cx="6573115" cy="900000"/>
            <a:chOff x="933685" y="1815665"/>
            <a:chExt cx="6573115" cy="972000"/>
          </a:xfrm>
        </p:grpSpPr>
        <p:sp>
          <p:nvSpPr>
            <p:cNvPr id="1164" name="Google Shape;1164;p36"/>
            <p:cNvSpPr/>
            <p:nvPr/>
          </p:nvSpPr>
          <p:spPr>
            <a:xfrm>
              <a:off x="2291056" y="1815665"/>
              <a:ext cx="5215744" cy="972000"/>
            </a:xfrm>
            <a:custGeom>
              <a:rect b="b" l="l" r="r" t="t"/>
              <a:pathLst>
                <a:path extrusionOk="0" h="792000" w="646028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fmla="val 22388" name="adj"/>
              </a:avLst>
            </a:prstGeom>
            <a:solidFill>
              <a:schemeClr val="accent3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8" name="Google Shape;1168;p36"/>
          <p:cNvGrpSpPr/>
          <p:nvPr/>
        </p:nvGrpSpPr>
        <p:grpSpPr>
          <a:xfrm>
            <a:off x="933686" y="5152833"/>
            <a:ext cx="6573115" cy="900000"/>
            <a:chOff x="933685" y="1815665"/>
            <a:chExt cx="6573115" cy="972000"/>
          </a:xfrm>
        </p:grpSpPr>
        <p:sp>
          <p:nvSpPr>
            <p:cNvPr id="1169" name="Google Shape;1169;p36"/>
            <p:cNvSpPr/>
            <p:nvPr/>
          </p:nvSpPr>
          <p:spPr>
            <a:xfrm>
              <a:off x="2291056" y="1815665"/>
              <a:ext cx="5215744" cy="972000"/>
            </a:xfrm>
            <a:custGeom>
              <a:rect b="b" l="l" r="r" t="t"/>
              <a:pathLst>
                <a:path extrusionOk="0" h="792000" w="646028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fmla="val 22388" name="adj"/>
              </a:avLst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173" name="Google Shape;1173;p36"/>
          <p:cNvGraphicFramePr/>
          <p:nvPr/>
        </p:nvGraphicFramePr>
        <p:xfrm>
          <a:off x="7835976" y="2865175"/>
          <a:ext cx="986741" cy="1022701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174" name="Google Shape;1174;p36"/>
          <p:cNvGraphicFramePr/>
          <p:nvPr/>
        </p:nvGraphicFramePr>
        <p:xfrm>
          <a:off x="7835976" y="3970268"/>
          <a:ext cx="986741" cy="1022701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175" name="Google Shape;1175;p36"/>
          <p:cNvGraphicFramePr/>
          <p:nvPr/>
        </p:nvGraphicFramePr>
        <p:xfrm>
          <a:off x="7835976" y="5075362"/>
          <a:ext cx="986741" cy="1022701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1176" name="Google Shape;1176;p36"/>
          <p:cNvGraphicFramePr/>
          <p:nvPr/>
        </p:nvGraphicFramePr>
        <p:xfrm>
          <a:off x="7835976" y="1760082"/>
          <a:ext cx="986741" cy="1022701"/>
        </p:xfrm>
        <a:graphic>
          <a:graphicData uri="http://schemas.openxmlformats.org/drawingml/2006/chart">
            <c:chart r:id="rId6"/>
          </a:graphicData>
        </a:graphic>
      </p:graphicFrame>
      <p:sp>
        <p:nvSpPr>
          <p:cNvPr id="1177" name="Google Shape;1177;p36"/>
          <p:cNvSpPr txBox="1"/>
          <p:nvPr/>
        </p:nvSpPr>
        <p:spPr>
          <a:xfrm>
            <a:off x="9054184" y="1979045"/>
            <a:ext cx="10818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6"/>
          <p:cNvSpPr txBox="1"/>
          <p:nvPr/>
        </p:nvSpPr>
        <p:spPr>
          <a:xfrm>
            <a:off x="9054184" y="3084138"/>
            <a:ext cx="10818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36"/>
          <p:cNvSpPr txBox="1"/>
          <p:nvPr/>
        </p:nvSpPr>
        <p:spPr>
          <a:xfrm>
            <a:off x="9054184" y="5294325"/>
            <a:ext cx="10818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36"/>
          <p:cNvSpPr txBox="1"/>
          <p:nvPr/>
        </p:nvSpPr>
        <p:spPr>
          <a:xfrm>
            <a:off x="9054184" y="4189231"/>
            <a:ext cx="10818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6"/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182" name="Google Shape;1182;p36"/>
          <p:cNvSpPr txBox="1"/>
          <p:nvPr/>
        </p:nvSpPr>
        <p:spPr>
          <a:xfrm>
            <a:off x="1267109" y="3148927"/>
            <a:ext cx="748249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183" name="Google Shape;1183;p36"/>
          <p:cNvSpPr txBox="1"/>
          <p:nvPr/>
        </p:nvSpPr>
        <p:spPr>
          <a:xfrm>
            <a:off x="1284057" y="4252769"/>
            <a:ext cx="748249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184" name="Google Shape;1184;p36"/>
          <p:cNvSpPr txBox="1"/>
          <p:nvPr/>
        </p:nvSpPr>
        <p:spPr>
          <a:xfrm>
            <a:off x="1284057" y="5356613"/>
            <a:ext cx="748249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grpSp>
        <p:nvGrpSpPr>
          <p:cNvPr id="1185" name="Google Shape;1185;p36"/>
          <p:cNvGrpSpPr/>
          <p:nvPr/>
        </p:nvGrpSpPr>
        <p:grpSpPr>
          <a:xfrm>
            <a:off x="2683464" y="5255338"/>
            <a:ext cx="4614648" cy="741159"/>
            <a:chOff x="2299401" y="1826693"/>
            <a:chExt cx="4576857" cy="531764"/>
          </a:xfrm>
        </p:grpSpPr>
        <p:sp>
          <p:nvSpPr>
            <p:cNvPr id="1186" name="Google Shape;1186;p36"/>
            <p:cNvSpPr txBox="1"/>
            <p:nvPr/>
          </p:nvSpPr>
          <p:spPr>
            <a:xfrm>
              <a:off x="2299401" y="1826693"/>
              <a:ext cx="4576856" cy="220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/>
            </a:p>
          </p:txBody>
        </p:sp>
        <p:sp>
          <p:nvSpPr>
            <p:cNvPr id="1187" name="Google Shape;1187;p36"/>
            <p:cNvSpPr txBox="1"/>
            <p:nvPr/>
          </p:nvSpPr>
          <p:spPr>
            <a:xfrm>
              <a:off x="2299402" y="2027223"/>
              <a:ext cx="4576856" cy="331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36"/>
          <p:cNvGrpSpPr/>
          <p:nvPr/>
        </p:nvGrpSpPr>
        <p:grpSpPr>
          <a:xfrm>
            <a:off x="2683464" y="4151494"/>
            <a:ext cx="4614648" cy="741159"/>
            <a:chOff x="2299401" y="1826693"/>
            <a:chExt cx="4576857" cy="531764"/>
          </a:xfrm>
        </p:grpSpPr>
        <p:sp>
          <p:nvSpPr>
            <p:cNvPr id="1189" name="Google Shape;1189;p36"/>
            <p:cNvSpPr txBox="1"/>
            <p:nvPr/>
          </p:nvSpPr>
          <p:spPr>
            <a:xfrm>
              <a:off x="2299401" y="1826693"/>
              <a:ext cx="4576856" cy="220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/>
            </a:p>
          </p:txBody>
        </p:sp>
        <p:sp>
          <p:nvSpPr>
            <p:cNvPr id="1190" name="Google Shape;1190;p36"/>
            <p:cNvSpPr txBox="1"/>
            <p:nvPr/>
          </p:nvSpPr>
          <p:spPr>
            <a:xfrm>
              <a:off x="2299402" y="2027223"/>
              <a:ext cx="4576856" cy="331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1" name="Google Shape;1191;p36"/>
          <p:cNvGrpSpPr/>
          <p:nvPr/>
        </p:nvGrpSpPr>
        <p:grpSpPr>
          <a:xfrm>
            <a:off x="2683464" y="3047651"/>
            <a:ext cx="4614648" cy="741159"/>
            <a:chOff x="2299401" y="1826693"/>
            <a:chExt cx="4576857" cy="531764"/>
          </a:xfrm>
        </p:grpSpPr>
        <p:sp>
          <p:nvSpPr>
            <p:cNvPr id="1192" name="Google Shape;1192;p36"/>
            <p:cNvSpPr txBox="1"/>
            <p:nvPr/>
          </p:nvSpPr>
          <p:spPr>
            <a:xfrm>
              <a:off x="2299401" y="1826693"/>
              <a:ext cx="4576856" cy="220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/>
            </a:p>
          </p:txBody>
        </p:sp>
        <p:sp>
          <p:nvSpPr>
            <p:cNvPr id="1193" name="Google Shape;1193;p36"/>
            <p:cNvSpPr txBox="1"/>
            <p:nvPr/>
          </p:nvSpPr>
          <p:spPr>
            <a:xfrm>
              <a:off x="2299402" y="2027223"/>
              <a:ext cx="4576856" cy="331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4" name="Google Shape;1194;p36"/>
          <p:cNvGrpSpPr/>
          <p:nvPr/>
        </p:nvGrpSpPr>
        <p:grpSpPr>
          <a:xfrm>
            <a:off x="2683464" y="1943808"/>
            <a:ext cx="4614648" cy="741159"/>
            <a:chOff x="2299401" y="1826693"/>
            <a:chExt cx="4576857" cy="531764"/>
          </a:xfrm>
        </p:grpSpPr>
        <p:sp>
          <p:nvSpPr>
            <p:cNvPr id="1195" name="Google Shape;1195;p36"/>
            <p:cNvSpPr txBox="1"/>
            <p:nvPr/>
          </p:nvSpPr>
          <p:spPr>
            <a:xfrm>
              <a:off x="2299401" y="1826693"/>
              <a:ext cx="4576856" cy="220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/>
            </a:p>
          </p:txBody>
        </p:sp>
        <p:sp>
          <p:nvSpPr>
            <p:cNvPr id="1196" name="Google Shape;1196;p36"/>
            <p:cNvSpPr txBox="1"/>
            <p:nvPr/>
          </p:nvSpPr>
          <p:spPr>
            <a:xfrm>
              <a:off x="2299402" y="2027223"/>
              <a:ext cx="4576856" cy="331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7" name="Google Shape;1197;p36"/>
          <p:cNvSpPr txBox="1"/>
          <p:nvPr/>
        </p:nvSpPr>
        <p:spPr>
          <a:xfrm>
            <a:off x="10287566" y="2132008"/>
            <a:ext cx="1081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/>
          </a:p>
        </p:txBody>
      </p:sp>
      <p:sp>
        <p:nvSpPr>
          <p:cNvPr id="1198" name="Google Shape;1198;p36"/>
          <p:cNvSpPr txBox="1"/>
          <p:nvPr/>
        </p:nvSpPr>
        <p:spPr>
          <a:xfrm>
            <a:off x="10287566" y="3232280"/>
            <a:ext cx="1081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/>
          </a:p>
        </p:txBody>
      </p:sp>
      <p:sp>
        <p:nvSpPr>
          <p:cNvPr id="1199" name="Google Shape;1199;p36"/>
          <p:cNvSpPr txBox="1"/>
          <p:nvPr/>
        </p:nvSpPr>
        <p:spPr>
          <a:xfrm>
            <a:off x="10287566" y="4332552"/>
            <a:ext cx="1081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/>
          </a:p>
        </p:txBody>
      </p:sp>
      <p:sp>
        <p:nvSpPr>
          <p:cNvPr id="1200" name="Google Shape;1200;p36"/>
          <p:cNvSpPr txBox="1"/>
          <p:nvPr/>
        </p:nvSpPr>
        <p:spPr>
          <a:xfrm>
            <a:off x="10287566" y="5432824"/>
            <a:ext cx="10818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/>
          </a:p>
        </p:txBody>
      </p:sp>
      <p:sp>
        <p:nvSpPr>
          <p:cNvPr id="1201" name="Google Shape;1201;p36"/>
          <p:cNvSpPr/>
          <p:nvPr/>
        </p:nvSpPr>
        <p:spPr>
          <a:xfrm rot="2700000">
            <a:off x="8177962" y="5327311"/>
            <a:ext cx="268580" cy="48151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36"/>
          <p:cNvSpPr/>
          <p:nvPr/>
        </p:nvSpPr>
        <p:spPr>
          <a:xfrm>
            <a:off x="8156067" y="2106755"/>
            <a:ext cx="332759" cy="31149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8155304" y="4294481"/>
            <a:ext cx="364891" cy="364891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6"/>
          <p:cNvSpPr/>
          <p:nvPr/>
        </p:nvSpPr>
        <p:spPr>
          <a:xfrm>
            <a:off x="8156067" y="3221056"/>
            <a:ext cx="349863" cy="268742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210" name="Google Shape;1210;p37"/>
          <p:cNvSpPr/>
          <p:nvPr/>
        </p:nvSpPr>
        <p:spPr>
          <a:xfrm rot="-5400000">
            <a:off x="1099146" y="1997608"/>
            <a:ext cx="2713330" cy="241184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37"/>
          <p:cNvSpPr/>
          <p:nvPr/>
        </p:nvSpPr>
        <p:spPr>
          <a:xfrm rot="-5400000">
            <a:off x="4729180" y="1997608"/>
            <a:ext cx="2713330" cy="241184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37"/>
          <p:cNvSpPr/>
          <p:nvPr/>
        </p:nvSpPr>
        <p:spPr>
          <a:xfrm rot="-5400000">
            <a:off x="8341638" y="1997608"/>
            <a:ext cx="2713330" cy="241184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37"/>
          <p:cNvSpPr/>
          <p:nvPr/>
        </p:nvSpPr>
        <p:spPr>
          <a:xfrm rot="5400000">
            <a:off x="2095894" y="3212933"/>
            <a:ext cx="719834" cy="2411849"/>
          </a:xfrm>
          <a:prstGeom prst="chevron">
            <a:avLst>
              <a:gd fmla="val 8404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37"/>
          <p:cNvSpPr/>
          <p:nvPr/>
        </p:nvSpPr>
        <p:spPr>
          <a:xfrm rot="5400000">
            <a:off x="5725928" y="3220529"/>
            <a:ext cx="719834" cy="2411849"/>
          </a:xfrm>
          <a:prstGeom prst="chevron">
            <a:avLst>
              <a:gd fmla="val 8404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37"/>
          <p:cNvSpPr/>
          <p:nvPr/>
        </p:nvSpPr>
        <p:spPr>
          <a:xfrm rot="5400000">
            <a:off x="9338386" y="3228125"/>
            <a:ext cx="719834" cy="2411849"/>
          </a:xfrm>
          <a:prstGeom prst="chevron">
            <a:avLst>
              <a:gd fmla="val 8404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6" name="Google Shape;1216;p37"/>
          <p:cNvGrpSpPr/>
          <p:nvPr/>
        </p:nvGrpSpPr>
        <p:grpSpPr>
          <a:xfrm>
            <a:off x="8126088" y="4953185"/>
            <a:ext cx="3185964" cy="1107996"/>
            <a:chOff x="2551704" y="4283314"/>
            <a:chExt cx="935720" cy="1107996"/>
          </a:xfrm>
        </p:grpSpPr>
        <p:sp>
          <p:nvSpPr>
            <p:cNvPr id="1217" name="Google Shape;1217;p37"/>
            <p:cNvSpPr txBox="1"/>
            <p:nvPr/>
          </p:nvSpPr>
          <p:spPr>
            <a:xfrm>
              <a:off x="2551706" y="4560313"/>
              <a:ext cx="9357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</a:t>
              </a: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Get a modern PowerPoint  Presentation that is beautifully designed.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endParaRPr/>
            </a:p>
          </p:txBody>
        </p:sp>
        <p:sp>
          <p:nvSpPr>
            <p:cNvPr id="1218" name="Google Shape;1218;p37"/>
            <p:cNvSpPr txBox="1"/>
            <p:nvPr/>
          </p:nvSpPr>
          <p:spPr>
            <a:xfrm>
              <a:off x="2551704" y="4283314"/>
              <a:ext cx="9277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37"/>
          <p:cNvGrpSpPr/>
          <p:nvPr/>
        </p:nvGrpSpPr>
        <p:grpSpPr>
          <a:xfrm>
            <a:off x="4493874" y="4953185"/>
            <a:ext cx="3185958" cy="1107996"/>
            <a:chOff x="2551705" y="4283314"/>
            <a:chExt cx="935718" cy="1107996"/>
          </a:xfrm>
        </p:grpSpPr>
        <p:sp>
          <p:nvSpPr>
            <p:cNvPr id="1220" name="Google Shape;1220;p37"/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</a:t>
              </a: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Get a modern PowerPoint  Presentation that is beautifully designed.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endParaRPr/>
            </a:p>
          </p:txBody>
        </p:sp>
        <p:sp>
          <p:nvSpPr>
            <p:cNvPr id="1221" name="Google Shape;1221;p37"/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p37"/>
          <p:cNvGrpSpPr/>
          <p:nvPr/>
        </p:nvGrpSpPr>
        <p:grpSpPr>
          <a:xfrm>
            <a:off x="861654" y="4953185"/>
            <a:ext cx="3185964" cy="1107996"/>
            <a:chOff x="2551705" y="4283314"/>
            <a:chExt cx="935719" cy="1107996"/>
          </a:xfrm>
        </p:grpSpPr>
        <p:sp>
          <p:nvSpPr>
            <p:cNvPr id="1223" name="Google Shape;1223;p37"/>
            <p:cNvSpPr txBox="1"/>
            <p:nvPr/>
          </p:nvSpPr>
          <p:spPr>
            <a:xfrm>
              <a:off x="2551705" y="4560313"/>
              <a:ext cx="9357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</a:t>
              </a: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Get a modern PowerPoint  Presentation that is beautifully designed. 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/>
            </a:p>
          </p:txBody>
        </p:sp>
        <p:sp>
          <p:nvSpPr>
            <p:cNvPr id="1224" name="Google Shape;1224;p37"/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p37"/>
          <p:cNvSpPr/>
          <p:nvPr/>
        </p:nvSpPr>
        <p:spPr>
          <a:xfrm rot="2700000">
            <a:off x="2318543" y="3715141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7"/>
          <p:cNvSpPr/>
          <p:nvPr/>
        </p:nvSpPr>
        <p:spPr>
          <a:xfrm flipH="1">
            <a:off x="5877470" y="3827826"/>
            <a:ext cx="391682" cy="323114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7"/>
          <p:cNvSpPr/>
          <p:nvPr/>
        </p:nvSpPr>
        <p:spPr>
          <a:xfrm>
            <a:off x="9538435" y="3808744"/>
            <a:ext cx="361277" cy="361277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Google Shape;1228;p37"/>
          <p:cNvGrpSpPr/>
          <p:nvPr/>
        </p:nvGrpSpPr>
        <p:grpSpPr>
          <a:xfrm>
            <a:off x="1411862" y="2447758"/>
            <a:ext cx="2087902" cy="1155131"/>
            <a:chOff x="5889060" y="3825612"/>
            <a:chExt cx="2527679" cy="1155131"/>
          </a:xfrm>
        </p:grpSpPr>
        <p:sp>
          <p:nvSpPr>
            <p:cNvPr id="1229" name="Google Shape;1229;p37"/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7"/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37"/>
          <p:cNvGrpSpPr/>
          <p:nvPr/>
        </p:nvGrpSpPr>
        <p:grpSpPr>
          <a:xfrm>
            <a:off x="5041896" y="2449022"/>
            <a:ext cx="2087902" cy="1155131"/>
            <a:chOff x="5889060" y="3825612"/>
            <a:chExt cx="2527679" cy="1155131"/>
          </a:xfrm>
        </p:grpSpPr>
        <p:sp>
          <p:nvSpPr>
            <p:cNvPr id="1232" name="Google Shape;1232;p37"/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7"/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37"/>
          <p:cNvGrpSpPr/>
          <p:nvPr/>
        </p:nvGrpSpPr>
        <p:grpSpPr>
          <a:xfrm>
            <a:off x="8654354" y="2450286"/>
            <a:ext cx="2087902" cy="1155131"/>
            <a:chOff x="5889060" y="3825612"/>
            <a:chExt cx="2527679" cy="1155131"/>
          </a:xfrm>
        </p:grpSpPr>
        <p:sp>
          <p:nvSpPr>
            <p:cNvPr id="1235" name="Google Shape;1235;p37"/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7"/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242" name="Google Shape;1242;p38"/>
          <p:cNvGrpSpPr/>
          <p:nvPr/>
        </p:nvGrpSpPr>
        <p:grpSpPr>
          <a:xfrm>
            <a:off x="745938" y="2540330"/>
            <a:ext cx="2398990" cy="1171066"/>
            <a:chOff x="2113657" y="4283314"/>
            <a:chExt cx="3647460" cy="1171066"/>
          </a:xfrm>
        </p:grpSpPr>
        <p:sp>
          <p:nvSpPr>
            <p:cNvPr id="1243" name="Google Shape;1243;p38"/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/>
            </a:p>
          </p:txBody>
        </p:sp>
        <p:sp>
          <p:nvSpPr>
            <p:cNvPr id="1244" name="Google Shape;1244;p38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5" name="Google Shape;1245;p38"/>
          <p:cNvGrpSpPr/>
          <p:nvPr/>
        </p:nvGrpSpPr>
        <p:grpSpPr>
          <a:xfrm>
            <a:off x="3789720" y="2540330"/>
            <a:ext cx="2398990" cy="1171066"/>
            <a:chOff x="2113657" y="4283314"/>
            <a:chExt cx="3647460" cy="1171066"/>
          </a:xfrm>
        </p:grpSpPr>
        <p:sp>
          <p:nvSpPr>
            <p:cNvPr id="1246" name="Google Shape;1246;p38"/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/>
            </a:p>
          </p:txBody>
        </p:sp>
        <p:sp>
          <p:nvSpPr>
            <p:cNvPr id="1247" name="Google Shape;1247;p38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38"/>
          <p:cNvGrpSpPr/>
          <p:nvPr/>
        </p:nvGrpSpPr>
        <p:grpSpPr>
          <a:xfrm>
            <a:off x="745938" y="4938029"/>
            <a:ext cx="2398990" cy="1171066"/>
            <a:chOff x="2113657" y="4283314"/>
            <a:chExt cx="3647460" cy="1171066"/>
          </a:xfrm>
        </p:grpSpPr>
        <p:sp>
          <p:nvSpPr>
            <p:cNvPr id="1249" name="Google Shape;1249;p38"/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/>
            </a:p>
          </p:txBody>
        </p:sp>
        <p:sp>
          <p:nvSpPr>
            <p:cNvPr id="1250" name="Google Shape;1250;p38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1" name="Google Shape;1251;p38"/>
          <p:cNvGrpSpPr/>
          <p:nvPr/>
        </p:nvGrpSpPr>
        <p:grpSpPr>
          <a:xfrm>
            <a:off x="3789720" y="4938029"/>
            <a:ext cx="2398990" cy="1171066"/>
            <a:chOff x="2113657" y="4283314"/>
            <a:chExt cx="3647460" cy="1171066"/>
          </a:xfrm>
        </p:grpSpPr>
        <p:sp>
          <p:nvSpPr>
            <p:cNvPr id="1252" name="Google Shape;1252;p38"/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/>
            </a:p>
          </p:txBody>
        </p:sp>
        <p:sp>
          <p:nvSpPr>
            <p:cNvPr id="1253" name="Google Shape;1253;p38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4" name="Google Shape;1254;p38"/>
          <p:cNvSpPr/>
          <p:nvPr/>
        </p:nvSpPr>
        <p:spPr>
          <a:xfrm>
            <a:off x="1721931" y="1855140"/>
            <a:ext cx="466383" cy="389859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38"/>
          <p:cNvSpPr/>
          <p:nvPr/>
        </p:nvSpPr>
        <p:spPr>
          <a:xfrm>
            <a:off x="1741499" y="4238844"/>
            <a:ext cx="421555" cy="425076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38"/>
          <p:cNvSpPr/>
          <p:nvPr/>
        </p:nvSpPr>
        <p:spPr>
          <a:xfrm rot="2700000">
            <a:off x="4831598" y="1767490"/>
            <a:ext cx="315234" cy="565156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38"/>
          <p:cNvSpPr/>
          <p:nvPr/>
        </p:nvSpPr>
        <p:spPr>
          <a:xfrm>
            <a:off x="4775760" y="4251442"/>
            <a:ext cx="426910" cy="399626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38"/>
          <p:cNvSpPr/>
          <p:nvPr>
            <p:ph idx="2" type="pic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59" name="Google Shape;1259;p38"/>
          <p:cNvSpPr/>
          <p:nvPr>
            <p:ph idx="3" type="pic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265" name="Google Shape;1265;p39"/>
          <p:cNvSpPr/>
          <p:nvPr/>
        </p:nvSpPr>
        <p:spPr>
          <a:xfrm rot="5400000">
            <a:off x="4521454" y="4949034"/>
            <a:ext cx="1349252" cy="116315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39"/>
          <p:cNvSpPr/>
          <p:nvPr/>
        </p:nvSpPr>
        <p:spPr>
          <a:xfrm rot="5400000">
            <a:off x="5106185" y="3857077"/>
            <a:ext cx="1349252" cy="116315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39"/>
          <p:cNvSpPr/>
          <p:nvPr/>
        </p:nvSpPr>
        <p:spPr>
          <a:xfrm rot="5400000">
            <a:off x="5704109" y="2775376"/>
            <a:ext cx="1349252" cy="116315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39"/>
          <p:cNvSpPr/>
          <p:nvPr/>
        </p:nvSpPr>
        <p:spPr>
          <a:xfrm rot="5400000">
            <a:off x="6305680" y="1686467"/>
            <a:ext cx="1349254" cy="116315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9" name="Google Shape;1269;p39"/>
          <p:cNvGrpSpPr/>
          <p:nvPr/>
        </p:nvGrpSpPr>
        <p:grpSpPr>
          <a:xfrm>
            <a:off x="1273966" y="1916626"/>
            <a:ext cx="4912982" cy="702832"/>
            <a:chOff x="2551705" y="4319146"/>
            <a:chExt cx="3135159" cy="702832"/>
          </a:xfrm>
        </p:grpSpPr>
        <p:sp>
          <p:nvSpPr>
            <p:cNvPr id="1270" name="Google Shape;1270;p39"/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  <p:sp>
          <p:nvSpPr>
            <p:cNvPr id="1271" name="Google Shape;1271;p39"/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2" name="Google Shape;1272;p39"/>
          <p:cNvGrpSpPr/>
          <p:nvPr/>
        </p:nvGrpSpPr>
        <p:grpSpPr>
          <a:xfrm>
            <a:off x="720652" y="3005535"/>
            <a:ext cx="4912982" cy="702832"/>
            <a:chOff x="2551705" y="4319146"/>
            <a:chExt cx="3135159" cy="702832"/>
          </a:xfrm>
        </p:grpSpPr>
        <p:sp>
          <p:nvSpPr>
            <p:cNvPr id="1273" name="Google Shape;1273;p39"/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5" name="Google Shape;1275;p39"/>
          <p:cNvGrpSpPr/>
          <p:nvPr/>
        </p:nvGrpSpPr>
        <p:grpSpPr>
          <a:xfrm>
            <a:off x="6515504" y="4087236"/>
            <a:ext cx="4888296" cy="702832"/>
            <a:chOff x="2551705" y="4319146"/>
            <a:chExt cx="3135159" cy="702832"/>
          </a:xfrm>
        </p:grpSpPr>
        <p:sp>
          <p:nvSpPr>
            <p:cNvPr id="1276" name="Google Shape;1276;p39"/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39"/>
          <p:cNvGrpSpPr/>
          <p:nvPr/>
        </p:nvGrpSpPr>
        <p:grpSpPr>
          <a:xfrm>
            <a:off x="5971775" y="5174868"/>
            <a:ext cx="4888296" cy="702832"/>
            <a:chOff x="2729838" y="4319146"/>
            <a:chExt cx="3135159" cy="702832"/>
          </a:xfrm>
        </p:grpSpPr>
        <p:sp>
          <p:nvSpPr>
            <p:cNvPr id="1279" name="Google Shape;1279;p39"/>
            <p:cNvSpPr txBox="1"/>
            <p:nvPr/>
          </p:nvSpPr>
          <p:spPr>
            <a:xfrm>
              <a:off x="2729839" y="4560313"/>
              <a:ext cx="3135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 </a:t>
              </a:r>
              <a:endParaRPr/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2729838" y="4319146"/>
              <a:ext cx="31085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p39"/>
          <p:cNvSpPr txBox="1"/>
          <p:nvPr/>
        </p:nvSpPr>
        <p:spPr>
          <a:xfrm>
            <a:off x="3858644" y="5207445"/>
            <a:ext cx="765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4292757" y="4115487"/>
            <a:ext cx="765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36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39"/>
          <p:cNvSpPr txBox="1"/>
          <p:nvPr/>
        </p:nvSpPr>
        <p:spPr>
          <a:xfrm>
            <a:off x="7077201" y="3033786"/>
            <a:ext cx="765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39"/>
          <p:cNvSpPr txBox="1"/>
          <p:nvPr/>
        </p:nvSpPr>
        <p:spPr>
          <a:xfrm>
            <a:off x="7546580" y="1944877"/>
            <a:ext cx="765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39"/>
          <p:cNvSpPr/>
          <p:nvPr/>
        </p:nvSpPr>
        <p:spPr>
          <a:xfrm rot="2700000">
            <a:off x="5656902" y="4182174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39"/>
          <p:cNvSpPr/>
          <p:nvPr/>
        </p:nvSpPr>
        <p:spPr>
          <a:xfrm>
            <a:off x="5031348" y="5376406"/>
            <a:ext cx="329463" cy="30840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39"/>
          <p:cNvSpPr/>
          <p:nvPr/>
        </p:nvSpPr>
        <p:spPr>
          <a:xfrm>
            <a:off x="6184048" y="3194210"/>
            <a:ext cx="389370" cy="32548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39"/>
          <p:cNvSpPr/>
          <p:nvPr/>
        </p:nvSpPr>
        <p:spPr>
          <a:xfrm>
            <a:off x="6771248" y="2102654"/>
            <a:ext cx="381905" cy="38509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6601156" y="3015974"/>
            <a:ext cx="4979677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Langkah selanjutnya adalah membuat Scripts baru dengan nama “ aaveBorrows.js” dan membuat function main seperti gambar di ini.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96" y="1554612"/>
            <a:ext cx="5348399" cy="414575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294" name="Google Shape;1294;p40"/>
          <p:cNvSpPr/>
          <p:nvPr/>
        </p:nvSpPr>
        <p:spPr>
          <a:xfrm rot="10800000">
            <a:off x="7879460" y="1834432"/>
            <a:ext cx="2340000" cy="76811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40"/>
          <p:cNvSpPr/>
          <p:nvPr/>
        </p:nvSpPr>
        <p:spPr>
          <a:xfrm rot="10800000">
            <a:off x="5720963" y="1834432"/>
            <a:ext cx="2340000" cy="76811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40"/>
          <p:cNvSpPr/>
          <p:nvPr/>
        </p:nvSpPr>
        <p:spPr>
          <a:xfrm rot="10800000">
            <a:off x="3562467" y="1834432"/>
            <a:ext cx="2340000" cy="76811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40"/>
          <p:cNvSpPr/>
          <p:nvPr/>
        </p:nvSpPr>
        <p:spPr>
          <a:xfrm rot="10800000">
            <a:off x="1403971" y="1824907"/>
            <a:ext cx="2340000" cy="76811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40"/>
          <p:cNvSpPr/>
          <p:nvPr/>
        </p:nvSpPr>
        <p:spPr>
          <a:xfrm>
            <a:off x="1985817" y="3273600"/>
            <a:ext cx="2340000" cy="76811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40"/>
          <p:cNvSpPr/>
          <p:nvPr/>
        </p:nvSpPr>
        <p:spPr>
          <a:xfrm>
            <a:off x="4143063" y="3273600"/>
            <a:ext cx="2340000" cy="76811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40"/>
          <p:cNvSpPr/>
          <p:nvPr/>
        </p:nvSpPr>
        <p:spPr>
          <a:xfrm>
            <a:off x="6300309" y="3273600"/>
            <a:ext cx="2340000" cy="76811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40"/>
          <p:cNvSpPr/>
          <p:nvPr/>
        </p:nvSpPr>
        <p:spPr>
          <a:xfrm>
            <a:off x="8457555" y="3273600"/>
            <a:ext cx="2340000" cy="76811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9073915" y="3334492"/>
            <a:ext cx="1107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2602177" y="3334492"/>
            <a:ext cx="1107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40"/>
          <p:cNvSpPr txBox="1"/>
          <p:nvPr/>
        </p:nvSpPr>
        <p:spPr>
          <a:xfrm>
            <a:off x="4759423" y="3334492"/>
            <a:ext cx="1107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40"/>
          <p:cNvSpPr txBox="1"/>
          <p:nvPr/>
        </p:nvSpPr>
        <p:spPr>
          <a:xfrm>
            <a:off x="6916669" y="3334492"/>
            <a:ext cx="1107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40"/>
          <p:cNvSpPr/>
          <p:nvPr/>
        </p:nvSpPr>
        <p:spPr>
          <a:xfrm rot="-5400000">
            <a:off x="9774464" y="2554016"/>
            <a:ext cx="2131080" cy="768112"/>
          </a:xfrm>
          <a:custGeom>
            <a:rect b="b" l="l" r="r" t="t"/>
            <a:pathLst>
              <a:path extrusionOk="0" h="768112" w="2131080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40"/>
          <p:cNvSpPr txBox="1"/>
          <p:nvPr/>
        </p:nvSpPr>
        <p:spPr>
          <a:xfrm>
            <a:off x="8495820" y="1895324"/>
            <a:ext cx="1107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40"/>
          <p:cNvSpPr txBox="1"/>
          <p:nvPr/>
        </p:nvSpPr>
        <p:spPr>
          <a:xfrm>
            <a:off x="6337324" y="1895324"/>
            <a:ext cx="1107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40"/>
          <p:cNvSpPr txBox="1"/>
          <p:nvPr/>
        </p:nvSpPr>
        <p:spPr>
          <a:xfrm>
            <a:off x="4178827" y="1895324"/>
            <a:ext cx="1107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40"/>
          <p:cNvSpPr txBox="1"/>
          <p:nvPr/>
        </p:nvSpPr>
        <p:spPr>
          <a:xfrm>
            <a:off x="2020330" y="1885798"/>
            <a:ext cx="1107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40"/>
          <p:cNvSpPr/>
          <p:nvPr/>
        </p:nvSpPr>
        <p:spPr>
          <a:xfrm rot="5400000">
            <a:off x="305939" y="2536690"/>
            <a:ext cx="2131080" cy="768112"/>
          </a:xfrm>
          <a:custGeom>
            <a:rect b="b" l="l" r="r" t="t"/>
            <a:pathLst>
              <a:path extrusionOk="0" h="768112" w="2131080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40"/>
          <p:cNvSpPr txBox="1"/>
          <p:nvPr/>
        </p:nvSpPr>
        <p:spPr>
          <a:xfrm>
            <a:off x="1084156" y="2593372"/>
            <a:ext cx="5746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40"/>
          <p:cNvSpPr txBox="1"/>
          <p:nvPr/>
        </p:nvSpPr>
        <p:spPr>
          <a:xfrm>
            <a:off x="10552681" y="2223048"/>
            <a:ext cx="5746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4" name="Google Shape;1314;p40"/>
          <p:cNvGrpSpPr/>
          <p:nvPr/>
        </p:nvGrpSpPr>
        <p:grpSpPr>
          <a:xfrm>
            <a:off x="987424" y="4348944"/>
            <a:ext cx="4768535" cy="1616930"/>
            <a:chOff x="720000" y="4898547"/>
            <a:chExt cx="5796216" cy="1425288"/>
          </a:xfrm>
        </p:grpSpPr>
        <p:sp>
          <p:nvSpPr>
            <p:cNvPr id="1315" name="Google Shape;1315;p40"/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 cap="flat" cmpd="sng" w="635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40"/>
          <p:cNvGrpSpPr/>
          <p:nvPr/>
        </p:nvGrpSpPr>
        <p:grpSpPr>
          <a:xfrm>
            <a:off x="6408888" y="4348944"/>
            <a:ext cx="4768535" cy="1616930"/>
            <a:chOff x="720000" y="4898547"/>
            <a:chExt cx="5796216" cy="1425288"/>
          </a:xfrm>
        </p:grpSpPr>
        <p:sp>
          <p:nvSpPr>
            <p:cNvPr id="1318" name="Google Shape;1318;p40"/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 cap="flat" cmpd="sng" w="635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0" name="Google Shape;1320;p40"/>
          <p:cNvSpPr txBox="1"/>
          <p:nvPr/>
        </p:nvSpPr>
        <p:spPr>
          <a:xfrm>
            <a:off x="1215479" y="4438090"/>
            <a:ext cx="43393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1" name="Google Shape;1321;p40"/>
          <p:cNvGrpSpPr/>
          <p:nvPr/>
        </p:nvGrpSpPr>
        <p:grpSpPr>
          <a:xfrm>
            <a:off x="1215479" y="4941170"/>
            <a:ext cx="4339308" cy="936104"/>
            <a:chOff x="953279" y="4941168"/>
            <a:chExt cx="3123688" cy="936104"/>
          </a:xfrm>
        </p:grpSpPr>
        <p:sp>
          <p:nvSpPr>
            <p:cNvPr id="1322" name="Google Shape;1322;p40"/>
            <p:cNvSpPr txBox="1"/>
            <p:nvPr/>
          </p:nvSpPr>
          <p:spPr>
            <a:xfrm>
              <a:off x="953279" y="4941168"/>
              <a:ext cx="31236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Noto Sans Symbols"/>
                <a:buChar char="●"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0"/>
            <p:cNvSpPr txBox="1"/>
            <p:nvPr/>
          </p:nvSpPr>
          <p:spPr>
            <a:xfrm>
              <a:off x="953279" y="5415607"/>
              <a:ext cx="31236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●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4" name="Google Shape;1324;p40"/>
          <p:cNvSpPr txBox="1"/>
          <p:nvPr/>
        </p:nvSpPr>
        <p:spPr>
          <a:xfrm>
            <a:off x="6624811" y="4438090"/>
            <a:ext cx="43393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PowerPoint Presentation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5" name="Google Shape;1325;p40"/>
          <p:cNvGrpSpPr/>
          <p:nvPr/>
        </p:nvGrpSpPr>
        <p:grpSpPr>
          <a:xfrm>
            <a:off x="6624811" y="4941170"/>
            <a:ext cx="4339308" cy="936104"/>
            <a:chOff x="5004868" y="4941168"/>
            <a:chExt cx="3123688" cy="936104"/>
          </a:xfrm>
        </p:grpSpPr>
        <p:sp>
          <p:nvSpPr>
            <p:cNvPr id="1326" name="Google Shape;1326;p40"/>
            <p:cNvSpPr txBox="1"/>
            <p:nvPr/>
          </p:nvSpPr>
          <p:spPr>
            <a:xfrm>
              <a:off x="5004868" y="4941168"/>
              <a:ext cx="31236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200"/>
                <a:buFont typeface="Noto Sans Symbols"/>
                <a:buChar char="●"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0"/>
            <p:cNvSpPr txBox="1"/>
            <p:nvPr/>
          </p:nvSpPr>
          <p:spPr>
            <a:xfrm>
              <a:off x="5004868" y="5415607"/>
              <a:ext cx="31236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9" lvl="0" marL="171459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Noto Sans Symbols"/>
                <a:buChar char="●"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1"/>
          <p:cNvSpPr txBox="1"/>
          <p:nvPr/>
        </p:nvSpPr>
        <p:spPr>
          <a:xfrm>
            <a:off x="-1414" y="558493"/>
            <a:ext cx="12192000" cy="984885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We Create Quality Professional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41"/>
          <p:cNvSpPr txBox="1"/>
          <p:nvPr/>
        </p:nvSpPr>
        <p:spPr>
          <a:xfrm>
            <a:off x="531644" y="4360209"/>
            <a:ext cx="2330363" cy="2246769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ALLPPT Layout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 Text Slide for your Presentation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41"/>
          <p:cNvSpPr txBox="1"/>
          <p:nvPr/>
        </p:nvSpPr>
        <p:spPr>
          <a:xfrm>
            <a:off x="7503942" y="6176091"/>
            <a:ext cx="4446124" cy="430887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41"/>
          <p:cNvSpPr txBox="1"/>
          <p:nvPr/>
        </p:nvSpPr>
        <p:spPr>
          <a:xfrm>
            <a:off x="7503943" y="5476825"/>
            <a:ext cx="4446124" cy="707886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 USU AGAM INTEGRE IMPEDIT.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aphicFrame>
        <p:nvGraphicFramePr>
          <p:cNvPr id="1341" name="Google Shape;1341;p42"/>
          <p:cNvGraphicFramePr/>
          <p:nvPr/>
        </p:nvGraphicFramePr>
        <p:xfrm>
          <a:off x="3686905" y="17228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{EABCD835-83B5-4CA2-AF1F-2A67D8F0C723}</a:tableStyleId>
              </a:tblPr>
              <a:tblGrid>
                <a:gridCol w="213800"/>
                <a:gridCol w="1692000"/>
                <a:gridCol w="213800"/>
              </a:tblGrid>
              <a:tr h="4197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1541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7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342" name="Google Shape;1342;p42"/>
          <p:cNvGraphicFramePr/>
          <p:nvPr/>
        </p:nvGraphicFramePr>
        <p:xfrm>
          <a:off x="6414814" y="17228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{EABCD835-83B5-4CA2-AF1F-2A67D8F0C723}</a:tableStyleId>
              </a:tblPr>
              <a:tblGrid>
                <a:gridCol w="213800"/>
                <a:gridCol w="1692000"/>
                <a:gridCol w="213800"/>
              </a:tblGrid>
              <a:tr h="4197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1541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7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343" name="Google Shape;1343;p42"/>
          <p:cNvGraphicFramePr/>
          <p:nvPr/>
        </p:nvGraphicFramePr>
        <p:xfrm>
          <a:off x="9142724" y="17228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{EABCD835-83B5-4CA2-AF1F-2A67D8F0C723}</a:tableStyleId>
              </a:tblPr>
              <a:tblGrid>
                <a:gridCol w="213800"/>
                <a:gridCol w="1692000"/>
                <a:gridCol w="213800"/>
              </a:tblGrid>
              <a:tr h="4197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2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1541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7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344" name="Google Shape;1344;p42"/>
          <p:cNvGraphicFramePr/>
          <p:nvPr/>
        </p:nvGraphicFramePr>
        <p:xfrm>
          <a:off x="958996" y="17228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{EABCD835-83B5-4CA2-AF1F-2A67D8F0C723}</a:tableStyleId>
              </a:tblPr>
              <a:tblGrid>
                <a:gridCol w="213800"/>
                <a:gridCol w="1692000"/>
                <a:gridCol w="213800"/>
              </a:tblGrid>
              <a:tr h="4197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1541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7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$150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97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850" marB="38850" marR="77725" marL="777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350" name="Google Shape;1350;p43"/>
          <p:cNvGrpSpPr/>
          <p:nvPr/>
        </p:nvGrpSpPr>
        <p:grpSpPr>
          <a:xfrm>
            <a:off x="2447872" y="1772816"/>
            <a:ext cx="2838828" cy="923330"/>
            <a:chOff x="3017859" y="4283314"/>
            <a:chExt cx="1890849" cy="923330"/>
          </a:xfrm>
        </p:grpSpPr>
        <p:sp>
          <p:nvSpPr>
            <p:cNvPr id="1351" name="Google Shape;1351;p4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3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3" name="Google Shape;1353;p43"/>
          <p:cNvGrpSpPr/>
          <p:nvPr/>
        </p:nvGrpSpPr>
        <p:grpSpPr>
          <a:xfrm>
            <a:off x="885094" y="3490554"/>
            <a:ext cx="2851239" cy="923330"/>
            <a:chOff x="3345630" y="4283314"/>
            <a:chExt cx="1563077" cy="923330"/>
          </a:xfrm>
        </p:grpSpPr>
        <p:sp>
          <p:nvSpPr>
            <p:cNvPr id="1354" name="Google Shape;1354;p43"/>
            <p:cNvSpPr txBox="1"/>
            <p:nvPr/>
          </p:nvSpPr>
          <p:spPr>
            <a:xfrm>
              <a:off x="3352434" y="4560313"/>
              <a:ext cx="155627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3"/>
            <p:cNvSpPr txBox="1"/>
            <p:nvPr/>
          </p:nvSpPr>
          <p:spPr>
            <a:xfrm>
              <a:off x="3345630" y="4283314"/>
              <a:ext cx="15430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43"/>
          <p:cNvGrpSpPr/>
          <p:nvPr/>
        </p:nvGrpSpPr>
        <p:grpSpPr>
          <a:xfrm>
            <a:off x="6854146" y="5161145"/>
            <a:ext cx="2843014" cy="923330"/>
            <a:chOff x="3017859" y="4283314"/>
            <a:chExt cx="1890849" cy="923330"/>
          </a:xfrm>
        </p:grpSpPr>
        <p:sp>
          <p:nvSpPr>
            <p:cNvPr id="1357" name="Google Shape;1357;p4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3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43"/>
          <p:cNvGrpSpPr/>
          <p:nvPr/>
        </p:nvGrpSpPr>
        <p:grpSpPr>
          <a:xfrm>
            <a:off x="6854146" y="2273977"/>
            <a:ext cx="2843014" cy="923330"/>
            <a:chOff x="3017859" y="4283314"/>
            <a:chExt cx="1890849" cy="923330"/>
          </a:xfrm>
        </p:grpSpPr>
        <p:sp>
          <p:nvSpPr>
            <p:cNvPr id="1360" name="Google Shape;1360;p4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3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2" name="Google Shape;1362;p43"/>
          <p:cNvGrpSpPr/>
          <p:nvPr/>
        </p:nvGrpSpPr>
        <p:grpSpPr>
          <a:xfrm>
            <a:off x="8447951" y="3490554"/>
            <a:ext cx="2850164" cy="923330"/>
            <a:chOff x="3017861" y="4283314"/>
            <a:chExt cx="1592591" cy="923330"/>
          </a:xfrm>
        </p:grpSpPr>
        <p:sp>
          <p:nvSpPr>
            <p:cNvPr id="1363" name="Google Shape;1363;p43"/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3"/>
            <p:cNvSpPr txBox="1"/>
            <p:nvPr/>
          </p:nvSpPr>
          <p:spPr>
            <a:xfrm>
              <a:off x="3017861" y="4283314"/>
              <a:ext cx="15925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43"/>
          <p:cNvGrpSpPr/>
          <p:nvPr/>
        </p:nvGrpSpPr>
        <p:grpSpPr>
          <a:xfrm>
            <a:off x="2447872" y="4651192"/>
            <a:ext cx="2838828" cy="923330"/>
            <a:chOff x="3017859" y="4283314"/>
            <a:chExt cx="1890849" cy="923330"/>
          </a:xfrm>
        </p:grpSpPr>
        <p:sp>
          <p:nvSpPr>
            <p:cNvPr id="1366" name="Google Shape;1366;p4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3"/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8" name="Google Shape;1368;p43"/>
          <p:cNvGrpSpPr/>
          <p:nvPr/>
        </p:nvGrpSpPr>
        <p:grpSpPr>
          <a:xfrm>
            <a:off x="3819400" y="2250276"/>
            <a:ext cx="4553202" cy="3350686"/>
            <a:chOff x="2143459" y="2390313"/>
            <a:chExt cx="4246730" cy="3125154"/>
          </a:xfrm>
        </p:grpSpPr>
        <p:sp>
          <p:nvSpPr>
            <p:cNvPr id="1369" name="Google Shape;1369;p43"/>
            <p:cNvSpPr/>
            <p:nvPr/>
          </p:nvSpPr>
          <p:spPr>
            <a:xfrm rot="5400000">
              <a:off x="5303128" y="3456298"/>
              <a:ext cx="1167584" cy="100653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3"/>
            <p:cNvSpPr/>
            <p:nvPr/>
          </p:nvSpPr>
          <p:spPr>
            <a:xfrm rot="5400000">
              <a:off x="2062936" y="3456298"/>
              <a:ext cx="1167584" cy="100653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3"/>
            <p:cNvSpPr/>
            <p:nvPr/>
          </p:nvSpPr>
          <p:spPr>
            <a:xfrm rot="5400000">
              <a:off x="3145616" y="3450885"/>
              <a:ext cx="1167584" cy="100653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3"/>
            <p:cNvSpPr/>
            <p:nvPr/>
          </p:nvSpPr>
          <p:spPr>
            <a:xfrm rot="5400000">
              <a:off x="3681240" y="2470836"/>
              <a:ext cx="1167584" cy="100653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3"/>
            <p:cNvSpPr/>
            <p:nvPr/>
          </p:nvSpPr>
          <p:spPr>
            <a:xfrm rot="5400000">
              <a:off x="4221569" y="3450885"/>
              <a:ext cx="1167584" cy="100653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3"/>
            <p:cNvSpPr/>
            <p:nvPr/>
          </p:nvSpPr>
          <p:spPr>
            <a:xfrm rot="5400000">
              <a:off x="3682464" y="4428406"/>
              <a:ext cx="1167584" cy="100653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43"/>
          <p:cNvSpPr/>
          <p:nvPr/>
        </p:nvSpPr>
        <p:spPr>
          <a:xfrm>
            <a:off x="5329066" y="3764820"/>
            <a:ext cx="381469" cy="381469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43"/>
          <p:cNvSpPr/>
          <p:nvPr/>
        </p:nvSpPr>
        <p:spPr>
          <a:xfrm>
            <a:off x="4163459" y="3754939"/>
            <a:ext cx="389539" cy="364644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43"/>
          <p:cNvSpPr/>
          <p:nvPr/>
        </p:nvSpPr>
        <p:spPr>
          <a:xfrm>
            <a:off x="5896062" y="4789691"/>
            <a:ext cx="399876" cy="399876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43"/>
          <p:cNvSpPr/>
          <p:nvPr/>
        </p:nvSpPr>
        <p:spPr>
          <a:xfrm rot="9900000">
            <a:off x="6439296" y="3756728"/>
            <a:ext cx="468208" cy="397653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43"/>
          <p:cNvSpPr/>
          <p:nvPr/>
        </p:nvSpPr>
        <p:spPr>
          <a:xfrm>
            <a:off x="5860978" y="2692804"/>
            <a:ext cx="409560" cy="314597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43"/>
          <p:cNvSpPr/>
          <p:nvPr/>
        </p:nvSpPr>
        <p:spPr>
          <a:xfrm>
            <a:off x="7623338" y="3733142"/>
            <a:ext cx="419350" cy="422852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44"/>
          <p:cNvSpPr/>
          <p:nvPr>
            <p:ph idx="2" type="pic"/>
          </p:nvPr>
        </p:nvSpPr>
        <p:spPr>
          <a:xfrm>
            <a:off x="4319757" y="-1"/>
            <a:ext cx="6580997" cy="50014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6" name="Google Shape;1386;p44"/>
          <p:cNvSpPr txBox="1"/>
          <p:nvPr/>
        </p:nvSpPr>
        <p:spPr>
          <a:xfrm>
            <a:off x="525339" y="1905741"/>
            <a:ext cx="59103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</p:txBody>
      </p:sp>
      <p:sp>
        <p:nvSpPr>
          <p:cNvPr id="1387" name="Google Shape;1387;p44"/>
          <p:cNvSpPr txBox="1"/>
          <p:nvPr/>
        </p:nvSpPr>
        <p:spPr>
          <a:xfrm>
            <a:off x="525339" y="2820048"/>
            <a:ext cx="59103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5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44"/>
          <p:cNvSpPr txBox="1"/>
          <p:nvPr/>
        </p:nvSpPr>
        <p:spPr>
          <a:xfrm>
            <a:off x="525339" y="1514654"/>
            <a:ext cx="59103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EASY TO CHANGE COLORS, PHOTOS.   </a:t>
            </a:r>
            <a:endParaRPr b="0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44"/>
          <p:cNvSpPr txBox="1"/>
          <p:nvPr/>
        </p:nvSpPr>
        <p:spPr>
          <a:xfrm>
            <a:off x="1412042" y="5143859"/>
            <a:ext cx="40965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1390" name="Google Shape;1390;p44"/>
          <p:cNvSpPr/>
          <p:nvPr/>
        </p:nvSpPr>
        <p:spPr>
          <a:xfrm>
            <a:off x="5662584" y="5143859"/>
            <a:ext cx="1396584" cy="139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44"/>
          <p:cNvSpPr/>
          <p:nvPr/>
        </p:nvSpPr>
        <p:spPr>
          <a:xfrm>
            <a:off x="7158336" y="5143859"/>
            <a:ext cx="1396584" cy="1391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44"/>
          <p:cNvSpPr/>
          <p:nvPr/>
        </p:nvSpPr>
        <p:spPr>
          <a:xfrm>
            <a:off x="8654088" y="5143859"/>
            <a:ext cx="1396584" cy="13912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44"/>
          <p:cNvSpPr/>
          <p:nvPr/>
        </p:nvSpPr>
        <p:spPr>
          <a:xfrm>
            <a:off x="10149840" y="5143859"/>
            <a:ext cx="2042160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44"/>
          <p:cNvSpPr txBox="1"/>
          <p:nvPr/>
        </p:nvSpPr>
        <p:spPr>
          <a:xfrm>
            <a:off x="10149839" y="5685577"/>
            <a:ext cx="20421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Contents Title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44"/>
          <p:cNvSpPr txBox="1"/>
          <p:nvPr/>
        </p:nvSpPr>
        <p:spPr>
          <a:xfrm>
            <a:off x="8676338" y="5685577"/>
            <a:ext cx="13520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44"/>
          <p:cNvSpPr txBox="1"/>
          <p:nvPr/>
        </p:nvSpPr>
        <p:spPr>
          <a:xfrm>
            <a:off x="5662583" y="5685577"/>
            <a:ext cx="13965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44"/>
          <p:cNvSpPr txBox="1"/>
          <p:nvPr/>
        </p:nvSpPr>
        <p:spPr>
          <a:xfrm>
            <a:off x="7158337" y="5685577"/>
            <a:ext cx="13965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44"/>
          <p:cNvSpPr/>
          <p:nvPr/>
        </p:nvSpPr>
        <p:spPr>
          <a:xfrm rot="-2232545">
            <a:off x="9098529" y="-506295"/>
            <a:ext cx="561354" cy="3151177"/>
          </a:xfrm>
          <a:custGeom>
            <a:rect b="b" l="l" r="r" t="t"/>
            <a:pathLst>
              <a:path extrusionOk="0" h="3992580" w="711243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44"/>
          <p:cNvSpPr/>
          <p:nvPr/>
        </p:nvSpPr>
        <p:spPr>
          <a:xfrm rot="-2232545">
            <a:off x="5688304" y="-664482"/>
            <a:ext cx="564216" cy="4731744"/>
          </a:xfrm>
          <a:custGeom>
            <a:rect b="b" l="l" r="r" t="t"/>
            <a:pathLst>
              <a:path extrusionOk="0" h="5995179" w="71486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44"/>
          <p:cNvSpPr/>
          <p:nvPr/>
        </p:nvSpPr>
        <p:spPr>
          <a:xfrm rot="-2232545">
            <a:off x="7372839" y="-708347"/>
            <a:ext cx="557857" cy="5158088"/>
          </a:xfrm>
          <a:custGeom>
            <a:rect b="b" l="l" r="r" t="t"/>
            <a:pathLst>
              <a:path extrusionOk="0" h="6535362" w="70681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406" name="Google Shape;1406;p45"/>
          <p:cNvGrpSpPr/>
          <p:nvPr/>
        </p:nvGrpSpPr>
        <p:grpSpPr>
          <a:xfrm>
            <a:off x="2186502" y="3588496"/>
            <a:ext cx="908757" cy="1001039"/>
            <a:chOff x="676746" y="2780928"/>
            <a:chExt cx="1352458" cy="1296144"/>
          </a:xfrm>
        </p:grpSpPr>
        <p:sp>
          <p:nvSpPr>
            <p:cNvPr id="1407" name="Google Shape;1407;p45"/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5"/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0" name="Google Shape;1410;p45"/>
          <p:cNvGrpSpPr/>
          <p:nvPr/>
        </p:nvGrpSpPr>
        <p:grpSpPr>
          <a:xfrm>
            <a:off x="4231178" y="3149439"/>
            <a:ext cx="908757" cy="1001039"/>
            <a:chOff x="676746" y="2780928"/>
            <a:chExt cx="1352458" cy="1296144"/>
          </a:xfrm>
        </p:grpSpPr>
        <p:sp>
          <p:nvSpPr>
            <p:cNvPr id="1411" name="Google Shape;1411;p45"/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5"/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45"/>
          <p:cNvGrpSpPr/>
          <p:nvPr/>
        </p:nvGrpSpPr>
        <p:grpSpPr>
          <a:xfrm>
            <a:off x="6275854" y="2710382"/>
            <a:ext cx="908757" cy="1001039"/>
            <a:chOff x="676746" y="2780928"/>
            <a:chExt cx="1352458" cy="1296144"/>
          </a:xfrm>
        </p:grpSpPr>
        <p:sp>
          <p:nvSpPr>
            <p:cNvPr id="1415" name="Google Shape;1415;p45"/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5"/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8" name="Google Shape;1418;p45"/>
          <p:cNvGrpSpPr/>
          <p:nvPr/>
        </p:nvGrpSpPr>
        <p:grpSpPr>
          <a:xfrm>
            <a:off x="8320530" y="2271325"/>
            <a:ext cx="908757" cy="1001039"/>
            <a:chOff x="676746" y="2780928"/>
            <a:chExt cx="1352458" cy="1296144"/>
          </a:xfrm>
        </p:grpSpPr>
        <p:sp>
          <p:nvSpPr>
            <p:cNvPr id="1419" name="Google Shape;1419;p45"/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5"/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2" name="Google Shape;1422;p45"/>
          <p:cNvGrpSpPr/>
          <p:nvPr/>
        </p:nvGrpSpPr>
        <p:grpSpPr>
          <a:xfrm>
            <a:off x="10365204" y="1832268"/>
            <a:ext cx="908757" cy="1001039"/>
            <a:chOff x="676746" y="2780928"/>
            <a:chExt cx="1352458" cy="1296144"/>
          </a:xfrm>
        </p:grpSpPr>
        <p:sp>
          <p:nvSpPr>
            <p:cNvPr id="1423" name="Google Shape;1423;p45"/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5"/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45"/>
          <p:cNvGrpSpPr/>
          <p:nvPr/>
        </p:nvGrpSpPr>
        <p:grpSpPr>
          <a:xfrm>
            <a:off x="8881938" y="2845810"/>
            <a:ext cx="2137686" cy="1516068"/>
            <a:chOff x="4893312" y="3620656"/>
            <a:chExt cx="2137686" cy="1516068"/>
          </a:xfrm>
        </p:grpSpPr>
        <p:sp>
          <p:nvSpPr>
            <p:cNvPr id="1427" name="Google Shape;1427;p45"/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5"/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fmla="val 16170112" name="adj1"/>
                <a:gd fmla="val 49487" name="adj2"/>
                <a:gd fmla="val 19778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5"/>
            <p:cNvSpPr/>
            <p:nvPr/>
          </p:nvSpPr>
          <p:spPr>
            <a:xfrm rot="-5400000">
              <a:off x="6476560" y="4231553"/>
              <a:ext cx="7200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1" name="Google Shape;1431;p45"/>
          <p:cNvGrpSpPr/>
          <p:nvPr/>
        </p:nvGrpSpPr>
        <p:grpSpPr>
          <a:xfrm>
            <a:off x="6843362" y="3300618"/>
            <a:ext cx="2137686" cy="1516068"/>
            <a:chOff x="4893312" y="3620656"/>
            <a:chExt cx="2137686" cy="1516068"/>
          </a:xfrm>
        </p:grpSpPr>
        <p:sp>
          <p:nvSpPr>
            <p:cNvPr id="1432" name="Google Shape;1432;p45"/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5"/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fmla="val 16170112" name="adj1"/>
                <a:gd fmla="val 49487" name="adj2"/>
                <a:gd fmla="val 19778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5"/>
            <p:cNvSpPr/>
            <p:nvPr/>
          </p:nvSpPr>
          <p:spPr>
            <a:xfrm rot="-5400000">
              <a:off x="6476560" y="4231553"/>
              <a:ext cx="72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6" name="Google Shape;1436;p45"/>
          <p:cNvGrpSpPr/>
          <p:nvPr/>
        </p:nvGrpSpPr>
        <p:grpSpPr>
          <a:xfrm>
            <a:off x="4804786" y="3755426"/>
            <a:ext cx="2137686" cy="1516068"/>
            <a:chOff x="4893312" y="3620656"/>
            <a:chExt cx="2137686" cy="1516068"/>
          </a:xfrm>
        </p:grpSpPr>
        <p:sp>
          <p:nvSpPr>
            <p:cNvPr id="1437" name="Google Shape;1437;p45"/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5"/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fmla="val 16170112" name="adj1"/>
                <a:gd fmla="val 49487" name="adj2"/>
                <a:gd fmla="val 1977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5"/>
            <p:cNvSpPr/>
            <p:nvPr/>
          </p:nvSpPr>
          <p:spPr>
            <a:xfrm rot="-5400000">
              <a:off x="6476560" y="4231553"/>
              <a:ext cx="72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1" name="Google Shape;1441;p45"/>
          <p:cNvGrpSpPr/>
          <p:nvPr/>
        </p:nvGrpSpPr>
        <p:grpSpPr>
          <a:xfrm>
            <a:off x="2766212" y="4210234"/>
            <a:ext cx="2137686" cy="1516068"/>
            <a:chOff x="4893312" y="3620656"/>
            <a:chExt cx="2137686" cy="1516068"/>
          </a:xfrm>
        </p:grpSpPr>
        <p:sp>
          <p:nvSpPr>
            <p:cNvPr id="1442" name="Google Shape;1442;p45"/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5"/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fmla="val 16170112" name="adj1"/>
                <a:gd fmla="val 49487" name="adj2"/>
                <a:gd fmla="val 1977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5"/>
            <p:cNvSpPr/>
            <p:nvPr/>
          </p:nvSpPr>
          <p:spPr>
            <a:xfrm rot="-5400000">
              <a:off x="6476560" y="4231553"/>
              <a:ext cx="72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45"/>
          <p:cNvGrpSpPr/>
          <p:nvPr/>
        </p:nvGrpSpPr>
        <p:grpSpPr>
          <a:xfrm>
            <a:off x="2823669" y="4748798"/>
            <a:ext cx="1727068" cy="678649"/>
            <a:chOff x="3233964" y="1954419"/>
            <a:chExt cx="1410044" cy="678649"/>
          </a:xfrm>
        </p:grpSpPr>
        <p:sp>
          <p:nvSpPr>
            <p:cNvPr id="1447" name="Google Shape;1447;p45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5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9" name="Google Shape;1449;p45"/>
          <p:cNvGrpSpPr/>
          <p:nvPr/>
        </p:nvGrpSpPr>
        <p:grpSpPr>
          <a:xfrm>
            <a:off x="4864940" y="4294210"/>
            <a:ext cx="1727068" cy="678649"/>
            <a:chOff x="3233964" y="1954419"/>
            <a:chExt cx="1410044" cy="678649"/>
          </a:xfrm>
        </p:grpSpPr>
        <p:sp>
          <p:nvSpPr>
            <p:cNvPr id="1450" name="Google Shape;1450;p45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5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2" name="Google Shape;1452;p45"/>
          <p:cNvGrpSpPr/>
          <p:nvPr/>
        </p:nvGrpSpPr>
        <p:grpSpPr>
          <a:xfrm>
            <a:off x="6906211" y="3839624"/>
            <a:ext cx="1727068" cy="678649"/>
            <a:chOff x="3233964" y="1954419"/>
            <a:chExt cx="1410044" cy="678649"/>
          </a:xfrm>
        </p:grpSpPr>
        <p:sp>
          <p:nvSpPr>
            <p:cNvPr id="1453" name="Google Shape;1453;p45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5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5" name="Google Shape;1455;p45"/>
          <p:cNvGrpSpPr/>
          <p:nvPr/>
        </p:nvGrpSpPr>
        <p:grpSpPr>
          <a:xfrm>
            <a:off x="8947482" y="3385038"/>
            <a:ext cx="1727068" cy="678649"/>
            <a:chOff x="3233964" y="1954419"/>
            <a:chExt cx="1410044" cy="678649"/>
          </a:xfrm>
        </p:grpSpPr>
        <p:sp>
          <p:nvSpPr>
            <p:cNvPr id="1456" name="Google Shape;1456;p45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5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8" name="Google Shape;1458;p45"/>
          <p:cNvGrpSpPr/>
          <p:nvPr/>
        </p:nvGrpSpPr>
        <p:grpSpPr>
          <a:xfrm>
            <a:off x="898689" y="1796686"/>
            <a:ext cx="3451008" cy="871880"/>
            <a:chOff x="-740680" y="1114177"/>
            <a:chExt cx="4125026" cy="871880"/>
          </a:xfrm>
        </p:grpSpPr>
        <p:sp>
          <p:nvSpPr>
            <p:cNvPr id="1459" name="Google Shape;1459;p45"/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5"/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/>
            </a:p>
          </p:txBody>
        </p:sp>
      </p:grpSp>
      <p:grpSp>
        <p:nvGrpSpPr>
          <p:cNvPr id="1461" name="Google Shape;1461;p45"/>
          <p:cNvGrpSpPr/>
          <p:nvPr/>
        </p:nvGrpSpPr>
        <p:grpSpPr>
          <a:xfrm>
            <a:off x="930282" y="4644442"/>
            <a:ext cx="1957686" cy="1516068"/>
            <a:chOff x="5073312" y="3620656"/>
            <a:chExt cx="1957686" cy="1516068"/>
          </a:xfrm>
        </p:grpSpPr>
        <p:sp>
          <p:nvSpPr>
            <p:cNvPr id="1462" name="Google Shape;1462;p45"/>
            <p:cNvSpPr/>
            <p:nvPr/>
          </p:nvSpPr>
          <p:spPr>
            <a:xfrm rot="10800000">
              <a:off x="5073312" y="4956723"/>
              <a:ext cx="1404000" cy="18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5"/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fmla="val 16170112" name="adj1"/>
                <a:gd fmla="val 49487" name="adj2"/>
                <a:gd fmla="val 19778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5"/>
            <p:cNvSpPr/>
            <p:nvPr/>
          </p:nvSpPr>
          <p:spPr>
            <a:xfrm rot="-5400000">
              <a:off x="6476560" y="4231553"/>
              <a:ext cx="720000" cy="18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6" name="Google Shape;1466;p45"/>
          <p:cNvSpPr/>
          <p:nvPr/>
        </p:nvSpPr>
        <p:spPr>
          <a:xfrm>
            <a:off x="2450488" y="3960687"/>
            <a:ext cx="333042" cy="244221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45"/>
          <p:cNvSpPr/>
          <p:nvPr/>
        </p:nvSpPr>
        <p:spPr>
          <a:xfrm>
            <a:off x="4495458" y="3484958"/>
            <a:ext cx="345998" cy="351772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45"/>
          <p:cNvSpPr/>
          <p:nvPr/>
        </p:nvSpPr>
        <p:spPr>
          <a:xfrm rot="-2794009">
            <a:off x="6545594" y="3042694"/>
            <a:ext cx="376862" cy="372930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45"/>
          <p:cNvSpPr/>
          <p:nvPr/>
        </p:nvSpPr>
        <p:spPr>
          <a:xfrm>
            <a:off x="8601086" y="2637664"/>
            <a:ext cx="346396" cy="26607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45"/>
          <p:cNvSpPr/>
          <p:nvPr/>
        </p:nvSpPr>
        <p:spPr>
          <a:xfrm>
            <a:off x="10674550" y="2178603"/>
            <a:ext cx="352176" cy="303924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476" name="Google Shape;1476;p46"/>
          <p:cNvGrpSpPr/>
          <p:nvPr/>
        </p:nvGrpSpPr>
        <p:grpSpPr>
          <a:xfrm>
            <a:off x="5272136" y="2916118"/>
            <a:ext cx="1627514" cy="2579391"/>
            <a:chOff x="2267743" y="2067694"/>
            <a:chExt cx="1296144" cy="2068083"/>
          </a:xfrm>
        </p:grpSpPr>
        <p:sp>
          <p:nvSpPr>
            <p:cNvPr id="1477" name="Google Shape;1477;p46"/>
            <p:cNvSpPr/>
            <p:nvPr/>
          </p:nvSpPr>
          <p:spPr>
            <a:xfrm>
              <a:off x="2267743" y="2067694"/>
              <a:ext cx="1296144" cy="1512168"/>
            </a:xfrm>
            <a:custGeom>
              <a:rect b="b" l="l" r="r" t="t"/>
              <a:pathLst>
                <a:path extrusionOk="0" h="1512168" w="1296144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8" name="Google Shape;1478;p46"/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</p:grpSpPr>
          <p:sp>
            <p:nvSpPr>
              <p:cNvPr id="1479" name="Google Shape;1479;p46"/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46"/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46"/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rect b="b" l="l" r="r" t="t"/>
                <a:pathLst>
                  <a:path extrusionOk="0" h="144016" w="780137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2" name="Google Shape;1482;p46"/>
          <p:cNvSpPr/>
          <p:nvPr/>
        </p:nvSpPr>
        <p:spPr>
          <a:xfrm>
            <a:off x="6841600" y="1877231"/>
            <a:ext cx="1258611" cy="1077733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>
              <a:alpha val="29803"/>
            </a:schemeClr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46"/>
          <p:cNvSpPr/>
          <p:nvPr/>
        </p:nvSpPr>
        <p:spPr>
          <a:xfrm>
            <a:off x="7392146" y="3386741"/>
            <a:ext cx="1258611" cy="1077733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>
              <a:alpha val="9803"/>
            </a:schemeClr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46"/>
          <p:cNvSpPr/>
          <p:nvPr/>
        </p:nvSpPr>
        <p:spPr>
          <a:xfrm>
            <a:off x="6841600" y="4896250"/>
            <a:ext cx="1258611" cy="1077733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>
              <a:alpha val="0"/>
            </a:schemeClr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46"/>
          <p:cNvSpPr/>
          <p:nvPr/>
        </p:nvSpPr>
        <p:spPr>
          <a:xfrm flipH="1">
            <a:off x="4190266" y="1875787"/>
            <a:ext cx="1258610" cy="1077733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>
              <a:alpha val="0"/>
            </a:schemeClr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46"/>
          <p:cNvSpPr/>
          <p:nvPr/>
        </p:nvSpPr>
        <p:spPr>
          <a:xfrm flipH="1">
            <a:off x="3565630" y="3385297"/>
            <a:ext cx="1258610" cy="1077733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>
              <a:alpha val="9803"/>
            </a:schemeClr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46"/>
          <p:cNvSpPr/>
          <p:nvPr/>
        </p:nvSpPr>
        <p:spPr>
          <a:xfrm flipH="1">
            <a:off x="4190266" y="4894806"/>
            <a:ext cx="1258610" cy="1077733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>
              <a:alpha val="29803"/>
            </a:schemeClr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46"/>
          <p:cNvSpPr txBox="1"/>
          <p:nvPr/>
        </p:nvSpPr>
        <p:spPr>
          <a:xfrm>
            <a:off x="5431903" y="3523853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9" name="Google Shape;1489;p46"/>
          <p:cNvGrpSpPr/>
          <p:nvPr/>
        </p:nvGrpSpPr>
        <p:grpSpPr>
          <a:xfrm>
            <a:off x="8225004" y="1957979"/>
            <a:ext cx="2730210" cy="924286"/>
            <a:chOff x="6485792" y="1416761"/>
            <a:chExt cx="1923961" cy="924286"/>
          </a:xfrm>
        </p:grpSpPr>
        <p:sp>
          <p:nvSpPr>
            <p:cNvPr id="1490" name="Google Shape;1490;p46"/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491" name="Google Shape;1491;p46"/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2" name="Google Shape;1492;p46"/>
          <p:cNvGrpSpPr/>
          <p:nvPr/>
        </p:nvGrpSpPr>
        <p:grpSpPr>
          <a:xfrm>
            <a:off x="8776736" y="3465329"/>
            <a:ext cx="2730210" cy="924286"/>
            <a:chOff x="6485792" y="1416761"/>
            <a:chExt cx="1923961" cy="924286"/>
          </a:xfrm>
        </p:grpSpPr>
        <p:sp>
          <p:nvSpPr>
            <p:cNvPr id="1493" name="Google Shape;1493;p46"/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494" name="Google Shape;1494;p46"/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46"/>
          <p:cNvGrpSpPr/>
          <p:nvPr/>
        </p:nvGrpSpPr>
        <p:grpSpPr>
          <a:xfrm>
            <a:off x="8225004" y="4982323"/>
            <a:ext cx="2730210" cy="924286"/>
            <a:chOff x="6485792" y="1416761"/>
            <a:chExt cx="1923961" cy="924286"/>
          </a:xfrm>
        </p:grpSpPr>
        <p:sp>
          <p:nvSpPr>
            <p:cNvPr id="1496" name="Google Shape;1496;p46"/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497" name="Google Shape;1497;p46"/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8" name="Google Shape;1498;p46"/>
          <p:cNvGrpSpPr/>
          <p:nvPr/>
        </p:nvGrpSpPr>
        <p:grpSpPr>
          <a:xfrm>
            <a:off x="1362810" y="1957979"/>
            <a:ext cx="2730210" cy="924286"/>
            <a:chOff x="6485792" y="1416761"/>
            <a:chExt cx="1923961" cy="924286"/>
          </a:xfrm>
        </p:grpSpPr>
        <p:sp>
          <p:nvSpPr>
            <p:cNvPr id="1499" name="Google Shape;1499;p46"/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500" name="Google Shape;1500;p46"/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1" name="Google Shape;1501;p46"/>
          <p:cNvGrpSpPr/>
          <p:nvPr/>
        </p:nvGrpSpPr>
        <p:grpSpPr>
          <a:xfrm>
            <a:off x="737810" y="3465329"/>
            <a:ext cx="2730210" cy="924286"/>
            <a:chOff x="6485792" y="1416761"/>
            <a:chExt cx="1923961" cy="924286"/>
          </a:xfrm>
        </p:grpSpPr>
        <p:sp>
          <p:nvSpPr>
            <p:cNvPr id="1502" name="Google Shape;1502;p46"/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 .</a:t>
              </a:r>
              <a:endParaRPr/>
            </a:p>
          </p:txBody>
        </p:sp>
        <p:sp>
          <p:nvSpPr>
            <p:cNvPr id="1503" name="Google Shape;1503;p46"/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4" name="Google Shape;1504;p46"/>
          <p:cNvGrpSpPr/>
          <p:nvPr/>
        </p:nvGrpSpPr>
        <p:grpSpPr>
          <a:xfrm>
            <a:off x="1362810" y="4982323"/>
            <a:ext cx="2730210" cy="924286"/>
            <a:chOff x="6485792" y="1416761"/>
            <a:chExt cx="1923961" cy="924286"/>
          </a:xfrm>
        </p:grpSpPr>
        <p:sp>
          <p:nvSpPr>
            <p:cNvPr id="1505" name="Google Shape;1505;p46"/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  <p:sp>
          <p:nvSpPr>
            <p:cNvPr id="1506" name="Google Shape;1506;p46"/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7" name="Google Shape;1507;p46"/>
          <p:cNvSpPr/>
          <p:nvPr/>
        </p:nvSpPr>
        <p:spPr>
          <a:xfrm flipH="1">
            <a:off x="4030914" y="3753310"/>
            <a:ext cx="361766" cy="361766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46"/>
          <p:cNvSpPr/>
          <p:nvPr/>
        </p:nvSpPr>
        <p:spPr>
          <a:xfrm>
            <a:off x="7879178" y="3753310"/>
            <a:ext cx="317209" cy="316282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46"/>
          <p:cNvSpPr/>
          <p:nvPr/>
        </p:nvSpPr>
        <p:spPr>
          <a:xfrm>
            <a:off x="4662921" y="2248453"/>
            <a:ext cx="322637" cy="322637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46"/>
          <p:cNvSpPr/>
          <p:nvPr/>
        </p:nvSpPr>
        <p:spPr>
          <a:xfrm>
            <a:off x="7314702" y="5265094"/>
            <a:ext cx="343730" cy="34373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46"/>
          <p:cNvSpPr/>
          <p:nvPr/>
        </p:nvSpPr>
        <p:spPr>
          <a:xfrm>
            <a:off x="7268838" y="2214757"/>
            <a:ext cx="404132" cy="404132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46"/>
          <p:cNvSpPr/>
          <p:nvPr/>
        </p:nvSpPr>
        <p:spPr>
          <a:xfrm>
            <a:off x="4724677" y="5260278"/>
            <a:ext cx="199125" cy="434146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7"/>
          <p:cNvSpPr txBox="1"/>
          <p:nvPr/>
        </p:nvSpPr>
        <p:spPr>
          <a:xfrm>
            <a:off x="399961" y="4599145"/>
            <a:ext cx="389401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Columns 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47"/>
          <p:cNvSpPr txBox="1"/>
          <p:nvPr/>
        </p:nvSpPr>
        <p:spPr>
          <a:xfrm>
            <a:off x="3678095" y="2149063"/>
            <a:ext cx="6941619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 You can simply impress your audience and add a unique zing and appeal to your Presentations. I hope and I believe that this Template will your Time, Money and Reputation. Easy to change colors, photos and Text. Get a modern PowerPoint  Presentation that is beautifully designed.  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I hope and I believe that this Template will your Time, Money and Reputation. Get a modern PowerPoint  Presentation that is beautifully designed. I hope and I believe that this Template will your Time, Money and Reputation.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You can simply impress your audience and add a unique zing and appeal to your Presentations. I hope and I believe that this Template will your Time, Money and Reputation.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47"/>
          <p:cNvSpPr txBox="1"/>
          <p:nvPr/>
        </p:nvSpPr>
        <p:spPr>
          <a:xfrm>
            <a:off x="3700712" y="1387800"/>
            <a:ext cx="6941617" cy="66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LOREM IPSUM DOLOR SIT AMET, CU USU AGAM INTEGRE IMPEDIT. LOREM IPSUM DOLOR SIT AMET, </a:t>
            </a:r>
            <a:endParaRPr b="1" sz="1867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8"/>
          <p:cNvSpPr txBox="1"/>
          <p:nvPr/>
        </p:nvSpPr>
        <p:spPr>
          <a:xfrm>
            <a:off x="0" y="224928"/>
            <a:ext cx="121920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5" name="Google Shape;1525;p48"/>
          <p:cNvGrpSpPr/>
          <p:nvPr/>
        </p:nvGrpSpPr>
        <p:grpSpPr>
          <a:xfrm>
            <a:off x="4455232" y="1705329"/>
            <a:ext cx="3281534" cy="4496473"/>
            <a:chOff x="4871865" y="1777141"/>
            <a:chExt cx="3630109" cy="4496473"/>
          </a:xfrm>
        </p:grpSpPr>
        <p:sp>
          <p:nvSpPr>
            <p:cNvPr id="1526" name="Google Shape;1526;p48"/>
            <p:cNvSpPr txBox="1"/>
            <p:nvPr/>
          </p:nvSpPr>
          <p:spPr>
            <a:xfrm>
              <a:off x="4871866" y="2118630"/>
              <a:ext cx="3630108" cy="4154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  <a:endParaRPr/>
            </a:p>
          </p:txBody>
        </p:sp>
        <p:sp>
          <p:nvSpPr>
            <p:cNvPr id="1527" name="Google Shape;1527;p48"/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B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822207" y="1705329"/>
            <a:ext cx="3281533" cy="4491335"/>
            <a:chOff x="822207" y="1777142"/>
            <a:chExt cx="3630108" cy="4491335"/>
          </a:xfrm>
        </p:grpSpPr>
        <p:sp>
          <p:nvSpPr>
            <p:cNvPr id="1529" name="Google Shape;1529;p48"/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A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8"/>
            <p:cNvSpPr txBox="1"/>
            <p:nvPr/>
          </p:nvSpPr>
          <p:spPr>
            <a:xfrm>
              <a:off x="822207" y="2113493"/>
              <a:ext cx="3630108" cy="4154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  <a:endParaRPr/>
            </a:p>
          </p:txBody>
        </p:sp>
      </p:grpSp>
      <p:grpSp>
        <p:nvGrpSpPr>
          <p:cNvPr id="1531" name="Google Shape;1531;p48"/>
          <p:cNvGrpSpPr/>
          <p:nvPr/>
        </p:nvGrpSpPr>
        <p:grpSpPr>
          <a:xfrm>
            <a:off x="8088259" y="1705329"/>
            <a:ext cx="3281534" cy="4496473"/>
            <a:chOff x="4871865" y="1777141"/>
            <a:chExt cx="3630109" cy="4496473"/>
          </a:xfrm>
        </p:grpSpPr>
        <p:sp>
          <p:nvSpPr>
            <p:cNvPr id="1532" name="Google Shape;1532;p48"/>
            <p:cNvSpPr txBox="1"/>
            <p:nvPr/>
          </p:nvSpPr>
          <p:spPr>
            <a:xfrm>
              <a:off x="4871866" y="2118630"/>
              <a:ext cx="3630108" cy="4154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  <a:endParaRPr/>
            </a:p>
          </p:txBody>
        </p:sp>
        <p:sp>
          <p:nvSpPr>
            <p:cNvPr id="1533" name="Google Shape;1533;p48"/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C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9"/>
          <p:cNvGrpSpPr/>
          <p:nvPr/>
        </p:nvGrpSpPr>
        <p:grpSpPr>
          <a:xfrm>
            <a:off x="6348549" y="2815673"/>
            <a:ext cx="4972593" cy="1272821"/>
            <a:chOff x="1" y="4760655"/>
            <a:chExt cx="4972593" cy="1272821"/>
          </a:xfrm>
        </p:grpSpPr>
        <p:sp>
          <p:nvSpPr>
            <p:cNvPr id="1539" name="Google Shape;1539;p49"/>
            <p:cNvSpPr txBox="1"/>
            <p:nvPr/>
          </p:nvSpPr>
          <p:spPr>
            <a:xfrm>
              <a:off x="1" y="4760655"/>
              <a:ext cx="497259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9"/>
            <p:cNvSpPr txBox="1"/>
            <p:nvPr/>
          </p:nvSpPr>
          <p:spPr>
            <a:xfrm>
              <a:off x="51" y="5653820"/>
              <a:ext cx="4972533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 the Subtitle of Your Presentation</a:t>
              </a: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4071528" y="2598003"/>
            <a:ext cx="356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WETH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071528" y="3429000"/>
            <a:ext cx="3568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Wrapped ETH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50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Fully Editable Shapes</a:t>
            </a:r>
            <a:endParaRPr/>
          </a:p>
        </p:txBody>
      </p:sp>
      <p:grpSp>
        <p:nvGrpSpPr>
          <p:cNvPr id="1546" name="Google Shape;1546;p50"/>
          <p:cNvGrpSpPr/>
          <p:nvPr/>
        </p:nvGrpSpPr>
        <p:grpSpPr>
          <a:xfrm>
            <a:off x="4467498" y="4511970"/>
            <a:ext cx="2580907" cy="2095060"/>
            <a:chOff x="1909260" y="41261"/>
            <a:chExt cx="8368215" cy="6792927"/>
          </a:xfrm>
        </p:grpSpPr>
        <p:sp>
          <p:nvSpPr>
            <p:cNvPr id="1547" name="Google Shape;1547;p50"/>
            <p:cNvSpPr/>
            <p:nvPr/>
          </p:nvSpPr>
          <p:spPr>
            <a:xfrm>
              <a:off x="3138487" y="1204913"/>
              <a:ext cx="2809875" cy="4229100"/>
            </a:xfrm>
            <a:custGeom>
              <a:rect b="b" l="l" r="r" t="t"/>
              <a:pathLst>
                <a:path extrusionOk="0" h="4229100" w="2809875">
                  <a:moveTo>
                    <a:pt x="2814638" y="0"/>
                  </a:moveTo>
                  <a:lnTo>
                    <a:pt x="2814638" y="3486150"/>
                  </a:lnTo>
                  <a:lnTo>
                    <a:pt x="0" y="4229100"/>
                  </a:lnTo>
                  <a:lnTo>
                    <a:pt x="71438" y="1343025"/>
                  </a:lnTo>
                  <a:close/>
                </a:path>
              </a:pathLst>
            </a:custGeom>
            <a:solidFill>
              <a:srgbClr val="0042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5930914" y="1207770"/>
              <a:ext cx="2743200" cy="4219575"/>
            </a:xfrm>
            <a:custGeom>
              <a:rect b="b" l="l" r="r" t="t"/>
              <a:pathLst>
                <a:path extrusionOk="0" h="4219575" w="2743200">
                  <a:moveTo>
                    <a:pt x="0" y="0"/>
                  </a:moveTo>
                  <a:lnTo>
                    <a:pt x="6668" y="3486150"/>
                  </a:lnTo>
                  <a:lnTo>
                    <a:pt x="2714625" y="4226243"/>
                  </a:lnTo>
                  <a:lnTo>
                    <a:pt x="2746058" y="1337310"/>
                  </a:lnTo>
                  <a:close/>
                </a:path>
              </a:pathLst>
            </a:custGeom>
            <a:solidFill>
              <a:srgbClr val="006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2310764" y="41261"/>
              <a:ext cx="3638549" cy="2524126"/>
            </a:xfrm>
            <a:custGeom>
              <a:rect b="b" l="l" r="r" t="t"/>
              <a:pathLst>
                <a:path extrusionOk="0" h="2524125" w="3638550">
                  <a:moveTo>
                    <a:pt x="3642360" y="1185863"/>
                  </a:moveTo>
                  <a:lnTo>
                    <a:pt x="2727960" y="0"/>
                  </a:lnTo>
                  <a:lnTo>
                    <a:pt x="0" y="1385888"/>
                  </a:lnTo>
                  <a:lnTo>
                    <a:pt x="899160" y="25288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5930914" y="41261"/>
              <a:ext cx="3629024" cy="2524126"/>
            </a:xfrm>
            <a:custGeom>
              <a:rect b="b" l="l" r="r" t="t"/>
              <a:pathLst>
                <a:path extrusionOk="0" h="2524125" w="3629025">
                  <a:moveTo>
                    <a:pt x="900113" y="0"/>
                  </a:moveTo>
                  <a:lnTo>
                    <a:pt x="0" y="1185863"/>
                  </a:lnTo>
                  <a:lnTo>
                    <a:pt x="2743200" y="2528888"/>
                  </a:lnTo>
                  <a:lnTo>
                    <a:pt x="3629025" y="13858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138487" y="2547938"/>
              <a:ext cx="2809875" cy="4286250"/>
            </a:xfrm>
            <a:custGeom>
              <a:rect b="b" l="l" r="r" t="t"/>
              <a:pathLst>
                <a:path extrusionOk="0" h="4286250" w="2809875">
                  <a:moveTo>
                    <a:pt x="2814638" y="1385888"/>
                  </a:moveTo>
                  <a:lnTo>
                    <a:pt x="2814638" y="4286250"/>
                  </a:lnTo>
                  <a:lnTo>
                    <a:pt x="0" y="2886075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rgbClr val="5EB5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5930914" y="2547937"/>
              <a:ext cx="2743200" cy="4286249"/>
            </a:xfrm>
            <a:custGeom>
              <a:rect b="b" l="l" r="r" t="t"/>
              <a:pathLst>
                <a:path extrusionOk="0" h="4286250" w="2743200">
                  <a:moveTo>
                    <a:pt x="2714625" y="2886075"/>
                  </a:moveTo>
                  <a:lnTo>
                    <a:pt x="0" y="4286250"/>
                  </a:lnTo>
                  <a:lnTo>
                    <a:pt x="0" y="138588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0063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5953125" y="2433638"/>
              <a:ext cx="4324350" cy="1495425"/>
            </a:xfrm>
            <a:custGeom>
              <a:rect b="b" l="l" r="r" t="t"/>
              <a:pathLst>
                <a:path extrusionOk="0" h="1495425" w="4324350">
                  <a:moveTo>
                    <a:pt x="0" y="1500188"/>
                  </a:moveTo>
                  <a:lnTo>
                    <a:pt x="1543050" y="1427798"/>
                  </a:lnTo>
                  <a:lnTo>
                    <a:pt x="4329113" y="0"/>
                  </a:lnTo>
                  <a:lnTo>
                    <a:pt x="2743200" y="114300"/>
                  </a:lnTo>
                  <a:close/>
                </a:path>
              </a:pathLst>
            </a:custGeom>
            <a:solidFill>
              <a:srgbClr val="93C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1909260" y="2433532"/>
              <a:ext cx="4038600" cy="1495425"/>
            </a:xfrm>
            <a:custGeom>
              <a:rect b="b" l="l" r="r" t="t"/>
              <a:pathLst>
                <a:path extrusionOk="0" h="1495425" w="4038600">
                  <a:moveTo>
                    <a:pt x="1300665" y="114405"/>
                  </a:moveTo>
                  <a:lnTo>
                    <a:pt x="4043865" y="1500293"/>
                  </a:lnTo>
                  <a:lnTo>
                    <a:pt x="2672265" y="1427903"/>
                  </a:lnTo>
                  <a:cubicBezTo>
                    <a:pt x="2672265" y="1427903"/>
                    <a:pt x="-42360" y="-14182"/>
                    <a:pt x="502" y="105"/>
                  </a:cubicBezTo>
                  <a:cubicBezTo>
                    <a:pt x="43365" y="14393"/>
                    <a:pt x="1300665" y="114405"/>
                    <a:pt x="1300665" y="114405"/>
                  </a:cubicBezTo>
                  <a:close/>
                </a:path>
              </a:pathLst>
            </a:custGeom>
            <a:solidFill>
              <a:srgbClr val="93C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5" name="Google Shape;1555;p50"/>
          <p:cNvSpPr/>
          <p:nvPr/>
        </p:nvSpPr>
        <p:spPr>
          <a:xfrm>
            <a:off x="7174646" y="4403683"/>
            <a:ext cx="1487734" cy="2237509"/>
          </a:xfrm>
          <a:custGeom>
            <a:rect b="b" l="l" r="r" t="t"/>
            <a:pathLst>
              <a:path extrusionOk="0" h="3791122" w="2520742">
                <a:moveTo>
                  <a:pt x="1382768" y="3791123"/>
                </a:moveTo>
                <a:cubicBezTo>
                  <a:pt x="1302608" y="3791123"/>
                  <a:pt x="1222903" y="3791123"/>
                  <a:pt x="1142742" y="3791123"/>
                </a:cubicBezTo>
                <a:cubicBezTo>
                  <a:pt x="1140920" y="3790212"/>
                  <a:pt x="1139099" y="3789301"/>
                  <a:pt x="1137277" y="3788846"/>
                </a:cubicBezTo>
                <a:cubicBezTo>
                  <a:pt x="1068047" y="3779281"/>
                  <a:pt x="1022957" y="3736923"/>
                  <a:pt x="1009293" y="3668605"/>
                </a:cubicBezTo>
                <a:cubicBezTo>
                  <a:pt x="1003828" y="3642644"/>
                  <a:pt x="1003828" y="3642644"/>
                  <a:pt x="976500" y="3640822"/>
                </a:cubicBezTo>
                <a:cubicBezTo>
                  <a:pt x="855804" y="3633079"/>
                  <a:pt x="769723" y="3536522"/>
                  <a:pt x="775188" y="3416282"/>
                </a:cubicBezTo>
                <a:cubicBezTo>
                  <a:pt x="775188" y="3411727"/>
                  <a:pt x="774277" y="3406262"/>
                  <a:pt x="771545" y="3403073"/>
                </a:cubicBezTo>
                <a:cubicBezTo>
                  <a:pt x="715979" y="3342498"/>
                  <a:pt x="711880" y="3272813"/>
                  <a:pt x="741029" y="3200395"/>
                </a:cubicBezTo>
                <a:cubicBezTo>
                  <a:pt x="750594" y="3176711"/>
                  <a:pt x="750594" y="3161681"/>
                  <a:pt x="737841" y="3138908"/>
                </a:cubicBezTo>
                <a:cubicBezTo>
                  <a:pt x="704137" y="3078333"/>
                  <a:pt x="709602" y="3015935"/>
                  <a:pt x="738752" y="2954448"/>
                </a:cubicBezTo>
                <a:cubicBezTo>
                  <a:pt x="741029" y="2949438"/>
                  <a:pt x="741940" y="2940784"/>
                  <a:pt x="739207" y="2936230"/>
                </a:cubicBezTo>
                <a:cubicBezTo>
                  <a:pt x="693661" y="2862446"/>
                  <a:pt x="697760" y="2789573"/>
                  <a:pt x="742395" y="2717155"/>
                </a:cubicBezTo>
                <a:cubicBezTo>
                  <a:pt x="747405" y="2709412"/>
                  <a:pt x="746950" y="2704402"/>
                  <a:pt x="742851" y="2696204"/>
                </a:cubicBezTo>
                <a:cubicBezTo>
                  <a:pt x="728732" y="2669787"/>
                  <a:pt x="714612" y="2642915"/>
                  <a:pt x="702771" y="2615588"/>
                </a:cubicBezTo>
                <a:cubicBezTo>
                  <a:pt x="682730" y="2569587"/>
                  <a:pt x="666789" y="2521764"/>
                  <a:pt x="645383" y="2476218"/>
                </a:cubicBezTo>
                <a:cubicBezTo>
                  <a:pt x="599382" y="2378750"/>
                  <a:pt x="531974" y="2296313"/>
                  <a:pt x="460467" y="2217063"/>
                </a:cubicBezTo>
                <a:cubicBezTo>
                  <a:pt x="395792" y="2145101"/>
                  <a:pt x="327929" y="2076327"/>
                  <a:pt x="266442" y="2001632"/>
                </a:cubicBezTo>
                <a:cubicBezTo>
                  <a:pt x="117963" y="1822637"/>
                  <a:pt x="33248" y="1615860"/>
                  <a:pt x="8198" y="1384487"/>
                </a:cubicBezTo>
                <a:cubicBezTo>
                  <a:pt x="5465" y="1357615"/>
                  <a:pt x="2733" y="1330743"/>
                  <a:pt x="0" y="1303871"/>
                </a:cubicBezTo>
                <a:cubicBezTo>
                  <a:pt x="0" y="1264247"/>
                  <a:pt x="0" y="1225077"/>
                  <a:pt x="0" y="1185453"/>
                </a:cubicBezTo>
                <a:cubicBezTo>
                  <a:pt x="911" y="1181354"/>
                  <a:pt x="1822" y="1176799"/>
                  <a:pt x="2277" y="1172700"/>
                </a:cubicBezTo>
                <a:cubicBezTo>
                  <a:pt x="14119" y="976398"/>
                  <a:pt x="66952" y="791938"/>
                  <a:pt x="165331" y="622052"/>
                </a:cubicBezTo>
                <a:cubicBezTo>
                  <a:pt x="339316" y="321906"/>
                  <a:pt x="592550" y="123782"/>
                  <a:pt x="930499" y="38611"/>
                </a:cubicBezTo>
                <a:cubicBezTo>
                  <a:pt x="1110860" y="-6934"/>
                  <a:pt x="1293954" y="-9212"/>
                  <a:pt x="1477048" y="16294"/>
                </a:cubicBezTo>
                <a:cubicBezTo>
                  <a:pt x="1710242" y="48631"/>
                  <a:pt x="1918841" y="140634"/>
                  <a:pt x="2093281" y="298677"/>
                </a:cubicBezTo>
                <a:cubicBezTo>
                  <a:pt x="2414379" y="590626"/>
                  <a:pt x="2555115" y="955902"/>
                  <a:pt x="2513669" y="1388131"/>
                </a:cubicBezTo>
                <a:cubicBezTo>
                  <a:pt x="2491806" y="1614038"/>
                  <a:pt x="2406181" y="1816716"/>
                  <a:pt x="2264078" y="1993434"/>
                </a:cubicBezTo>
                <a:cubicBezTo>
                  <a:pt x="2205324" y="2066307"/>
                  <a:pt x="2140194" y="2134170"/>
                  <a:pt x="2075519" y="2202033"/>
                </a:cubicBezTo>
                <a:cubicBezTo>
                  <a:pt x="1967575" y="2314986"/>
                  <a:pt x="1880583" y="2440693"/>
                  <a:pt x="1829116" y="2589627"/>
                </a:cubicBezTo>
                <a:cubicBezTo>
                  <a:pt x="1816363" y="2626064"/>
                  <a:pt x="1797234" y="2660678"/>
                  <a:pt x="1779927" y="2695293"/>
                </a:cubicBezTo>
                <a:cubicBezTo>
                  <a:pt x="1775372" y="2704402"/>
                  <a:pt x="1774917" y="2709868"/>
                  <a:pt x="1780382" y="2718521"/>
                </a:cubicBezTo>
                <a:cubicBezTo>
                  <a:pt x="1823195" y="2788662"/>
                  <a:pt x="1827750" y="2860168"/>
                  <a:pt x="1784481" y="2932131"/>
                </a:cubicBezTo>
                <a:cubicBezTo>
                  <a:pt x="1779016" y="2941240"/>
                  <a:pt x="1779016" y="2946705"/>
                  <a:pt x="1783571" y="2955814"/>
                </a:cubicBezTo>
                <a:cubicBezTo>
                  <a:pt x="1813631" y="3017757"/>
                  <a:pt x="1818185" y="3081065"/>
                  <a:pt x="1783115" y="3141186"/>
                </a:cubicBezTo>
                <a:cubicBezTo>
                  <a:pt x="1770818" y="3162137"/>
                  <a:pt x="1771729" y="3175800"/>
                  <a:pt x="1780382" y="3197207"/>
                </a:cubicBezTo>
                <a:cubicBezTo>
                  <a:pt x="1809987" y="3270536"/>
                  <a:pt x="1807254" y="3340676"/>
                  <a:pt x="1750778" y="3402618"/>
                </a:cubicBezTo>
                <a:cubicBezTo>
                  <a:pt x="1748045" y="3405806"/>
                  <a:pt x="1746679" y="3411727"/>
                  <a:pt x="1747134" y="3415826"/>
                </a:cubicBezTo>
                <a:cubicBezTo>
                  <a:pt x="1756699" y="3511928"/>
                  <a:pt x="1682004" y="3631257"/>
                  <a:pt x="1543089" y="3640367"/>
                </a:cubicBezTo>
                <a:cubicBezTo>
                  <a:pt x="1517584" y="3642188"/>
                  <a:pt x="1517584" y="3642188"/>
                  <a:pt x="1512574" y="3667239"/>
                </a:cubicBezTo>
                <a:cubicBezTo>
                  <a:pt x="1499365" y="3730092"/>
                  <a:pt x="1462929" y="3770627"/>
                  <a:pt x="1399620" y="3786568"/>
                </a:cubicBezTo>
                <a:cubicBezTo>
                  <a:pt x="1394155" y="3788390"/>
                  <a:pt x="1388234" y="3789757"/>
                  <a:pt x="1382768" y="3791123"/>
                </a:cubicBezTo>
                <a:close/>
                <a:moveTo>
                  <a:pt x="1561307" y="1757051"/>
                </a:moveTo>
                <a:cubicBezTo>
                  <a:pt x="1565407" y="1739289"/>
                  <a:pt x="1569050" y="1721981"/>
                  <a:pt x="1573149" y="1704218"/>
                </a:cubicBezTo>
                <a:cubicBezTo>
                  <a:pt x="1649666" y="1722892"/>
                  <a:pt x="1697034" y="1768893"/>
                  <a:pt x="1716163" y="1844499"/>
                </a:cubicBezTo>
                <a:cubicBezTo>
                  <a:pt x="1743946" y="1841311"/>
                  <a:pt x="1769451" y="1833568"/>
                  <a:pt x="1791313" y="1818083"/>
                </a:cubicBezTo>
                <a:cubicBezTo>
                  <a:pt x="1823195" y="1795765"/>
                  <a:pt x="1840503" y="1765249"/>
                  <a:pt x="1839136" y="1725169"/>
                </a:cubicBezTo>
                <a:cubicBezTo>
                  <a:pt x="1837314" y="1683267"/>
                  <a:pt x="1816363" y="1651385"/>
                  <a:pt x="1785848" y="1624969"/>
                </a:cubicBezTo>
                <a:cubicBezTo>
                  <a:pt x="1773095" y="1614038"/>
                  <a:pt x="1758065" y="1604929"/>
                  <a:pt x="1744857" y="1595364"/>
                </a:cubicBezTo>
                <a:cubicBezTo>
                  <a:pt x="1746223" y="1577146"/>
                  <a:pt x="1749411" y="1559838"/>
                  <a:pt x="1748956" y="1542075"/>
                </a:cubicBezTo>
                <a:cubicBezTo>
                  <a:pt x="1747134" y="1483322"/>
                  <a:pt x="1707054" y="1451440"/>
                  <a:pt x="1650577" y="1467381"/>
                </a:cubicBezTo>
                <a:cubicBezTo>
                  <a:pt x="1623705" y="1475123"/>
                  <a:pt x="1599566" y="1491520"/>
                  <a:pt x="1572238" y="1504728"/>
                </a:cubicBezTo>
                <a:cubicBezTo>
                  <a:pt x="1564496" y="1500174"/>
                  <a:pt x="1553109" y="1491975"/>
                  <a:pt x="1540812" y="1486054"/>
                </a:cubicBezTo>
                <a:cubicBezTo>
                  <a:pt x="1518950" y="1475123"/>
                  <a:pt x="1495266" y="1470569"/>
                  <a:pt x="1470671" y="1474668"/>
                </a:cubicBezTo>
                <a:cubicBezTo>
                  <a:pt x="1425126" y="1482411"/>
                  <a:pt x="1391877" y="1508372"/>
                  <a:pt x="1369560" y="1547086"/>
                </a:cubicBezTo>
                <a:cubicBezTo>
                  <a:pt x="1319915" y="1634078"/>
                  <a:pt x="1331301" y="1718793"/>
                  <a:pt x="1383679" y="1800775"/>
                </a:cubicBezTo>
                <a:cubicBezTo>
                  <a:pt x="1392788" y="1815350"/>
                  <a:pt x="1404175" y="1828103"/>
                  <a:pt x="1411917" y="1838123"/>
                </a:cubicBezTo>
                <a:cubicBezTo>
                  <a:pt x="1390966" y="1873193"/>
                  <a:pt x="1367283" y="1904619"/>
                  <a:pt x="1352253" y="1940145"/>
                </a:cubicBezTo>
                <a:cubicBezTo>
                  <a:pt x="1319915" y="2015295"/>
                  <a:pt x="1319915" y="2090446"/>
                  <a:pt x="1368194" y="2159675"/>
                </a:cubicBezTo>
                <a:cubicBezTo>
                  <a:pt x="1406907" y="2214786"/>
                  <a:pt x="1461107" y="2239380"/>
                  <a:pt x="1528970" y="2227539"/>
                </a:cubicBezTo>
                <a:cubicBezTo>
                  <a:pt x="1574516" y="2219796"/>
                  <a:pt x="1611863" y="2195201"/>
                  <a:pt x="1645112" y="2163319"/>
                </a:cubicBezTo>
                <a:cubicBezTo>
                  <a:pt x="1651943" y="2156943"/>
                  <a:pt x="1656953" y="2156032"/>
                  <a:pt x="1666063" y="2159220"/>
                </a:cubicBezTo>
                <a:cubicBezTo>
                  <a:pt x="1684281" y="2165141"/>
                  <a:pt x="1702955" y="2170151"/>
                  <a:pt x="1721628" y="2173795"/>
                </a:cubicBezTo>
                <a:cubicBezTo>
                  <a:pt x="1782204" y="2184270"/>
                  <a:pt x="1837770" y="2161497"/>
                  <a:pt x="1866919" y="2113674"/>
                </a:cubicBezTo>
                <a:cubicBezTo>
                  <a:pt x="1882405" y="2089080"/>
                  <a:pt x="1890603" y="2061752"/>
                  <a:pt x="1891969" y="2032603"/>
                </a:cubicBezTo>
                <a:cubicBezTo>
                  <a:pt x="1892880" y="2010286"/>
                  <a:pt x="1891969" y="1987513"/>
                  <a:pt x="1891969" y="1965195"/>
                </a:cubicBezTo>
                <a:cubicBezTo>
                  <a:pt x="1905633" y="1967472"/>
                  <a:pt x="1918386" y="1969750"/>
                  <a:pt x="1931139" y="1971572"/>
                </a:cubicBezTo>
                <a:cubicBezTo>
                  <a:pt x="2033617" y="1986602"/>
                  <a:pt x="2119243" y="1916917"/>
                  <a:pt x="2122431" y="1813528"/>
                </a:cubicBezTo>
                <a:cubicBezTo>
                  <a:pt x="2123342" y="1780735"/>
                  <a:pt x="2118332" y="1747487"/>
                  <a:pt x="2116054" y="1712872"/>
                </a:cubicBezTo>
                <a:cubicBezTo>
                  <a:pt x="2114233" y="1713783"/>
                  <a:pt x="2115143" y="1713327"/>
                  <a:pt x="2116054" y="1712872"/>
                </a:cubicBezTo>
                <a:cubicBezTo>
                  <a:pt x="2118787" y="1711961"/>
                  <a:pt x="2121520" y="1711050"/>
                  <a:pt x="2124253" y="1709684"/>
                </a:cubicBezTo>
                <a:cubicBezTo>
                  <a:pt x="2175264" y="1690555"/>
                  <a:pt x="2218532" y="1660494"/>
                  <a:pt x="2252236" y="1617681"/>
                </a:cubicBezTo>
                <a:cubicBezTo>
                  <a:pt x="2331030" y="1517481"/>
                  <a:pt x="2343783" y="1349417"/>
                  <a:pt x="2280019" y="1238741"/>
                </a:cubicBezTo>
                <a:cubicBezTo>
                  <a:pt x="2245404" y="1178621"/>
                  <a:pt x="2193027" y="1149016"/>
                  <a:pt x="2123797" y="1150382"/>
                </a:cubicBezTo>
                <a:cubicBezTo>
                  <a:pt x="2045003" y="1151749"/>
                  <a:pt x="2000368" y="1206859"/>
                  <a:pt x="2015854" y="1284287"/>
                </a:cubicBezTo>
                <a:cubicBezTo>
                  <a:pt x="2019497" y="1302960"/>
                  <a:pt x="2025874" y="1320723"/>
                  <a:pt x="2029973" y="1335298"/>
                </a:cubicBezTo>
                <a:cubicBezTo>
                  <a:pt x="1996269" y="1326644"/>
                  <a:pt x="1961199" y="1314802"/>
                  <a:pt x="1925673" y="1309337"/>
                </a:cubicBezTo>
                <a:cubicBezTo>
                  <a:pt x="1870563" y="1300683"/>
                  <a:pt x="1819552" y="1312070"/>
                  <a:pt x="1784481" y="1359893"/>
                </a:cubicBezTo>
                <a:cubicBezTo>
                  <a:pt x="1770818" y="1378566"/>
                  <a:pt x="1763075" y="1401795"/>
                  <a:pt x="1753055" y="1423201"/>
                </a:cubicBezTo>
                <a:cubicBezTo>
                  <a:pt x="1749411" y="1430488"/>
                  <a:pt x="1751233" y="1435954"/>
                  <a:pt x="1758520" y="1441875"/>
                </a:cubicBezTo>
                <a:cubicBezTo>
                  <a:pt x="1790858" y="1469658"/>
                  <a:pt x="1807710" y="1506094"/>
                  <a:pt x="1807710" y="1548452"/>
                </a:cubicBezTo>
                <a:cubicBezTo>
                  <a:pt x="1807710" y="1563938"/>
                  <a:pt x="1812720" y="1571680"/>
                  <a:pt x="1823651" y="1580789"/>
                </a:cubicBezTo>
                <a:cubicBezTo>
                  <a:pt x="1882405" y="1629979"/>
                  <a:pt x="1908821" y="1691921"/>
                  <a:pt x="1888781" y="1767527"/>
                </a:cubicBezTo>
                <a:cubicBezTo>
                  <a:pt x="1869196" y="1841311"/>
                  <a:pt x="1815453" y="1880936"/>
                  <a:pt x="1743035" y="1895966"/>
                </a:cubicBezTo>
                <a:cubicBezTo>
                  <a:pt x="1723450" y="1900065"/>
                  <a:pt x="1716163" y="1906441"/>
                  <a:pt x="1710697" y="1926026"/>
                </a:cubicBezTo>
                <a:cubicBezTo>
                  <a:pt x="1692935" y="1989334"/>
                  <a:pt x="1649211" y="2030326"/>
                  <a:pt x="1588179" y="2056287"/>
                </a:cubicBezTo>
                <a:cubicBezTo>
                  <a:pt x="1581348" y="2038524"/>
                  <a:pt x="1574971" y="2022127"/>
                  <a:pt x="1568595" y="2005275"/>
                </a:cubicBezTo>
                <a:cubicBezTo>
                  <a:pt x="1625982" y="1977948"/>
                  <a:pt x="1664241" y="1936501"/>
                  <a:pt x="1662874" y="1871371"/>
                </a:cubicBezTo>
                <a:cubicBezTo>
                  <a:pt x="1661508" y="1807607"/>
                  <a:pt x="1618695" y="1775270"/>
                  <a:pt x="1561307" y="1757051"/>
                </a:cubicBezTo>
                <a:close/>
                <a:moveTo>
                  <a:pt x="776555" y="1591265"/>
                </a:moveTo>
                <a:cubicBezTo>
                  <a:pt x="752871" y="1613127"/>
                  <a:pt x="728732" y="1631345"/>
                  <a:pt x="709602" y="1654118"/>
                </a:cubicBezTo>
                <a:cubicBezTo>
                  <a:pt x="685008" y="1683267"/>
                  <a:pt x="675899" y="1718793"/>
                  <a:pt x="685919" y="1756596"/>
                </a:cubicBezTo>
                <a:cubicBezTo>
                  <a:pt x="698671" y="1805330"/>
                  <a:pt x="750138" y="1842222"/>
                  <a:pt x="805248" y="1843133"/>
                </a:cubicBezTo>
                <a:cubicBezTo>
                  <a:pt x="838041" y="1757507"/>
                  <a:pt x="887686" y="1710139"/>
                  <a:pt x="949173" y="1705585"/>
                </a:cubicBezTo>
                <a:cubicBezTo>
                  <a:pt x="952817" y="1722437"/>
                  <a:pt x="956460" y="1739744"/>
                  <a:pt x="960104" y="1756140"/>
                </a:cubicBezTo>
                <a:cubicBezTo>
                  <a:pt x="891330" y="1784834"/>
                  <a:pt x="862181" y="1813528"/>
                  <a:pt x="858992" y="1861806"/>
                </a:cubicBezTo>
                <a:cubicBezTo>
                  <a:pt x="854438" y="1931947"/>
                  <a:pt x="893607" y="1975671"/>
                  <a:pt x="953272" y="2004820"/>
                </a:cubicBezTo>
                <a:cubicBezTo>
                  <a:pt x="946440" y="2021672"/>
                  <a:pt x="940064" y="2038068"/>
                  <a:pt x="933232" y="2055376"/>
                </a:cubicBezTo>
                <a:cubicBezTo>
                  <a:pt x="862636" y="2024860"/>
                  <a:pt x="818001" y="1974304"/>
                  <a:pt x="804338" y="1901431"/>
                </a:cubicBezTo>
                <a:cubicBezTo>
                  <a:pt x="783386" y="1895966"/>
                  <a:pt x="764713" y="1892322"/>
                  <a:pt x="746494" y="1885946"/>
                </a:cubicBezTo>
                <a:cubicBezTo>
                  <a:pt x="669522" y="1859074"/>
                  <a:pt x="623521" y="1792577"/>
                  <a:pt x="627165" y="1711050"/>
                </a:cubicBezTo>
                <a:cubicBezTo>
                  <a:pt x="629897" y="1653207"/>
                  <a:pt x="659047" y="1609028"/>
                  <a:pt x="703681" y="1573502"/>
                </a:cubicBezTo>
                <a:cubicBezTo>
                  <a:pt x="708236" y="1569858"/>
                  <a:pt x="712791" y="1563027"/>
                  <a:pt x="712791" y="1557561"/>
                </a:cubicBezTo>
                <a:cubicBezTo>
                  <a:pt x="711880" y="1509738"/>
                  <a:pt x="728276" y="1470113"/>
                  <a:pt x="764257" y="1438231"/>
                </a:cubicBezTo>
                <a:cubicBezTo>
                  <a:pt x="766990" y="1435499"/>
                  <a:pt x="769723" y="1429578"/>
                  <a:pt x="768812" y="1426389"/>
                </a:cubicBezTo>
                <a:cubicBezTo>
                  <a:pt x="759703" y="1391775"/>
                  <a:pt x="745128" y="1360348"/>
                  <a:pt x="716890" y="1337120"/>
                </a:cubicBezTo>
                <a:cubicBezTo>
                  <a:pt x="675899" y="1302960"/>
                  <a:pt x="627620" y="1300228"/>
                  <a:pt x="578431" y="1310248"/>
                </a:cubicBezTo>
                <a:cubicBezTo>
                  <a:pt x="548371" y="1316624"/>
                  <a:pt x="519221" y="1327100"/>
                  <a:pt x="490527" y="1335298"/>
                </a:cubicBezTo>
                <a:cubicBezTo>
                  <a:pt x="494627" y="1321179"/>
                  <a:pt x="500092" y="1305693"/>
                  <a:pt x="503736" y="1290208"/>
                </a:cubicBezTo>
                <a:cubicBezTo>
                  <a:pt x="524231" y="1201394"/>
                  <a:pt x="464111" y="1135352"/>
                  <a:pt x="373930" y="1148561"/>
                </a:cubicBezTo>
                <a:cubicBezTo>
                  <a:pt x="302424" y="1159036"/>
                  <a:pt x="256422" y="1203215"/>
                  <a:pt x="227729" y="1266524"/>
                </a:cubicBezTo>
                <a:cubicBezTo>
                  <a:pt x="195847" y="1336664"/>
                  <a:pt x="195391" y="1409993"/>
                  <a:pt x="209966" y="1483777"/>
                </a:cubicBezTo>
                <a:cubicBezTo>
                  <a:pt x="229550" y="1584433"/>
                  <a:pt x="283750" y="1659584"/>
                  <a:pt x="379851" y="1701030"/>
                </a:cubicBezTo>
                <a:cubicBezTo>
                  <a:pt x="389416" y="1705129"/>
                  <a:pt x="398981" y="1708317"/>
                  <a:pt x="408090" y="1711961"/>
                </a:cubicBezTo>
                <a:cubicBezTo>
                  <a:pt x="404901" y="1730179"/>
                  <a:pt x="400802" y="1747031"/>
                  <a:pt x="398981" y="1763883"/>
                </a:cubicBezTo>
                <a:cubicBezTo>
                  <a:pt x="397614" y="1781646"/>
                  <a:pt x="397159" y="1799409"/>
                  <a:pt x="398525" y="1817172"/>
                </a:cubicBezTo>
                <a:cubicBezTo>
                  <a:pt x="404901" y="1908718"/>
                  <a:pt x="473220" y="1972027"/>
                  <a:pt x="564312" y="1971116"/>
                </a:cubicBezTo>
                <a:cubicBezTo>
                  <a:pt x="585718" y="1971116"/>
                  <a:pt x="607125" y="1966562"/>
                  <a:pt x="629442" y="1963829"/>
                </a:cubicBezTo>
                <a:cubicBezTo>
                  <a:pt x="628986" y="1968839"/>
                  <a:pt x="628531" y="1973849"/>
                  <a:pt x="628531" y="1979314"/>
                </a:cubicBezTo>
                <a:cubicBezTo>
                  <a:pt x="629897" y="2005275"/>
                  <a:pt x="628076" y="2031692"/>
                  <a:pt x="633086" y="2057198"/>
                </a:cubicBezTo>
                <a:cubicBezTo>
                  <a:pt x="644472" y="2120506"/>
                  <a:pt x="685463" y="2161953"/>
                  <a:pt x="745128" y="2171517"/>
                </a:cubicBezTo>
                <a:cubicBezTo>
                  <a:pt x="782476" y="2177438"/>
                  <a:pt x="818912" y="2171062"/>
                  <a:pt x="853982" y="2157398"/>
                </a:cubicBezTo>
                <a:cubicBezTo>
                  <a:pt x="864002" y="2153755"/>
                  <a:pt x="869468" y="2156032"/>
                  <a:pt x="877211" y="2162408"/>
                </a:cubicBezTo>
                <a:cubicBezTo>
                  <a:pt x="896340" y="2177894"/>
                  <a:pt x="915925" y="2192924"/>
                  <a:pt x="936876" y="2205677"/>
                </a:cubicBezTo>
                <a:cubicBezTo>
                  <a:pt x="966936" y="2222984"/>
                  <a:pt x="999729" y="2231638"/>
                  <a:pt x="1034799" y="2227539"/>
                </a:cubicBezTo>
                <a:cubicBezTo>
                  <a:pt x="1103117" y="2219796"/>
                  <a:pt x="1148663" y="2180627"/>
                  <a:pt x="1174169" y="2118684"/>
                </a:cubicBezTo>
                <a:cubicBezTo>
                  <a:pt x="1204684" y="2043534"/>
                  <a:pt x="1191476" y="1971572"/>
                  <a:pt x="1151851" y="1903253"/>
                </a:cubicBezTo>
                <a:cubicBezTo>
                  <a:pt x="1138643" y="1880936"/>
                  <a:pt x="1122247" y="1860440"/>
                  <a:pt x="1106761" y="1838123"/>
                </a:cubicBezTo>
                <a:cubicBezTo>
                  <a:pt x="1109494" y="1834935"/>
                  <a:pt x="1113137" y="1830835"/>
                  <a:pt x="1116326" y="1826736"/>
                </a:cubicBezTo>
                <a:cubicBezTo>
                  <a:pt x="1155495" y="1780280"/>
                  <a:pt x="1180090" y="1727447"/>
                  <a:pt x="1181912" y="1665504"/>
                </a:cubicBezTo>
                <a:cubicBezTo>
                  <a:pt x="1183733" y="1604473"/>
                  <a:pt x="1165971" y="1550729"/>
                  <a:pt x="1120880" y="1507916"/>
                </a:cubicBezTo>
                <a:cubicBezTo>
                  <a:pt x="1076701" y="1465559"/>
                  <a:pt x="1017491" y="1459638"/>
                  <a:pt x="966025" y="1491520"/>
                </a:cubicBezTo>
                <a:cubicBezTo>
                  <a:pt x="958737" y="1496074"/>
                  <a:pt x="951450" y="1501084"/>
                  <a:pt x="947807" y="1503817"/>
                </a:cubicBezTo>
                <a:cubicBezTo>
                  <a:pt x="923212" y="1490609"/>
                  <a:pt x="901805" y="1475123"/>
                  <a:pt x="878122" y="1466925"/>
                </a:cubicBezTo>
                <a:cubicBezTo>
                  <a:pt x="818457" y="1445974"/>
                  <a:pt x="772911" y="1479678"/>
                  <a:pt x="772456" y="1542531"/>
                </a:cubicBezTo>
                <a:cubicBezTo>
                  <a:pt x="772911" y="1561205"/>
                  <a:pt x="775188" y="1578057"/>
                  <a:pt x="776555" y="1591265"/>
                </a:cubicBezTo>
                <a:close/>
                <a:moveTo>
                  <a:pt x="1617784" y="559199"/>
                </a:moveTo>
                <a:cubicBezTo>
                  <a:pt x="1614596" y="608388"/>
                  <a:pt x="1655132" y="661221"/>
                  <a:pt x="1705687" y="673974"/>
                </a:cubicBezTo>
                <a:cubicBezTo>
                  <a:pt x="1747589" y="684450"/>
                  <a:pt x="1788125" y="677618"/>
                  <a:pt x="1827294" y="661677"/>
                </a:cubicBezTo>
                <a:cubicBezTo>
                  <a:pt x="1888326" y="636627"/>
                  <a:pt x="1937971" y="597913"/>
                  <a:pt x="1961199" y="534149"/>
                </a:cubicBezTo>
                <a:cubicBezTo>
                  <a:pt x="1980328" y="481316"/>
                  <a:pt x="1969397" y="432582"/>
                  <a:pt x="1931594" y="391591"/>
                </a:cubicBezTo>
                <a:cubicBezTo>
                  <a:pt x="1895158" y="351966"/>
                  <a:pt x="1848701" y="342401"/>
                  <a:pt x="1797690" y="358798"/>
                </a:cubicBezTo>
                <a:cubicBezTo>
                  <a:pt x="1788581" y="361986"/>
                  <a:pt x="1785392" y="357887"/>
                  <a:pt x="1781293" y="351966"/>
                </a:cubicBezTo>
                <a:cubicBezTo>
                  <a:pt x="1753966" y="312341"/>
                  <a:pt x="1724361" y="274994"/>
                  <a:pt x="1686103" y="245389"/>
                </a:cubicBezTo>
                <a:cubicBezTo>
                  <a:pt x="1654676" y="221250"/>
                  <a:pt x="1620517" y="202576"/>
                  <a:pt x="1579981" y="201210"/>
                </a:cubicBezTo>
                <a:cubicBezTo>
                  <a:pt x="1516217" y="198932"/>
                  <a:pt x="1467483" y="228537"/>
                  <a:pt x="1431958" y="279093"/>
                </a:cubicBezTo>
                <a:cubicBezTo>
                  <a:pt x="1368649" y="368818"/>
                  <a:pt x="1365461" y="466286"/>
                  <a:pt x="1404630" y="566031"/>
                </a:cubicBezTo>
                <a:cubicBezTo>
                  <a:pt x="1416472" y="595636"/>
                  <a:pt x="1433779" y="622508"/>
                  <a:pt x="1449265" y="651657"/>
                </a:cubicBezTo>
                <a:cubicBezTo>
                  <a:pt x="1397798" y="709044"/>
                  <a:pt x="1367283" y="777363"/>
                  <a:pt x="1373659" y="859345"/>
                </a:cubicBezTo>
                <a:cubicBezTo>
                  <a:pt x="1380035" y="940417"/>
                  <a:pt x="1421482" y="1003270"/>
                  <a:pt x="1480236" y="1056103"/>
                </a:cubicBezTo>
                <a:cubicBezTo>
                  <a:pt x="1355896" y="1164046"/>
                  <a:pt x="1340866" y="1329832"/>
                  <a:pt x="1411462" y="1434588"/>
                </a:cubicBezTo>
                <a:cubicBezTo>
                  <a:pt x="1412828" y="1434588"/>
                  <a:pt x="1414195" y="1434588"/>
                  <a:pt x="1415561" y="1434132"/>
                </a:cubicBezTo>
                <a:cubicBezTo>
                  <a:pt x="1466572" y="1415458"/>
                  <a:pt x="1517584" y="1413181"/>
                  <a:pt x="1568139" y="1434588"/>
                </a:cubicBezTo>
                <a:cubicBezTo>
                  <a:pt x="1570872" y="1435954"/>
                  <a:pt x="1575882" y="1435043"/>
                  <a:pt x="1578615" y="1433221"/>
                </a:cubicBezTo>
                <a:cubicBezTo>
                  <a:pt x="1615507" y="1409537"/>
                  <a:pt x="1655587" y="1402250"/>
                  <a:pt x="1698400" y="1409537"/>
                </a:cubicBezTo>
                <a:cubicBezTo>
                  <a:pt x="1740758" y="1281099"/>
                  <a:pt x="1830483" y="1234186"/>
                  <a:pt x="1957555" y="1255593"/>
                </a:cubicBezTo>
                <a:cubicBezTo>
                  <a:pt x="1964842" y="1226444"/>
                  <a:pt x="1971674" y="1198205"/>
                  <a:pt x="1978506" y="1171333"/>
                </a:cubicBezTo>
                <a:cubicBezTo>
                  <a:pt x="1957555" y="1164957"/>
                  <a:pt x="1933871" y="1160402"/>
                  <a:pt x="1912009" y="1150382"/>
                </a:cubicBezTo>
                <a:cubicBezTo>
                  <a:pt x="1890148" y="1140362"/>
                  <a:pt x="1870107" y="1125788"/>
                  <a:pt x="1848701" y="1113035"/>
                </a:cubicBezTo>
                <a:cubicBezTo>
                  <a:pt x="1794046" y="1172700"/>
                  <a:pt x="1717529" y="1189552"/>
                  <a:pt x="1637824" y="1144006"/>
                </a:cubicBezTo>
                <a:cubicBezTo>
                  <a:pt x="1616873" y="1184542"/>
                  <a:pt x="1587268" y="1215968"/>
                  <a:pt x="1543089" y="1234642"/>
                </a:cubicBezTo>
                <a:cubicBezTo>
                  <a:pt x="1536257" y="1217790"/>
                  <a:pt x="1529425" y="1201394"/>
                  <a:pt x="1522593" y="1184542"/>
                </a:cubicBezTo>
                <a:cubicBezTo>
                  <a:pt x="1569506" y="1160858"/>
                  <a:pt x="1595011" y="1122599"/>
                  <a:pt x="1600021" y="1072044"/>
                </a:cubicBezTo>
                <a:cubicBezTo>
                  <a:pt x="1605487" y="1020122"/>
                  <a:pt x="1584536" y="979130"/>
                  <a:pt x="1542634" y="948159"/>
                </a:cubicBezTo>
                <a:cubicBezTo>
                  <a:pt x="1553109" y="932674"/>
                  <a:pt x="1563129" y="918099"/>
                  <a:pt x="1573605" y="903069"/>
                </a:cubicBezTo>
                <a:cubicBezTo>
                  <a:pt x="1578159" y="906257"/>
                  <a:pt x="1582258" y="908535"/>
                  <a:pt x="1585447" y="911267"/>
                </a:cubicBezTo>
                <a:cubicBezTo>
                  <a:pt x="1635091" y="953169"/>
                  <a:pt x="1657864" y="1006913"/>
                  <a:pt x="1655587" y="1071588"/>
                </a:cubicBezTo>
                <a:cubicBezTo>
                  <a:pt x="1655132" y="1077965"/>
                  <a:pt x="1656953" y="1087074"/>
                  <a:pt x="1661508" y="1090717"/>
                </a:cubicBezTo>
                <a:cubicBezTo>
                  <a:pt x="1708420" y="1128065"/>
                  <a:pt x="1771729" y="1120778"/>
                  <a:pt x="1809076" y="1074321"/>
                </a:cubicBezTo>
                <a:cubicBezTo>
                  <a:pt x="1814086" y="1067945"/>
                  <a:pt x="1815453" y="1062479"/>
                  <a:pt x="1811809" y="1054281"/>
                </a:cubicBezTo>
                <a:cubicBezTo>
                  <a:pt x="1798601" y="1025132"/>
                  <a:pt x="1795412" y="994616"/>
                  <a:pt x="1800878" y="963189"/>
                </a:cubicBezTo>
                <a:cubicBezTo>
                  <a:pt x="1801789" y="958635"/>
                  <a:pt x="1798145" y="950892"/>
                  <a:pt x="1794502" y="948159"/>
                </a:cubicBezTo>
                <a:cubicBezTo>
                  <a:pt x="1741213" y="908079"/>
                  <a:pt x="1724361" y="853880"/>
                  <a:pt x="1733470" y="790116"/>
                </a:cubicBezTo>
                <a:cubicBezTo>
                  <a:pt x="1736203" y="770987"/>
                  <a:pt x="1743035" y="752313"/>
                  <a:pt x="1748045" y="733184"/>
                </a:cubicBezTo>
                <a:cubicBezTo>
                  <a:pt x="1712064" y="731362"/>
                  <a:pt x="1676994" y="724074"/>
                  <a:pt x="1645567" y="704945"/>
                </a:cubicBezTo>
                <a:cubicBezTo>
                  <a:pt x="1596378" y="674885"/>
                  <a:pt x="1569506" y="630250"/>
                  <a:pt x="1563129" y="573318"/>
                </a:cubicBezTo>
                <a:cubicBezTo>
                  <a:pt x="1561307" y="558744"/>
                  <a:pt x="1558575" y="549634"/>
                  <a:pt x="1543089" y="542803"/>
                </a:cubicBezTo>
                <a:cubicBezTo>
                  <a:pt x="1496177" y="522307"/>
                  <a:pt x="1467483" y="484959"/>
                  <a:pt x="1453820" y="433948"/>
                </a:cubicBezTo>
                <a:cubicBezTo>
                  <a:pt x="1472038" y="429849"/>
                  <a:pt x="1488890" y="425750"/>
                  <a:pt x="1506197" y="421651"/>
                </a:cubicBezTo>
                <a:cubicBezTo>
                  <a:pt x="1519405" y="469018"/>
                  <a:pt x="1549010" y="497257"/>
                  <a:pt x="1597289" y="501356"/>
                </a:cubicBezTo>
                <a:cubicBezTo>
                  <a:pt x="1643290" y="505455"/>
                  <a:pt x="1680182" y="485415"/>
                  <a:pt x="1711608" y="453077"/>
                </a:cubicBezTo>
                <a:cubicBezTo>
                  <a:pt x="1725727" y="465375"/>
                  <a:pt x="1738936" y="477217"/>
                  <a:pt x="1752599" y="489514"/>
                </a:cubicBezTo>
                <a:cubicBezTo>
                  <a:pt x="1715707" y="530505"/>
                  <a:pt x="1671528" y="554189"/>
                  <a:pt x="1617784" y="559199"/>
                </a:cubicBezTo>
                <a:close/>
                <a:moveTo>
                  <a:pt x="1068047" y="433948"/>
                </a:moveTo>
                <a:cubicBezTo>
                  <a:pt x="1053928" y="486781"/>
                  <a:pt x="1023412" y="523673"/>
                  <a:pt x="975134" y="544624"/>
                </a:cubicBezTo>
                <a:cubicBezTo>
                  <a:pt x="963748" y="549634"/>
                  <a:pt x="960104" y="555555"/>
                  <a:pt x="959193" y="566942"/>
                </a:cubicBezTo>
                <a:cubicBezTo>
                  <a:pt x="952817" y="648013"/>
                  <a:pt x="898617" y="709500"/>
                  <a:pt x="818457" y="726807"/>
                </a:cubicBezTo>
                <a:cubicBezTo>
                  <a:pt x="803427" y="729995"/>
                  <a:pt x="787941" y="731817"/>
                  <a:pt x="772000" y="734095"/>
                </a:cubicBezTo>
                <a:cubicBezTo>
                  <a:pt x="773366" y="738194"/>
                  <a:pt x="774733" y="741382"/>
                  <a:pt x="775644" y="744570"/>
                </a:cubicBezTo>
                <a:cubicBezTo>
                  <a:pt x="806615" y="821998"/>
                  <a:pt x="787486" y="908535"/>
                  <a:pt x="723722" y="949981"/>
                </a:cubicBezTo>
                <a:cubicBezTo>
                  <a:pt x="720989" y="951803"/>
                  <a:pt x="719167" y="958635"/>
                  <a:pt x="719622" y="962279"/>
                </a:cubicBezTo>
                <a:cubicBezTo>
                  <a:pt x="725999" y="994616"/>
                  <a:pt x="721900" y="1026043"/>
                  <a:pt x="709147" y="1056103"/>
                </a:cubicBezTo>
                <a:cubicBezTo>
                  <a:pt x="707325" y="1060202"/>
                  <a:pt x="708236" y="1067945"/>
                  <a:pt x="710969" y="1071588"/>
                </a:cubicBezTo>
                <a:cubicBezTo>
                  <a:pt x="746039" y="1119867"/>
                  <a:pt x="813447" y="1128520"/>
                  <a:pt x="859903" y="1090262"/>
                </a:cubicBezTo>
                <a:cubicBezTo>
                  <a:pt x="863091" y="1087529"/>
                  <a:pt x="865369" y="1081608"/>
                  <a:pt x="865824" y="1077054"/>
                </a:cubicBezTo>
                <a:cubicBezTo>
                  <a:pt x="867646" y="1056103"/>
                  <a:pt x="866280" y="1034241"/>
                  <a:pt x="870834" y="1014201"/>
                </a:cubicBezTo>
                <a:cubicBezTo>
                  <a:pt x="881310" y="968199"/>
                  <a:pt x="906360" y="930852"/>
                  <a:pt x="947351" y="902614"/>
                </a:cubicBezTo>
                <a:cubicBezTo>
                  <a:pt x="957827" y="918099"/>
                  <a:pt x="967847" y="932674"/>
                  <a:pt x="978322" y="947704"/>
                </a:cubicBezTo>
                <a:cubicBezTo>
                  <a:pt x="936420" y="978675"/>
                  <a:pt x="915925" y="1019666"/>
                  <a:pt x="920935" y="1070677"/>
                </a:cubicBezTo>
                <a:cubicBezTo>
                  <a:pt x="925945" y="1121689"/>
                  <a:pt x="951906" y="1159947"/>
                  <a:pt x="998362" y="1184086"/>
                </a:cubicBezTo>
                <a:cubicBezTo>
                  <a:pt x="991530" y="1200938"/>
                  <a:pt x="984699" y="1217335"/>
                  <a:pt x="977867" y="1234186"/>
                </a:cubicBezTo>
                <a:cubicBezTo>
                  <a:pt x="933687" y="1215513"/>
                  <a:pt x="904083" y="1183631"/>
                  <a:pt x="883132" y="1143550"/>
                </a:cubicBezTo>
                <a:cubicBezTo>
                  <a:pt x="804338" y="1188641"/>
                  <a:pt x="728276" y="1173611"/>
                  <a:pt x="669978" y="1110758"/>
                </a:cubicBezTo>
                <a:cubicBezTo>
                  <a:pt x="633541" y="1145372"/>
                  <a:pt x="589362" y="1163591"/>
                  <a:pt x="542450" y="1169512"/>
                </a:cubicBezTo>
                <a:cubicBezTo>
                  <a:pt x="549737" y="1198661"/>
                  <a:pt x="557024" y="1226899"/>
                  <a:pt x="564312" y="1256504"/>
                </a:cubicBezTo>
                <a:cubicBezTo>
                  <a:pt x="618511" y="1245118"/>
                  <a:pt x="673621" y="1247850"/>
                  <a:pt x="725088" y="1277000"/>
                </a:cubicBezTo>
                <a:cubicBezTo>
                  <a:pt x="777010" y="1306604"/>
                  <a:pt x="806159" y="1353061"/>
                  <a:pt x="822556" y="1408627"/>
                </a:cubicBezTo>
                <a:cubicBezTo>
                  <a:pt x="869923" y="1403617"/>
                  <a:pt x="900439" y="1406805"/>
                  <a:pt x="943707" y="1432766"/>
                </a:cubicBezTo>
                <a:cubicBezTo>
                  <a:pt x="947351" y="1435043"/>
                  <a:pt x="953727" y="1433221"/>
                  <a:pt x="958282" y="1432310"/>
                </a:cubicBezTo>
                <a:cubicBezTo>
                  <a:pt x="980599" y="1428211"/>
                  <a:pt x="1002461" y="1419558"/>
                  <a:pt x="1024323" y="1420013"/>
                </a:cubicBezTo>
                <a:cubicBezTo>
                  <a:pt x="1053473" y="1420013"/>
                  <a:pt x="1082166" y="1426845"/>
                  <a:pt x="1113137" y="1430944"/>
                </a:cubicBezTo>
                <a:cubicBezTo>
                  <a:pt x="1142287" y="1384487"/>
                  <a:pt x="1155495" y="1330743"/>
                  <a:pt x="1151851" y="1273356"/>
                </a:cubicBezTo>
                <a:cubicBezTo>
                  <a:pt x="1146386" y="1184997"/>
                  <a:pt x="1106761" y="1113490"/>
                  <a:pt x="1042086" y="1055647"/>
                </a:cubicBezTo>
                <a:cubicBezTo>
                  <a:pt x="1165060" y="950437"/>
                  <a:pt x="1192387" y="782373"/>
                  <a:pt x="1072602" y="649379"/>
                </a:cubicBezTo>
                <a:cubicBezTo>
                  <a:pt x="1086721" y="622052"/>
                  <a:pt x="1103117" y="596546"/>
                  <a:pt x="1114048" y="569219"/>
                </a:cubicBezTo>
                <a:cubicBezTo>
                  <a:pt x="1152307" y="471751"/>
                  <a:pt x="1151396" y="375650"/>
                  <a:pt x="1095830" y="284103"/>
                </a:cubicBezTo>
                <a:cubicBezTo>
                  <a:pt x="1072602" y="245844"/>
                  <a:pt x="1039809" y="218062"/>
                  <a:pt x="995630" y="206220"/>
                </a:cubicBezTo>
                <a:cubicBezTo>
                  <a:pt x="946440" y="193011"/>
                  <a:pt x="901805" y="205764"/>
                  <a:pt x="860359" y="231725"/>
                </a:cubicBezTo>
                <a:cubicBezTo>
                  <a:pt x="811169" y="261785"/>
                  <a:pt x="773822" y="304598"/>
                  <a:pt x="741029" y="351510"/>
                </a:cubicBezTo>
                <a:cubicBezTo>
                  <a:pt x="735563" y="359253"/>
                  <a:pt x="731009" y="361075"/>
                  <a:pt x="721900" y="357887"/>
                </a:cubicBezTo>
                <a:cubicBezTo>
                  <a:pt x="691384" y="347411"/>
                  <a:pt x="660868" y="348322"/>
                  <a:pt x="631264" y="361986"/>
                </a:cubicBezTo>
                <a:cubicBezTo>
                  <a:pt x="553381" y="397512"/>
                  <a:pt x="527875" y="496346"/>
                  <a:pt x="579342" y="570585"/>
                </a:cubicBezTo>
                <a:cubicBezTo>
                  <a:pt x="625343" y="637538"/>
                  <a:pt x="691384" y="673519"/>
                  <a:pt x="772000" y="678984"/>
                </a:cubicBezTo>
                <a:cubicBezTo>
                  <a:pt x="845784" y="683994"/>
                  <a:pt x="901805" y="632072"/>
                  <a:pt x="904538" y="560565"/>
                </a:cubicBezTo>
                <a:cubicBezTo>
                  <a:pt x="835309" y="545535"/>
                  <a:pt x="793406" y="523673"/>
                  <a:pt x="769723" y="489059"/>
                </a:cubicBezTo>
                <a:cubicBezTo>
                  <a:pt x="782931" y="477672"/>
                  <a:pt x="796139" y="465830"/>
                  <a:pt x="809347" y="454444"/>
                </a:cubicBezTo>
                <a:cubicBezTo>
                  <a:pt x="878122" y="527772"/>
                  <a:pt x="990619" y="517752"/>
                  <a:pt x="1016581" y="422562"/>
                </a:cubicBezTo>
                <a:cubicBezTo>
                  <a:pt x="1032977" y="425750"/>
                  <a:pt x="1049829" y="429849"/>
                  <a:pt x="1068047" y="433948"/>
                </a:cubicBezTo>
                <a:close/>
                <a:moveTo>
                  <a:pt x="637185" y="921743"/>
                </a:moveTo>
                <a:cubicBezTo>
                  <a:pt x="650848" y="918555"/>
                  <a:pt x="664057" y="917188"/>
                  <a:pt x="676354" y="912178"/>
                </a:cubicBezTo>
                <a:cubicBezTo>
                  <a:pt x="720078" y="894871"/>
                  <a:pt x="746039" y="841582"/>
                  <a:pt x="736019" y="791938"/>
                </a:cubicBezTo>
                <a:cubicBezTo>
                  <a:pt x="728276" y="754590"/>
                  <a:pt x="710058" y="727263"/>
                  <a:pt x="671799" y="712688"/>
                </a:cubicBezTo>
                <a:cubicBezTo>
                  <a:pt x="599382" y="685361"/>
                  <a:pt x="546093" y="636627"/>
                  <a:pt x="514667" y="565120"/>
                </a:cubicBezTo>
                <a:cubicBezTo>
                  <a:pt x="511934" y="558744"/>
                  <a:pt x="509201" y="552823"/>
                  <a:pt x="506468" y="546902"/>
                </a:cubicBezTo>
                <a:cubicBezTo>
                  <a:pt x="437694" y="554644"/>
                  <a:pt x="392149" y="594725"/>
                  <a:pt x="383040" y="655756"/>
                </a:cubicBezTo>
                <a:cubicBezTo>
                  <a:pt x="374386" y="712688"/>
                  <a:pt x="388960" y="764155"/>
                  <a:pt x="423120" y="810156"/>
                </a:cubicBezTo>
                <a:cubicBezTo>
                  <a:pt x="425853" y="813800"/>
                  <a:pt x="428585" y="817899"/>
                  <a:pt x="431773" y="821998"/>
                </a:cubicBezTo>
                <a:cubicBezTo>
                  <a:pt x="334761" y="829741"/>
                  <a:pt x="270997" y="879385"/>
                  <a:pt x="242759" y="970932"/>
                </a:cubicBezTo>
                <a:cubicBezTo>
                  <a:pt x="224996" y="1027864"/>
                  <a:pt x="238204" y="1080242"/>
                  <a:pt x="275552" y="1126699"/>
                </a:cubicBezTo>
                <a:cubicBezTo>
                  <a:pt x="354346" y="1091173"/>
                  <a:pt x="382129" y="1087985"/>
                  <a:pt x="465933" y="1108025"/>
                </a:cubicBezTo>
                <a:cubicBezTo>
                  <a:pt x="531974" y="1123966"/>
                  <a:pt x="590273" y="1109391"/>
                  <a:pt x="640373" y="1064301"/>
                </a:cubicBezTo>
                <a:cubicBezTo>
                  <a:pt x="673621" y="1034696"/>
                  <a:pt x="679998" y="995071"/>
                  <a:pt x="659502" y="955447"/>
                </a:cubicBezTo>
                <a:cubicBezTo>
                  <a:pt x="652215" y="943605"/>
                  <a:pt x="644017" y="932674"/>
                  <a:pt x="637185" y="921743"/>
                </a:cubicBezTo>
                <a:close/>
                <a:moveTo>
                  <a:pt x="2016309" y="546902"/>
                </a:moveTo>
                <a:cubicBezTo>
                  <a:pt x="2015398" y="548723"/>
                  <a:pt x="2014032" y="551001"/>
                  <a:pt x="2013121" y="552823"/>
                </a:cubicBezTo>
                <a:cubicBezTo>
                  <a:pt x="1981239" y="633438"/>
                  <a:pt x="1922485" y="686272"/>
                  <a:pt x="1842325" y="715876"/>
                </a:cubicBezTo>
                <a:cubicBezTo>
                  <a:pt x="1823195" y="722708"/>
                  <a:pt x="1810898" y="735461"/>
                  <a:pt x="1800878" y="751402"/>
                </a:cubicBezTo>
                <a:cubicBezTo>
                  <a:pt x="1785848" y="775541"/>
                  <a:pt x="1781749" y="802413"/>
                  <a:pt x="1785848" y="829741"/>
                </a:cubicBezTo>
                <a:cubicBezTo>
                  <a:pt x="1791769" y="869365"/>
                  <a:pt x="1811809" y="899881"/>
                  <a:pt x="1851434" y="913545"/>
                </a:cubicBezTo>
                <a:cubicBezTo>
                  <a:pt x="1862365" y="917188"/>
                  <a:pt x="1873751" y="918099"/>
                  <a:pt x="1886504" y="920376"/>
                </a:cubicBezTo>
                <a:cubicBezTo>
                  <a:pt x="1884227" y="923565"/>
                  <a:pt x="1881949" y="926297"/>
                  <a:pt x="1880127" y="929030"/>
                </a:cubicBezTo>
                <a:cubicBezTo>
                  <a:pt x="1866464" y="947248"/>
                  <a:pt x="1855077" y="967289"/>
                  <a:pt x="1853711" y="990517"/>
                </a:cubicBezTo>
                <a:cubicBezTo>
                  <a:pt x="1850978" y="1035152"/>
                  <a:pt x="1875117" y="1064301"/>
                  <a:pt x="1910643" y="1085252"/>
                </a:cubicBezTo>
                <a:cubicBezTo>
                  <a:pt x="1961199" y="1114857"/>
                  <a:pt x="2014943" y="1120778"/>
                  <a:pt x="2071419" y="1104381"/>
                </a:cubicBezTo>
                <a:cubicBezTo>
                  <a:pt x="2128807" y="1087529"/>
                  <a:pt x="2184373" y="1092084"/>
                  <a:pt x="2237206" y="1121689"/>
                </a:cubicBezTo>
                <a:cubicBezTo>
                  <a:pt x="2240394" y="1123510"/>
                  <a:pt x="2244038" y="1124877"/>
                  <a:pt x="2248137" y="1126243"/>
                </a:cubicBezTo>
                <a:cubicBezTo>
                  <a:pt x="2288217" y="1074776"/>
                  <a:pt x="2298693" y="1018755"/>
                  <a:pt x="2276831" y="958635"/>
                </a:cubicBezTo>
                <a:cubicBezTo>
                  <a:pt x="2245404" y="873920"/>
                  <a:pt x="2183007" y="827919"/>
                  <a:pt x="2092371" y="821998"/>
                </a:cubicBezTo>
                <a:cubicBezTo>
                  <a:pt x="2092371" y="821087"/>
                  <a:pt x="2092371" y="820176"/>
                  <a:pt x="2092371" y="820176"/>
                </a:cubicBezTo>
                <a:cubicBezTo>
                  <a:pt x="2093737" y="818354"/>
                  <a:pt x="2095103" y="816077"/>
                  <a:pt x="2096925" y="814255"/>
                </a:cubicBezTo>
                <a:cubicBezTo>
                  <a:pt x="2125619" y="778274"/>
                  <a:pt x="2140649" y="737738"/>
                  <a:pt x="2142471" y="691737"/>
                </a:cubicBezTo>
                <a:cubicBezTo>
                  <a:pt x="2145204" y="611121"/>
                  <a:pt x="2096470" y="554644"/>
                  <a:pt x="2016309" y="5469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50"/>
          <p:cNvSpPr/>
          <p:nvPr/>
        </p:nvSpPr>
        <p:spPr>
          <a:xfrm flipH="1">
            <a:off x="8942387" y="4174139"/>
            <a:ext cx="3082225" cy="2655641"/>
          </a:xfrm>
          <a:custGeom>
            <a:rect b="b" l="l" r="r" t="t"/>
            <a:pathLst>
              <a:path extrusionOk="0" h="3414289" w="3962737">
                <a:moveTo>
                  <a:pt x="2199473" y="1297594"/>
                </a:moveTo>
                <a:cubicBezTo>
                  <a:pt x="2189728" y="1599693"/>
                  <a:pt x="2315806" y="2040660"/>
                  <a:pt x="2387676" y="2323881"/>
                </a:cubicBezTo>
                <a:cubicBezTo>
                  <a:pt x="2406557" y="2252010"/>
                  <a:pt x="2392548" y="2032744"/>
                  <a:pt x="2407168" y="1951127"/>
                </a:cubicBezTo>
                <a:cubicBezTo>
                  <a:pt x="2422394" y="1861595"/>
                  <a:pt x="2429092" y="1817133"/>
                  <a:pt x="2451628" y="1732472"/>
                </a:cubicBezTo>
                <a:cubicBezTo>
                  <a:pt x="2427875" y="1684354"/>
                  <a:pt x="2402293" y="1645373"/>
                  <a:pt x="2359660" y="1601519"/>
                </a:cubicBezTo>
                <a:lnTo>
                  <a:pt x="2409603" y="1549141"/>
                </a:lnTo>
                <a:cubicBezTo>
                  <a:pt x="2315197" y="1473007"/>
                  <a:pt x="2254900" y="1400527"/>
                  <a:pt x="2199473" y="1297594"/>
                </a:cubicBezTo>
                <a:close/>
                <a:moveTo>
                  <a:pt x="2797583" y="1197705"/>
                </a:moveTo>
                <a:cubicBezTo>
                  <a:pt x="2737892" y="1362764"/>
                  <a:pt x="2666630" y="1428544"/>
                  <a:pt x="2595371" y="1541222"/>
                </a:cubicBezTo>
                <a:lnTo>
                  <a:pt x="2652622" y="1583858"/>
                </a:lnTo>
                <a:cubicBezTo>
                  <a:pt x="2625823" y="1636237"/>
                  <a:pt x="2567352" y="1672781"/>
                  <a:pt x="2583189" y="1720289"/>
                </a:cubicBezTo>
                <a:cubicBezTo>
                  <a:pt x="2625823" y="1849413"/>
                  <a:pt x="2647750" y="1923719"/>
                  <a:pt x="2674549" y="2061370"/>
                </a:cubicBezTo>
                <a:lnTo>
                  <a:pt x="2692821" y="2396360"/>
                </a:lnTo>
                <a:cubicBezTo>
                  <a:pt x="2779311" y="2073552"/>
                  <a:pt x="2857880" y="1675827"/>
                  <a:pt x="2797583" y="1197705"/>
                </a:cubicBezTo>
                <a:close/>
                <a:moveTo>
                  <a:pt x="2456503" y="880"/>
                </a:moveTo>
                <a:cubicBezTo>
                  <a:pt x="2826208" y="1489"/>
                  <a:pt x="2817072" y="146447"/>
                  <a:pt x="2877980" y="275571"/>
                </a:cubicBezTo>
                <a:cubicBezTo>
                  <a:pt x="2962639" y="456464"/>
                  <a:pt x="2943758" y="505191"/>
                  <a:pt x="2910261" y="619697"/>
                </a:cubicBezTo>
                <a:cubicBezTo>
                  <a:pt x="2969340" y="632486"/>
                  <a:pt x="2943150" y="756737"/>
                  <a:pt x="2862143" y="828608"/>
                </a:cubicBezTo>
                <a:lnTo>
                  <a:pt x="2801846" y="946158"/>
                </a:lnTo>
                <a:cubicBezTo>
                  <a:pt x="2780528" y="1011330"/>
                  <a:pt x="2715356" y="1106345"/>
                  <a:pt x="2753120" y="1147761"/>
                </a:cubicBezTo>
                <a:cubicBezTo>
                  <a:pt x="2816464" y="1218414"/>
                  <a:pt x="2901734" y="1266531"/>
                  <a:pt x="2974212" y="1296374"/>
                </a:cubicBezTo>
                <a:cubicBezTo>
                  <a:pt x="3043648" y="1329266"/>
                  <a:pt x="3072882" y="1333529"/>
                  <a:pt x="3169117" y="1359720"/>
                </a:cubicBezTo>
                <a:cubicBezTo>
                  <a:pt x="3306765" y="1385908"/>
                  <a:pt x="3387163" y="1411490"/>
                  <a:pt x="3517504" y="1458998"/>
                </a:cubicBezTo>
                <a:cubicBezTo>
                  <a:pt x="3664900" y="1513814"/>
                  <a:pt x="3702664" y="1568630"/>
                  <a:pt x="3716672" y="1680091"/>
                </a:cubicBezTo>
                <a:cubicBezTo>
                  <a:pt x="3730680" y="1801296"/>
                  <a:pt x="3783059" y="1746480"/>
                  <a:pt x="3768442" y="1891438"/>
                </a:cubicBezTo>
                <a:cubicBezTo>
                  <a:pt x="3755042" y="1976708"/>
                  <a:pt x="3874421" y="1921284"/>
                  <a:pt x="3870158" y="2217901"/>
                </a:cubicBezTo>
                <a:cubicBezTo>
                  <a:pt x="3867721" y="2289772"/>
                  <a:pt x="3878532" y="2348547"/>
                  <a:pt x="3891475" y="2403516"/>
                </a:cubicBezTo>
                <a:lnTo>
                  <a:pt x="3892990" y="2409750"/>
                </a:lnTo>
                <a:lnTo>
                  <a:pt x="3940615" y="2805307"/>
                </a:lnTo>
                <a:lnTo>
                  <a:pt x="3962737" y="3129157"/>
                </a:lnTo>
                <a:lnTo>
                  <a:pt x="3905587" y="3405382"/>
                </a:lnTo>
                <a:lnTo>
                  <a:pt x="1505573" y="3414289"/>
                </a:lnTo>
                <a:lnTo>
                  <a:pt x="1546550" y="3029794"/>
                </a:lnTo>
                <a:cubicBezTo>
                  <a:pt x="1430826" y="3212517"/>
                  <a:pt x="1329718" y="3312404"/>
                  <a:pt x="1191459" y="3297178"/>
                </a:cubicBezTo>
                <a:cubicBezTo>
                  <a:pt x="977068" y="3276468"/>
                  <a:pt x="854034" y="3219215"/>
                  <a:pt x="771201" y="3186326"/>
                </a:cubicBezTo>
                <a:cubicBezTo>
                  <a:pt x="647559" y="3171709"/>
                  <a:pt x="637205" y="3072431"/>
                  <a:pt x="580561" y="3080347"/>
                </a:cubicBezTo>
                <a:cubicBezTo>
                  <a:pt x="497728" y="3068776"/>
                  <a:pt x="420374" y="2990204"/>
                  <a:pt x="400885" y="2928078"/>
                </a:cubicBezTo>
                <a:cubicBezTo>
                  <a:pt x="400276" y="2887271"/>
                  <a:pt x="419157" y="2892143"/>
                  <a:pt x="444738" y="2772767"/>
                </a:cubicBezTo>
                <a:cubicBezTo>
                  <a:pt x="355814" y="2724041"/>
                  <a:pt x="285769" y="2675314"/>
                  <a:pt x="220600" y="2597963"/>
                </a:cubicBezTo>
                <a:cubicBezTo>
                  <a:pt x="197456" y="2573599"/>
                  <a:pt x="145075" y="2544364"/>
                  <a:pt x="116449" y="2491375"/>
                </a:cubicBezTo>
                <a:cubicBezTo>
                  <a:pt x="94523" y="2457266"/>
                  <a:pt x="131675" y="2431686"/>
                  <a:pt x="64677" y="2377479"/>
                </a:cubicBezTo>
                <a:cubicBezTo>
                  <a:pt x="37878" y="2353724"/>
                  <a:pt x="28133" y="2272109"/>
                  <a:pt x="27524" y="2224600"/>
                </a:cubicBezTo>
                <a:cubicBezTo>
                  <a:pt x="34832" y="2194757"/>
                  <a:pt x="-24248" y="2142985"/>
                  <a:pt x="11687" y="2118014"/>
                </a:cubicBezTo>
                <a:cubicBezTo>
                  <a:pt x="47014" y="2085123"/>
                  <a:pt x="189537" y="2308044"/>
                  <a:pt x="315615" y="2248355"/>
                </a:cubicBezTo>
                <a:cubicBezTo>
                  <a:pt x="395404" y="2223382"/>
                  <a:pt x="232171" y="1982189"/>
                  <a:pt x="335715" y="1945646"/>
                </a:cubicBezTo>
                <a:cubicBezTo>
                  <a:pt x="428293" y="1920675"/>
                  <a:pt x="428293" y="2183792"/>
                  <a:pt x="516609" y="2317788"/>
                </a:cubicBezTo>
                <a:cubicBezTo>
                  <a:pt x="562897" y="2382960"/>
                  <a:pt x="578126" y="2442649"/>
                  <a:pt x="591525" y="2515128"/>
                </a:cubicBezTo>
                <a:cubicBezTo>
                  <a:pt x="723084" y="2567509"/>
                  <a:pt x="776682" y="2653388"/>
                  <a:pt x="903977" y="2661915"/>
                </a:cubicBezTo>
                <a:cubicBezTo>
                  <a:pt x="1022139" y="2660697"/>
                  <a:pt x="1094618" y="2742921"/>
                  <a:pt x="1139080" y="2724041"/>
                </a:cubicBezTo>
                <a:cubicBezTo>
                  <a:pt x="1222522" y="2694195"/>
                  <a:pt x="1194505" y="2602227"/>
                  <a:pt x="1209122" y="2551063"/>
                </a:cubicBezTo>
                <a:cubicBezTo>
                  <a:pt x="1268204" y="2449958"/>
                  <a:pt x="1293174" y="2272717"/>
                  <a:pt x="1357126" y="2155167"/>
                </a:cubicBezTo>
                <a:cubicBezTo>
                  <a:pt x="1377227" y="2116186"/>
                  <a:pt x="1316319" y="2119840"/>
                  <a:pt x="1338854" y="2040052"/>
                </a:cubicBezTo>
                <a:cubicBezTo>
                  <a:pt x="1425953" y="1801296"/>
                  <a:pt x="1467978" y="1630147"/>
                  <a:pt x="1529495" y="1602739"/>
                </a:cubicBezTo>
                <a:lnTo>
                  <a:pt x="2028324" y="1396264"/>
                </a:lnTo>
                <a:lnTo>
                  <a:pt x="2199473" y="1197705"/>
                </a:lnTo>
                <a:cubicBezTo>
                  <a:pt x="2264036" y="1085026"/>
                  <a:pt x="2158665" y="1052137"/>
                  <a:pt x="2141611" y="963213"/>
                </a:cubicBezTo>
                <a:lnTo>
                  <a:pt x="2064259" y="848097"/>
                </a:lnTo>
                <a:cubicBezTo>
                  <a:pt x="2042941" y="804855"/>
                  <a:pt x="2047205" y="712275"/>
                  <a:pt x="2028324" y="623958"/>
                </a:cubicBezTo>
                <a:cubicBezTo>
                  <a:pt x="1888238" y="232935"/>
                  <a:pt x="2146483" y="-16783"/>
                  <a:pt x="2456503" y="88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7" name="Google Shape;1557;p50"/>
          <p:cNvGrpSpPr/>
          <p:nvPr/>
        </p:nvGrpSpPr>
        <p:grpSpPr>
          <a:xfrm>
            <a:off x="5041206" y="1487957"/>
            <a:ext cx="2916962" cy="2546673"/>
            <a:chOff x="647920" y="1808684"/>
            <a:chExt cx="5211741" cy="4550145"/>
          </a:xfrm>
        </p:grpSpPr>
        <p:sp>
          <p:nvSpPr>
            <p:cNvPr id="1558" name="Google Shape;1558;p50"/>
            <p:cNvSpPr/>
            <p:nvPr/>
          </p:nvSpPr>
          <p:spPr>
            <a:xfrm>
              <a:off x="647920" y="1808684"/>
              <a:ext cx="5209691" cy="4550145"/>
            </a:xfrm>
            <a:custGeom>
              <a:rect b="b" l="l" r="r" t="t"/>
              <a:pathLst>
                <a:path extrusionOk="0" h="4584820" w="5249394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1184101" y="2412704"/>
              <a:ext cx="3745720" cy="3319927"/>
            </a:xfrm>
            <a:custGeom>
              <a:rect b="b" l="l" r="r" t="t"/>
              <a:pathLst>
                <a:path extrusionOk="0" h="3319927" w="3745720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rgbClr val="01B1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673934" y="1826844"/>
              <a:ext cx="5185727" cy="4476587"/>
            </a:xfrm>
            <a:custGeom>
              <a:rect b="b" l="l" r="r" t="t"/>
              <a:pathLst>
                <a:path extrusionOk="0" h="4476587" w="518572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1" name="Google Shape;1561;p50"/>
          <p:cNvGrpSpPr/>
          <p:nvPr/>
        </p:nvGrpSpPr>
        <p:grpSpPr>
          <a:xfrm>
            <a:off x="288807" y="1090420"/>
            <a:ext cx="4673382" cy="3239378"/>
            <a:chOff x="203248" y="2118041"/>
            <a:chExt cx="6061365" cy="4201465"/>
          </a:xfrm>
        </p:grpSpPr>
        <p:sp>
          <p:nvSpPr>
            <p:cNvPr id="1562" name="Google Shape;1562;p50"/>
            <p:cNvSpPr/>
            <p:nvPr/>
          </p:nvSpPr>
          <p:spPr>
            <a:xfrm>
              <a:off x="203248" y="6025713"/>
              <a:ext cx="6061365" cy="293793"/>
            </a:xfrm>
            <a:custGeom>
              <a:rect b="b" l="l" r="r" t="t"/>
              <a:pathLst>
                <a:path extrusionOk="0" h="364426" w="9211437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3" name="Google Shape;1563;p50"/>
            <p:cNvGrpSpPr/>
            <p:nvPr/>
          </p:nvGrpSpPr>
          <p:grpSpPr>
            <a:xfrm>
              <a:off x="759657" y="2129418"/>
              <a:ext cx="4525309" cy="4049841"/>
              <a:chOff x="1205912" y="2179592"/>
              <a:chExt cx="4525309" cy="4049841"/>
            </a:xfrm>
          </p:grpSpPr>
          <p:sp>
            <p:nvSpPr>
              <p:cNvPr id="1564" name="Google Shape;1564;p50"/>
              <p:cNvSpPr/>
              <p:nvPr/>
            </p:nvSpPr>
            <p:spPr>
              <a:xfrm>
                <a:off x="1205912" y="2179592"/>
                <a:ext cx="4512433" cy="4045419"/>
              </a:xfrm>
              <a:custGeom>
                <a:rect b="b" l="l" r="r" t="t"/>
                <a:pathLst>
                  <a:path extrusionOk="0" h="5018012" w="5597304">
                    <a:moveTo>
                      <a:pt x="5587607" y="4328838"/>
                    </a:moveTo>
                    <a:cubicBezTo>
                      <a:pt x="5590273" y="4281403"/>
                      <a:pt x="5577606" y="4269021"/>
                      <a:pt x="5528742" y="4269116"/>
                    </a:cubicBezTo>
                    <a:cubicBezTo>
                      <a:pt x="4225722" y="4270640"/>
                      <a:pt x="2922607" y="4270164"/>
                      <a:pt x="1619491" y="4271212"/>
                    </a:cubicBezTo>
                    <a:cubicBezTo>
                      <a:pt x="1574724" y="4271212"/>
                      <a:pt x="1526623" y="4263115"/>
                      <a:pt x="1520241" y="4191487"/>
                    </a:cubicBezTo>
                    <a:cubicBezTo>
                      <a:pt x="1516050" y="4144434"/>
                      <a:pt x="1506430" y="4097761"/>
                      <a:pt x="1499000" y="4050898"/>
                    </a:cubicBezTo>
                    <a:cubicBezTo>
                      <a:pt x="1446422" y="3721619"/>
                      <a:pt x="881304" y="166127"/>
                      <a:pt x="859777" y="36777"/>
                    </a:cubicBezTo>
                    <a:cubicBezTo>
                      <a:pt x="857396" y="22395"/>
                      <a:pt x="863302" y="-1799"/>
                      <a:pt x="834631" y="106"/>
                    </a:cubicBezTo>
                    <a:cubicBezTo>
                      <a:pt x="722522" y="7345"/>
                      <a:pt x="608317" y="1440"/>
                      <a:pt x="498780" y="26395"/>
                    </a:cubicBezTo>
                    <a:cubicBezTo>
                      <a:pt x="338665" y="62876"/>
                      <a:pt x="181312" y="111168"/>
                      <a:pt x="22339" y="152506"/>
                    </a:cubicBezTo>
                    <a:cubicBezTo>
                      <a:pt x="622" y="158126"/>
                      <a:pt x="-1949" y="167079"/>
                      <a:pt x="1003" y="184986"/>
                    </a:cubicBezTo>
                    <a:cubicBezTo>
                      <a:pt x="11767" y="251661"/>
                      <a:pt x="733190" y="4837092"/>
                      <a:pt x="730809" y="4849760"/>
                    </a:cubicBezTo>
                    <a:cubicBezTo>
                      <a:pt x="730523" y="4891385"/>
                      <a:pt x="740334" y="4931104"/>
                      <a:pt x="751954" y="4970823"/>
                    </a:cubicBezTo>
                    <a:cubicBezTo>
                      <a:pt x="760813" y="5001017"/>
                      <a:pt x="777481" y="5014067"/>
                      <a:pt x="810152" y="5013781"/>
                    </a:cubicBezTo>
                    <a:cubicBezTo>
                      <a:pt x="900354" y="5013018"/>
                      <a:pt x="5434159" y="5018543"/>
                      <a:pt x="5535600" y="5017972"/>
                    </a:cubicBezTo>
                    <a:cubicBezTo>
                      <a:pt x="5561794" y="5017781"/>
                      <a:pt x="5591893" y="5017114"/>
                      <a:pt x="5595703" y="4985015"/>
                    </a:cubicBezTo>
                    <a:cubicBezTo>
                      <a:pt x="5602942" y="4924341"/>
                      <a:pt x="5583034" y="4410943"/>
                      <a:pt x="5587607" y="4328838"/>
                    </a:cubicBezTo>
                    <a:close/>
                    <a:moveTo>
                      <a:pt x="953884" y="4482952"/>
                    </a:moveTo>
                    <a:cubicBezTo>
                      <a:pt x="954551" y="4483143"/>
                      <a:pt x="955218" y="4483333"/>
                      <a:pt x="955885" y="4483524"/>
                    </a:cubicBezTo>
                    <a:cubicBezTo>
                      <a:pt x="955218" y="4483714"/>
                      <a:pt x="954551" y="4483905"/>
                      <a:pt x="953980" y="4484095"/>
                    </a:cubicBezTo>
                    <a:cubicBezTo>
                      <a:pt x="953980" y="4483714"/>
                      <a:pt x="953980" y="4483333"/>
                      <a:pt x="953884" y="4482952"/>
                    </a:cubicBezTo>
                    <a:close/>
                  </a:path>
                </a:pathLst>
              </a:custGeom>
              <a:solidFill>
                <a:srgbClr val="E8E7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1233748" y="2312822"/>
                <a:ext cx="4497473" cy="3916611"/>
              </a:xfrm>
              <a:custGeom>
                <a:rect b="b" l="l" r="r" t="t"/>
                <a:pathLst>
                  <a:path extrusionOk="0" h="4858236" w="5578748">
                    <a:moveTo>
                      <a:pt x="5565842" y="4451708"/>
                    </a:moveTo>
                    <a:cubicBezTo>
                      <a:pt x="5566890" y="4514859"/>
                      <a:pt x="5584225" y="4762223"/>
                      <a:pt x="5576986" y="4822802"/>
                    </a:cubicBezTo>
                    <a:cubicBezTo>
                      <a:pt x="5573176" y="4854806"/>
                      <a:pt x="5542982" y="4855568"/>
                      <a:pt x="5516884" y="4855759"/>
                    </a:cubicBezTo>
                    <a:cubicBezTo>
                      <a:pt x="5415442" y="4856330"/>
                      <a:pt x="5314096" y="4857473"/>
                      <a:pt x="5212655" y="4857568"/>
                    </a:cubicBezTo>
                    <a:cubicBezTo>
                      <a:pt x="4008219" y="4858331"/>
                      <a:pt x="2803687" y="4858616"/>
                      <a:pt x="1599251" y="4857473"/>
                    </a:cubicBezTo>
                    <a:cubicBezTo>
                      <a:pt x="1420181" y="4857282"/>
                      <a:pt x="1241111" y="4859283"/>
                      <a:pt x="1062136" y="4854901"/>
                    </a:cubicBezTo>
                    <a:cubicBezTo>
                      <a:pt x="971934" y="4852711"/>
                      <a:pt x="881637" y="4850901"/>
                      <a:pt x="791435" y="4851663"/>
                    </a:cubicBezTo>
                    <a:cubicBezTo>
                      <a:pt x="758765" y="4851948"/>
                      <a:pt x="742096" y="4838899"/>
                      <a:pt x="733238" y="4808705"/>
                    </a:cubicBezTo>
                    <a:cubicBezTo>
                      <a:pt x="721617" y="4768986"/>
                      <a:pt x="711711" y="4729266"/>
                      <a:pt x="712092" y="4687642"/>
                    </a:cubicBezTo>
                    <a:cubicBezTo>
                      <a:pt x="724665" y="4621539"/>
                      <a:pt x="663134" y="4248730"/>
                      <a:pt x="643512" y="4127858"/>
                    </a:cubicBezTo>
                    <a:cubicBezTo>
                      <a:pt x="595697" y="3833059"/>
                      <a:pt x="549596" y="3537975"/>
                      <a:pt x="503114" y="3242890"/>
                    </a:cubicBezTo>
                    <a:cubicBezTo>
                      <a:pt x="467014" y="3013814"/>
                      <a:pt x="430438" y="2784738"/>
                      <a:pt x="393481" y="2555757"/>
                    </a:cubicBezTo>
                    <a:cubicBezTo>
                      <a:pt x="362525" y="2364400"/>
                      <a:pt x="334235" y="2172566"/>
                      <a:pt x="303375" y="1981209"/>
                    </a:cubicBezTo>
                    <a:cubicBezTo>
                      <a:pt x="269561" y="1771468"/>
                      <a:pt x="236414" y="1561632"/>
                      <a:pt x="202791" y="1351892"/>
                    </a:cubicBezTo>
                    <a:cubicBezTo>
                      <a:pt x="175168" y="1179585"/>
                      <a:pt x="148879" y="1006896"/>
                      <a:pt x="122209" y="834399"/>
                    </a:cubicBezTo>
                    <a:cubicBezTo>
                      <a:pt x="99254" y="685237"/>
                      <a:pt x="74203" y="536361"/>
                      <a:pt x="50200" y="387390"/>
                    </a:cubicBezTo>
                    <a:cubicBezTo>
                      <a:pt x="33626" y="284806"/>
                      <a:pt x="18863" y="181936"/>
                      <a:pt x="1242" y="79542"/>
                    </a:cubicBezTo>
                    <a:cubicBezTo>
                      <a:pt x="-3426" y="52587"/>
                      <a:pt x="4575" y="32203"/>
                      <a:pt x="33626" y="25440"/>
                    </a:cubicBezTo>
                    <a:cubicBezTo>
                      <a:pt x="86205" y="13153"/>
                      <a:pt x="139640" y="6105"/>
                      <a:pt x="193266" y="390"/>
                    </a:cubicBezTo>
                    <a:cubicBezTo>
                      <a:pt x="231461" y="-3611"/>
                      <a:pt x="240700" y="23821"/>
                      <a:pt x="245939" y="54111"/>
                    </a:cubicBezTo>
                    <a:cubicBezTo>
                      <a:pt x="268227" y="183746"/>
                      <a:pt x="287087" y="313953"/>
                      <a:pt x="307470" y="443874"/>
                    </a:cubicBezTo>
                    <a:cubicBezTo>
                      <a:pt x="379670" y="904122"/>
                      <a:pt x="452155" y="1364274"/>
                      <a:pt x="524164" y="1824522"/>
                    </a:cubicBezTo>
                    <a:cubicBezTo>
                      <a:pt x="640369" y="2566520"/>
                      <a:pt x="757908" y="3308422"/>
                      <a:pt x="873446" y="4050515"/>
                    </a:cubicBezTo>
                    <a:cubicBezTo>
                      <a:pt x="888591" y="4147575"/>
                      <a:pt x="904878" y="4244444"/>
                      <a:pt x="918499" y="4341694"/>
                    </a:cubicBezTo>
                    <a:cubicBezTo>
                      <a:pt x="930024" y="4423895"/>
                      <a:pt x="1003367" y="4428086"/>
                      <a:pt x="1082139" y="4428086"/>
                    </a:cubicBezTo>
                    <a:cubicBezTo>
                      <a:pt x="2545846" y="4427895"/>
                      <a:pt x="4009552" y="4427895"/>
                      <a:pt x="5473259" y="4428181"/>
                    </a:cubicBezTo>
                    <a:cubicBezTo>
                      <a:pt x="5505644" y="4428181"/>
                      <a:pt x="5541077" y="4419990"/>
                      <a:pt x="5565842" y="4451708"/>
                    </a:cubicBezTo>
                    <a:close/>
                  </a:path>
                </a:pathLst>
              </a:custGeom>
              <a:solidFill>
                <a:srgbClr val="C2B59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50"/>
              <p:cNvSpPr/>
              <p:nvPr/>
            </p:nvSpPr>
            <p:spPr>
              <a:xfrm>
                <a:off x="1449294" y="2226169"/>
                <a:ext cx="934055" cy="3557074"/>
              </a:xfrm>
              <a:custGeom>
                <a:rect b="b" l="l" r="r" t="t"/>
                <a:pathLst>
                  <a:path extrusionOk="0" h="4412259" w="1158619">
                    <a:moveTo>
                      <a:pt x="1157386" y="4185243"/>
                    </a:moveTo>
                    <a:cubicBezTo>
                      <a:pt x="1160720" y="4204293"/>
                      <a:pt x="1158148" y="4217914"/>
                      <a:pt x="1139003" y="4228486"/>
                    </a:cubicBezTo>
                    <a:cubicBezTo>
                      <a:pt x="1031180" y="4288018"/>
                      <a:pt x="923928" y="4348692"/>
                      <a:pt x="816486" y="4408985"/>
                    </a:cubicBezTo>
                    <a:cubicBezTo>
                      <a:pt x="772481" y="4413272"/>
                      <a:pt x="728571" y="4413462"/>
                      <a:pt x="684565" y="4408890"/>
                    </a:cubicBezTo>
                    <a:cubicBezTo>
                      <a:pt x="659324" y="4326689"/>
                      <a:pt x="652656" y="4240869"/>
                      <a:pt x="637988" y="4156763"/>
                    </a:cubicBezTo>
                    <a:cubicBezTo>
                      <a:pt x="614842" y="4023890"/>
                      <a:pt x="29436" y="327618"/>
                      <a:pt x="1242" y="145024"/>
                    </a:cubicBezTo>
                    <a:cubicBezTo>
                      <a:pt x="-1521" y="127498"/>
                      <a:pt x="-1806" y="113591"/>
                      <a:pt x="23816" y="107686"/>
                    </a:cubicBezTo>
                    <a:cubicBezTo>
                      <a:pt x="171549" y="74158"/>
                      <a:pt x="318996" y="39106"/>
                      <a:pt x="465776" y="1958"/>
                    </a:cubicBezTo>
                    <a:cubicBezTo>
                      <a:pt x="495780" y="-5662"/>
                      <a:pt x="492255" y="10245"/>
                      <a:pt x="495018" y="27485"/>
                    </a:cubicBezTo>
                    <a:cubicBezTo>
                      <a:pt x="522926" y="200269"/>
                      <a:pt x="1148718" y="4135618"/>
                      <a:pt x="1157386" y="4185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50"/>
              <p:cNvSpPr/>
              <p:nvPr/>
            </p:nvSpPr>
            <p:spPr>
              <a:xfrm>
                <a:off x="2591911" y="5666190"/>
                <a:ext cx="2127198" cy="120837"/>
              </a:xfrm>
              <a:custGeom>
                <a:rect b="b" l="l" r="r" t="t"/>
                <a:pathLst>
                  <a:path extrusionOk="0" h="149888" w="2638615">
                    <a:moveTo>
                      <a:pt x="0" y="145730"/>
                    </a:moveTo>
                    <a:cubicBezTo>
                      <a:pt x="29908" y="103249"/>
                      <a:pt x="76105" y="29716"/>
                      <a:pt x="85439" y="17714"/>
                    </a:cubicBezTo>
                    <a:cubicBezTo>
                      <a:pt x="102679" y="-4479"/>
                      <a:pt x="159639" y="4094"/>
                      <a:pt x="251936" y="5237"/>
                    </a:cubicBezTo>
                    <a:cubicBezTo>
                      <a:pt x="1050417" y="2665"/>
                      <a:pt x="1820704" y="-3526"/>
                      <a:pt x="2602992" y="2665"/>
                    </a:cubicBezTo>
                    <a:cubicBezTo>
                      <a:pt x="2613946" y="2760"/>
                      <a:pt x="2624995" y="3618"/>
                      <a:pt x="2638616" y="4189"/>
                    </a:cubicBezTo>
                    <a:cubicBezTo>
                      <a:pt x="2628805" y="42194"/>
                      <a:pt x="2615184" y="101630"/>
                      <a:pt x="2605850" y="137920"/>
                    </a:cubicBezTo>
                    <a:cubicBezTo>
                      <a:pt x="2592229" y="150398"/>
                      <a:pt x="2575560" y="144302"/>
                      <a:pt x="2560415" y="144302"/>
                    </a:cubicBezTo>
                    <a:cubicBezTo>
                      <a:pt x="1722406" y="144587"/>
                      <a:pt x="136493" y="155732"/>
                      <a:pt x="0" y="145730"/>
                    </a:cubicBezTo>
                    <a:close/>
                  </a:path>
                </a:pathLst>
              </a:custGeom>
              <a:solidFill>
                <a:srgbClr val="545E6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4885433" y="5666066"/>
                <a:ext cx="476025" cy="121087"/>
              </a:xfrm>
              <a:custGeom>
                <a:rect b="b" l="l" r="r" t="t"/>
                <a:pathLst>
                  <a:path extrusionOk="0" h="150198" w="590470">
                    <a:moveTo>
                      <a:pt x="0" y="141121"/>
                    </a:moveTo>
                    <a:cubicBezTo>
                      <a:pt x="8573" y="50347"/>
                      <a:pt x="17145" y="-1945"/>
                      <a:pt x="101060" y="55"/>
                    </a:cubicBezTo>
                    <a:cubicBezTo>
                      <a:pt x="237077" y="3294"/>
                      <a:pt x="418814" y="8437"/>
                      <a:pt x="555022" y="2913"/>
                    </a:cubicBezTo>
                    <a:cubicBezTo>
                      <a:pt x="580834" y="1865"/>
                      <a:pt x="592550" y="7294"/>
                      <a:pt x="590169" y="35774"/>
                    </a:cubicBezTo>
                    <a:cubicBezTo>
                      <a:pt x="587597" y="65683"/>
                      <a:pt x="589026" y="114927"/>
                      <a:pt x="588645" y="145026"/>
                    </a:cubicBezTo>
                    <a:cubicBezTo>
                      <a:pt x="584454" y="147026"/>
                      <a:pt x="580739" y="149884"/>
                      <a:pt x="575500" y="149884"/>
                    </a:cubicBezTo>
                    <a:cubicBezTo>
                      <a:pt x="388525" y="150455"/>
                      <a:pt x="201549" y="150074"/>
                      <a:pt x="14574" y="150074"/>
                    </a:cubicBezTo>
                    <a:cubicBezTo>
                      <a:pt x="7430" y="150074"/>
                      <a:pt x="2477" y="147883"/>
                      <a:pt x="0" y="141121"/>
                    </a:cubicBezTo>
                    <a:close/>
                  </a:path>
                </a:pathLst>
              </a:custGeom>
              <a:solidFill>
                <a:srgbClr val="545E6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1501002" y="2118041"/>
              <a:ext cx="2925165" cy="3150558"/>
              <a:chOff x="1947257" y="2168215"/>
              <a:chExt cx="2925165" cy="3150558"/>
            </a:xfrm>
          </p:grpSpPr>
          <p:sp>
            <p:nvSpPr>
              <p:cNvPr id="1570" name="Google Shape;1570;p50"/>
              <p:cNvSpPr/>
              <p:nvPr/>
            </p:nvSpPr>
            <p:spPr>
              <a:xfrm>
                <a:off x="2699955" y="2175279"/>
                <a:ext cx="2172369" cy="3143494"/>
              </a:xfrm>
              <a:custGeom>
                <a:rect b="b" l="l" r="r" t="t"/>
                <a:pathLst>
                  <a:path extrusionOk="0" h="3899247" w="2694646">
                    <a:moveTo>
                      <a:pt x="2683285" y="1256184"/>
                    </a:moveTo>
                    <a:cubicBezTo>
                      <a:pt x="2662140" y="1204368"/>
                      <a:pt x="2626802" y="1161315"/>
                      <a:pt x="2596512" y="1115119"/>
                    </a:cubicBezTo>
                    <a:cubicBezTo>
                      <a:pt x="2612514" y="1112261"/>
                      <a:pt x="2619753" y="1102736"/>
                      <a:pt x="2623468" y="1086734"/>
                    </a:cubicBezTo>
                    <a:cubicBezTo>
                      <a:pt x="2643566" y="1000056"/>
                      <a:pt x="2630897" y="917951"/>
                      <a:pt x="2590702" y="839465"/>
                    </a:cubicBezTo>
                    <a:cubicBezTo>
                      <a:pt x="2538886" y="738214"/>
                      <a:pt x="2476021" y="643631"/>
                      <a:pt x="2412680" y="549333"/>
                    </a:cubicBezTo>
                    <a:cubicBezTo>
                      <a:pt x="2404107" y="536570"/>
                      <a:pt x="2396773" y="519330"/>
                      <a:pt x="2376580" y="534570"/>
                    </a:cubicBezTo>
                    <a:cubicBezTo>
                      <a:pt x="2374580" y="533427"/>
                      <a:pt x="2372484" y="532951"/>
                      <a:pt x="2370198" y="532951"/>
                    </a:cubicBezTo>
                    <a:cubicBezTo>
                      <a:pt x="2323431" y="405030"/>
                      <a:pt x="2246945" y="298635"/>
                      <a:pt x="2139312" y="214815"/>
                    </a:cubicBezTo>
                    <a:cubicBezTo>
                      <a:pt x="2079305" y="159380"/>
                      <a:pt x="2009106" y="119851"/>
                      <a:pt x="1934715" y="88323"/>
                    </a:cubicBezTo>
                    <a:cubicBezTo>
                      <a:pt x="1688304" y="-16261"/>
                      <a:pt x="1433986" y="-19881"/>
                      <a:pt x="1176525" y="35364"/>
                    </a:cubicBezTo>
                    <a:cubicBezTo>
                      <a:pt x="986978" y="76036"/>
                      <a:pt x="818766" y="158237"/>
                      <a:pt x="683321" y="300350"/>
                    </a:cubicBezTo>
                    <a:cubicBezTo>
                      <a:pt x="654365" y="324353"/>
                      <a:pt x="634267" y="355976"/>
                      <a:pt x="610740" y="384646"/>
                    </a:cubicBezTo>
                    <a:cubicBezTo>
                      <a:pt x="496726" y="589434"/>
                      <a:pt x="468151" y="708210"/>
                      <a:pt x="463769" y="843466"/>
                    </a:cubicBezTo>
                    <a:cubicBezTo>
                      <a:pt x="453197" y="987483"/>
                      <a:pt x="482343" y="1125501"/>
                      <a:pt x="524825" y="1262089"/>
                    </a:cubicBezTo>
                    <a:cubicBezTo>
                      <a:pt x="560258" y="1376008"/>
                      <a:pt x="634362" y="1467639"/>
                      <a:pt x="694656" y="1567080"/>
                    </a:cubicBezTo>
                    <a:cubicBezTo>
                      <a:pt x="754187" y="1665282"/>
                      <a:pt x="783809" y="1767676"/>
                      <a:pt x="762092" y="1883119"/>
                    </a:cubicBezTo>
                    <a:cubicBezTo>
                      <a:pt x="753425" y="1929411"/>
                      <a:pt x="752091" y="1977131"/>
                      <a:pt x="747424" y="2024185"/>
                    </a:cubicBezTo>
                    <a:cubicBezTo>
                      <a:pt x="732184" y="2075429"/>
                      <a:pt x="725898" y="2118482"/>
                      <a:pt x="714277" y="2168584"/>
                    </a:cubicBezTo>
                    <a:cubicBezTo>
                      <a:pt x="703704" y="2192777"/>
                      <a:pt x="691322" y="2234306"/>
                      <a:pt x="683797" y="2263262"/>
                    </a:cubicBezTo>
                    <a:cubicBezTo>
                      <a:pt x="631600" y="2341653"/>
                      <a:pt x="593024" y="2424330"/>
                      <a:pt x="593405" y="2521580"/>
                    </a:cubicBezTo>
                    <a:cubicBezTo>
                      <a:pt x="593691" y="2581302"/>
                      <a:pt x="564639" y="2629689"/>
                      <a:pt x="524349" y="2672170"/>
                    </a:cubicBezTo>
                    <a:cubicBezTo>
                      <a:pt x="489773" y="2708651"/>
                      <a:pt x="454340" y="2744370"/>
                      <a:pt x="426527" y="2786661"/>
                    </a:cubicBezTo>
                    <a:cubicBezTo>
                      <a:pt x="291367" y="2916010"/>
                      <a:pt x="188307" y="3069649"/>
                      <a:pt x="92009" y="3228335"/>
                    </a:cubicBezTo>
                    <a:cubicBezTo>
                      <a:pt x="58385" y="3283771"/>
                      <a:pt x="26667" y="3340254"/>
                      <a:pt x="4379" y="3401690"/>
                    </a:cubicBezTo>
                    <a:cubicBezTo>
                      <a:pt x="-4003" y="3424645"/>
                      <a:pt x="-1146" y="3438647"/>
                      <a:pt x="19905" y="3453411"/>
                    </a:cubicBezTo>
                    <a:cubicBezTo>
                      <a:pt x="389284" y="3711253"/>
                      <a:pt x="816290" y="3870892"/>
                      <a:pt x="1266727" y="3895752"/>
                    </a:cubicBezTo>
                    <a:cubicBezTo>
                      <a:pt x="1476372" y="3907277"/>
                      <a:pt x="1687923" y="3890418"/>
                      <a:pt x="1892710" y="3843460"/>
                    </a:cubicBezTo>
                    <a:cubicBezTo>
                      <a:pt x="1997675" y="3819457"/>
                      <a:pt x="2100831" y="3787548"/>
                      <a:pt x="2200653" y="3747352"/>
                    </a:cubicBezTo>
                    <a:cubicBezTo>
                      <a:pt x="2227228" y="3736684"/>
                      <a:pt x="2395344" y="3640768"/>
                      <a:pt x="2415823" y="3657627"/>
                    </a:cubicBezTo>
                    <a:cubicBezTo>
                      <a:pt x="2347529" y="3601429"/>
                      <a:pt x="2308286" y="3532183"/>
                      <a:pt x="2285140" y="3452935"/>
                    </a:cubicBezTo>
                    <a:cubicBezTo>
                      <a:pt x="2257613" y="3358637"/>
                      <a:pt x="2243992" y="3261387"/>
                      <a:pt x="2225133" y="3165280"/>
                    </a:cubicBezTo>
                    <a:cubicBezTo>
                      <a:pt x="2175507" y="2913343"/>
                      <a:pt x="2098260" y="2674837"/>
                      <a:pt x="1906903" y="2489671"/>
                    </a:cubicBezTo>
                    <a:cubicBezTo>
                      <a:pt x="1891948" y="2475193"/>
                      <a:pt x="1881566" y="2457096"/>
                      <a:pt x="1882042" y="2434903"/>
                    </a:cubicBezTo>
                    <a:cubicBezTo>
                      <a:pt x="1894234" y="2396612"/>
                      <a:pt x="1917761" y="2365180"/>
                      <a:pt x="1910522" y="2317078"/>
                    </a:cubicBezTo>
                    <a:cubicBezTo>
                      <a:pt x="1903950" y="2273454"/>
                      <a:pt x="1937954" y="2229353"/>
                      <a:pt x="1959766" y="2187824"/>
                    </a:cubicBezTo>
                    <a:cubicBezTo>
                      <a:pt x="1975768" y="2173441"/>
                      <a:pt x="1995294" y="2178204"/>
                      <a:pt x="2013677" y="2178490"/>
                    </a:cubicBezTo>
                    <a:cubicBezTo>
                      <a:pt x="2118834" y="2180204"/>
                      <a:pt x="2223894" y="2182490"/>
                      <a:pt x="2329050" y="2184490"/>
                    </a:cubicBezTo>
                    <a:cubicBezTo>
                      <a:pt x="2479355" y="2157154"/>
                      <a:pt x="2530980" y="2077239"/>
                      <a:pt x="2491261" y="1933411"/>
                    </a:cubicBezTo>
                    <a:cubicBezTo>
                      <a:pt x="2490023" y="1928839"/>
                      <a:pt x="2490118" y="1923696"/>
                      <a:pt x="2488118" y="1919600"/>
                    </a:cubicBezTo>
                    <a:cubicBezTo>
                      <a:pt x="2457352" y="1857402"/>
                      <a:pt x="2468687" y="1803109"/>
                      <a:pt x="2519550" y="1757103"/>
                    </a:cubicBezTo>
                    <a:cubicBezTo>
                      <a:pt x="2544220" y="1734815"/>
                      <a:pt x="2541934" y="1713193"/>
                      <a:pt x="2519836" y="1692715"/>
                    </a:cubicBezTo>
                    <a:cubicBezTo>
                      <a:pt x="2490975" y="1665949"/>
                      <a:pt x="2496786" y="1647185"/>
                      <a:pt x="2527647" y="1626611"/>
                    </a:cubicBezTo>
                    <a:cubicBezTo>
                      <a:pt x="2561365" y="1604132"/>
                      <a:pt x="2565651" y="1574509"/>
                      <a:pt x="2539172" y="1541934"/>
                    </a:cubicBezTo>
                    <a:cubicBezTo>
                      <a:pt x="2521741" y="1520407"/>
                      <a:pt x="2515645" y="1494023"/>
                      <a:pt x="2509930" y="1467829"/>
                    </a:cubicBezTo>
                    <a:cubicBezTo>
                      <a:pt x="2498500" y="1415918"/>
                      <a:pt x="2504310" y="1406584"/>
                      <a:pt x="2555936" y="1397440"/>
                    </a:cubicBezTo>
                    <a:cubicBezTo>
                      <a:pt x="2589083" y="1391534"/>
                      <a:pt x="2619944" y="1380485"/>
                      <a:pt x="2648519" y="1362769"/>
                    </a:cubicBezTo>
                    <a:cubicBezTo>
                      <a:pt x="2697096" y="1332860"/>
                      <a:pt x="2704811" y="1308857"/>
                      <a:pt x="2683285" y="1256184"/>
                    </a:cubicBezTo>
                    <a:close/>
                  </a:path>
                </a:pathLst>
              </a:custGeom>
              <a:solidFill>
                <a:srgbClr val="C8FF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3160202" y="2346605"/>
                <a:ext cx="1712220" cy="1589996"/>
              </a:xfrm>
              <a:custGeom>
                <a:rect b="b" l="l" r="r" t="t"/>
                <a:pathLst>
                  <a:path extrusionOk="0" h="1972260" w="2123869">
                    <a:moveTo>
                      <a:pt x="2112576" y="1043954"/>
                    </a:moveTo>
                    <a:cubicBezTo>
                      <a:pt x="2091431" y="992138"/>
                      <a:pt x="2056093" y="949085"/>
                      <a:pt x="2025804" y="902889"/>
                    </a:cubicBezTo>
                    <a:cubicBezTo>
                      <a:pt x="2023708" y="899936"/>
                      <a:pt x="2021137" y="897841"/>
                      <a:pt x="2018184" y="896222"/>
                    </a:cubicBezTo>
                    <a:cubicBezTo>
                      <a:pt x="2023899" y="876029"/>
                      <a:pt x="2011040" y="866123"/>
                      <a:pt x="1994085" y="858503"/>
                    </a:cubicBezTo>
                    <a:cubicBezTo>
                      <a:pt x="1992942" y="858407"/>
                      <a:pt x="1991799" y="858503"/>
                      <a:pt x="1990657" y="858503"/>
                    </a:cubicBezTo>
                    <a:cubicBezTo>
                      <a:pt x="1941603" y="791542"/>
                      <a:pt x="1892358" y="724581"/>
                      <a:pt x="1843686" y="657335"/>
                    </a:cubicBezTo>
                    <a:cubicBezTo>
                      <a:pt x="1832923" y="642380"/>
                      <a:pt x="1819683" y="628188"/>
                      <a:pt x="1830637" y="606281"/>
                    </a:cubicBezTo>
                    <a:cubicBezTo>
                      <a:pt x="1849687" y="568181"/>
                      <a:pt x="1846924" y="527509"/>
                      <a:pt x="1842162" y="486932"/>
                    </a:cubicBezTo>
                    <a:cubicBezTo>
                      <a:pt x="1844257" y="485504"/>
                      <a:pt x="1846257" y="483789"/>
                      <a:pt x="1848067" y="481693"/>
                    </a:cubicBezTo>
                    <a:cubicBezTo>
                      <a:pt x="1853115" y="423496"/>
                      <a:pt x="1839399" y="370346"/>
                      <a:pt x="1805871" y="322340"/>
                    </a:cubicBezTo>
                    <a:cubicBezTo>
                      <a:pt x="1803871" y="321197"/>
                      <a:pt x="1801776" y="320721"/>
                      <a:pt x="1799490" y="320721"/>
                    </a:cubicBezTo>
                    <a:cubicBezTo>
                      <a:pt x="1799490" y="320721"/>
                      <a:pt x="1799490" y="320721"/>
                      <a:pt x="1799490" y="320721"/>
                    </a:cubicBezTo>
                    <a:cubicBezTo>
                      <a:pt x="1752722" y="192800"/>
                      <a:pt x="1676236" y="86406"/>
                      <a:pt x="1568604" y="2586"/>
                    </a:cubicBezTo>
                    <a:cubicBezTo>
                      <a:pt x="1542505" y="-4462"/>
                      <a:pt x="1518693" y="4301"/>
                      <a:pt x="1494404" y="12111"/>
                    </a:cubicBezTo>
                    <a:cubicBezTo>
                      <a:pt x="1302094" y="74690"/>
                      <a:pt x="1105498" y="116886"/>
                      <a:pt x="902997" y="124220"/>
                    </a:cubicBezTo>
                    <a:cubicBezTo>
                      <a:pt x="661728" y="132983"/>
                      <a:pt x="421984" y="107933"/>
                      <a:pt x="182526" y="81929"/>
                    </a:cubicBezTo>
                    <a:cubicBezTo>
                      <a:pt x="158237" y="79262"/>
                      <a:pt x="135282" y="79548"/>
                      <a:pt x="112517" y="88121"/>
                    </a:cubicBezTo>
                    <a:cubicBezTo>
                      <a:pt x="83561" y="112123"/>
                      <a:pt x="63463" y="143747"/>
                      <a:pt x="39936" y="172417"/>
                    </a:cubicBezTo>
                    <a:cubicBezTo>
                      <a:pt x="36793" y="178037"/>
                      <a:pt x="34507" y="184323"/>
                      <a:pt x="35936" y="190514"/>
                    </a:cubicBezTo>
                    <a:cubicBezTo>
                      <a:pt x="61939" y="302528"/>
                      <a:pt x="40413" y="409875"/>
                      <a:pt x="5075" y="516079"/>
                    </a:cubicBezTo>
                    <a:cubicBezTo>
                      <a:pt x="598" y="529604"/>
                      <a:pt x="-3021" y="543511"/>
                      <a:pt x="3741" y="557608"/>
                    </a:cubicBezTo>
                    <a:cubicBezTo>
                      <a:pt x="19743" y="573705"/>
                      <a:pt x="39365" y="568943"/>
                      <a:pt x="57462" y="565037"/>
                    </a:cubicBezTo>
                    <a:cubicBezTo>
                      <a:pt x="93372" y="557322"/>
                      <a:pt x="101849" y="570848"/>
                      <a:pt x="96705" y="605138"/>
                    </a:cubicBezTo>
                    <a:cubicBezTo>
                      <a:pt x="74607" y="752585"/>
                      <a:pt x="95658" y="893555"/>
                      <a:pt x="154332" y="1031381"/>
                    </a:cubicBezTo>
                    <a:cubicBezTo>
                      <a:pt x="287491" y="1343897"/>
                      <a:pt x="648774" y="1537826"/>
                      <a:pt x="982149" y="1471817"/>
                    </a:cubicBezTo>
                    <a:cubicBezTo>
                      <a:pt x="1003390" y="1465055"/>
                      <a:pt x="1025107" y="1460578"/>
                      <a:pt x="1046539" y="1455244"/>
                    </a:cubicBezTo>
                    <a:cubicBezTo>
                      <a:pt x="1186461" y="1420192"/>
                      <a:pt x="1310571" y="1358470"/>
                      <a:pt x="1406297" y="1246646"/>
                    </a:cubicBezTo>
                    <a:cubicBezTo>
                      <a:pt x="1445446" y="1200926"/>
                      <a:pt x="1480878" y="1152349"/>
                      <a:pt x="1520217" y="1106629"/>
                    </a:cubicBezTo>
                    <a:cubicBezTo>
                      <a:pt x="1532980" y="1104914"/>
                      <a:pt x="1535838" y="1115297"/>
                      <a:pt x="1539076" y="1123583"/>
                    </a:cubicBezTo>
                    <a:cubicBezTo>
                      <a:pt x="1559555" y="1174923"/>
                      <a:pt x="1581558" y="1225596"/>
                      <a:pt x="1598131" y="1278460"/>
                    </a:cubicBezTo>
                    <a:cubicBezTo>
                      <a:pt x="1663282" y="1487248"/>
                      <a:pt x="1702430" y="1701465"/>
                      <a:pt x="1735196" y="1917206"/>
                    </a:cubicBezTo>
                    <a:cubicBezTo>
                      <a:pt x="1738339" y="1937590"/>
                      <a:pt x="1739958" y="1958354"/>
                      <a:pt x="1758246" y="1972261"/>
                    </a:cubicBezTo>
                    <a:cubicBezTo>
                      <a:pt x="1908646" y="1944924"/>
                      <a:pt x="1960176" y="1865009"/>
                      <a:pt x="1920457" y="1721182"/>
                    </a:cubicBezTo>
                    <a:cubicBezTo>
                      <a:pt x="1919219" y="1716610"/>
                      <a:pt x="1919314" y="1711466"/>
                      <a:pt x="1917314" y="1707371"/>
                    </a:cubicBezTo>
                    <a:cubicBezTo>
                      <a:pt x="1886548" y="1645172"/>
                      <a:pt x="1897883" y="1590880"/>
                      <a:pt x="1948746" y="1544874"/>
                    </a:cubicBezTo>
                    <a:cubicBezTo>
                      <a:pt x="1973416" y="1522586"/>
                      <a:pt x="1971130" y="1500964"/>
                      <a:pt x="1949032" y="1480485"/>
                    </a:cubicBezTo>
                    <a:cubicBezTo>
                      <a:pt x="1920171" y="1453720"/>
                      <a:pt x="1925982" y="1434956"/>
                      <a:pt x="1956843" y="1414382"/>
                    </a:cubicBezTo>
                    <a:cubicBezTo>
                      <a:pt x="1990561" y="1391903"/>
                      <a:pt x="1994848" y="1362280"/>
                      <a:pt x="1968368" y="1329704"/>
                    </a:cubicBezTo>
                    <a:cubicBezTo>
                      <a:pt x="1950937" y="1308178"/>
                      <a:pt x="1944841" y="1281794"/>
                      <a:pt x="1939126" y="1255600"/>
                    </a:cubicBezTo>
                    <a:cubicBezTo>
                      <a:pt x="1927696" y="1203689"/>
                      <a:pt x="1933507" y="1194354"/>
                      <a:pt x="1985132" y="1185210"/>
                    </a:cubicBezTo>
                    <a:cubicBezTo>
                      <a:pt x="2018279" y="1179305"/>
                      <a:pt x="2049140" y="1168256"/>
                      <a:pt x="2077715" y="1150539"/>
                    </a:cubicBezTo>
                    <a:cubicBezTo>
                      <a:pt x="2126292" y="1120631"/>
                      <a:pt x="2134008" y="1096628"/>
                      <a:pt x="2112576" y="1043954"/>
                    </a:cubicBezTo>
                    <a:close/>
                  </a:path>
                </a:pathLst>
              </a:custGeom>
              <a:solidFill>
                <a:srgbClr val="F7B89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50"/>
              <p:cNvSpPr/>
              <p:nvPr/>
            </p:nvSpPr>
            <p:spPr>
              <a:xfrm>
                <a:off x="3078332" y="4364487"/>
                <a:ext cx="1096441" cy="946826"/>
              </a:xfrm>
              <a:custGeom>
                <a:rect b="b" l="l" r="r" t="t"/>
                <a:pathLst>
                  <a:path extrusionOk="0" h="1174460" w="1360045">
                    <a:moveTo>
                      <a:pt x="1345830" y="1134214"/>
                    </a:moveTo>
                    <a:cubicBezTo>
                      <a:pt x="1164760" y="1167551"/>
                      <a:pt x="982356" y="1181362"/>
                      <a:pt x="798428" y="1171171"/>
                    </a:cubicBezTo>
                    <a:cubicBezTo>
                      <a:pt x="539539" y="1156883"/>
                      <a:pt x="288841" y="1105067"/>
                      <a:pt x="49192" y="1004388"/>
                    </a:cubicBezTo>
                    <a:cubicBezTo>
                      <a:pt x="35285" y="998577"/>
                      <a:pt x="17283" y="998101"/>
                      <a:pt x="12235" y="979147"/>
                    </a:cubicBezTo>
                    <a:cubicBezTo>
                      <a:pt x="-2053" y="961430"/>
                      <a:pt x="-910" y="939904"/>
                      <a:pt x="1376" y="919901"/>
                    </a:cubicBezTo>
                    <a:cubicBezTo>
                      <a:pt x="25189" y="708351"/>
                      <a:pt x="58241" y="498515"/>
                      <a:pt x="158063" y="306777"/>
                    </a:cubicBezTo>
                    <a:cubicBezTo>
                      <a:pt x="263409" y="104371"/>
                      <a:pt x="431811" y="3215"/>
                      <a:pt x="660887" y="72"/>
                    </a:cubicBezTo>
                    <a:cubicBezTo>
                      <a:pt x="820050" y="-2119"/>
                      <a:pt x="960734" y="45887"/>
                      <a:pt x="1081321" y="148471"/>
                    </a:cubicBezTo>
                    <a:cubicBezTo>
                      <a:pt x="1169332" y="223433"/>
                      <a:pt x="1220195" y="324398"/>
                      <a:pt x="1260200" y="430316"/>
                    </a:cubicBezTo>
                    <a:cubicBezTo>
                      <a:pt x="1312778" y="569572"/>
                      <a:pt x="1325827" y="716638"/>
                      <a:pt x="1342020" y="863132"/>
                    </a:cubicBezTo>
                    <a:cubicBezTo>
                      <a:pt x="1349926" y="933998"/>
                      <a:pt x="1347545" y="1005435"/>
                      <a:pt x="1358403" y="1076016"/>
                    </a:cubicBezTo>
                    <a:cubicBezTo>
                      <a:pt x="1361546" y="1096590"/>
                      <a:pt x="1361546" y="1117354"/>
                      <a:pt x="1345830" y="113421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50"/>
              <p:cNvSpPr/>
              <p:nvPr/>
            </p:nvSpPr>
            <p:spPr>
              <a:xfrm>
                <a:off x="3251602" y="2168215"/>
                <a:ext cx="1173714" cy="285003"/>
              </a:xfrm>
              <a:custGeom>
                <a:rect b="b" l="l" r="r" t="t"/>
                <a:pathLst>
                  <a:path extrusionOk="0" h="353523" w="1455896">
                    <a:moveTo>
                      <a:pt x="1455896" y="214720"/>
                    </a:moveTo>
                    <a:cubicBezTo>
                      <a:pt x="1140523" y="331020"/>
                      <a:pt x="815435" y="372073"/>
                      <a:pt x="480536" y="345975"/>
                    </a:cubicBezTo>
                    <a:cubicBezTo>
                      <a:pt x="320040" y="333497"/>
                      <a:pt x="159734" y="320638"/>
                      <a:pt x="0" y="300350"/>
                    </a:cubicBezTo>
                    <a:cubicBezTo>
                      <a:pt x="135446" y="158237"/>
                      <a:pt x="303657" y="76036"/>
                      <a:pt x="493205" y="35364"/>
                    </a:cubicBezTo>
                    <a:cubicBezTo>
                      <a:pt x="750665" y="-19881"/>
                      <a:pt x="1004983" y="-16261"/>
                      <a:pt x="1251394" y="88323"/>
                    </a:cubicBezTo>
                    <a:cubicBezTo>
                      <a:pt x="1325785" y="119756"/>
                      <a:pt x="1395984" y="159285"/>
                      <a:pt x="1455896" y="2147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3038369" y="4225142"/>
                <a:ext cx="1171939" cy="1053724"/>
              </a:xfrm>
              <a:custGeom>
                <a:rect b="b" l="l" r="r" t="t"/>
                <a:pathLst>
                  <a:path extrusionOk="0" h="1307059" w="1453694">
                    <a:moveTo>
                      <a:pt x="149627" y="405899"/>
                    </a:moveTo>
                    <a:cubicBezTo>
                      <a:pt x="194013" y="316840"/>
                      <a:pt x="234208" y="225210"/>
                      <a:pt x="309647" y="155677"/>
                    </a:cubicBezTo>
                    <a:cubicBezTo>
                      <a:pt x="402134" y="70428"/>
                      <a:pt x="510433" y="22137"/>
                      <a:pt x="635211" y="6039"/>
                    </a:cubicBezTo>
                    <a:cubicBezTo>
                      <a:pt x="818663" y="-17583"/>
                      <a:pt x="982683" y="28328"/>
                      <a:pt x="1128225" y="139580"/>
                    </a:cubicBezTo>
                    <a:cubicBezTo>
                      <a:pt x="1219951" y="209684"/>
                      <a:pt x="1275958" y="306648"/>
                      <a:pt x="1317868" y="412281"/>
                    </a:cubicBezTo>
                    <a:cubicBezTo>
                      <a:pt x="1368160" y="539249"/>
                      <a:pt x="1392449" y="671837"/>
                      <a:pt x="1406736" y="807282"/>
                    </a:cubicBezTo>
                    <a:cubicBezTo>
                      <a:pt x="1421119" y="943681"/>
                      <a:pt x="1435406" y="1079888"/>
                      <a:pt x="1435597" y="1217334"/>
                    </a:cubicBezTo>
                    <a:cubicBezTo>
                      <a:pt x="1435597" y="1241623"/>
                      <a:pt x="1447408" y="1265911"/>
                      <a:pt x="1453695" y="1290295"/>
                    </a:cubicBezTo>
                    <a:cubicBezTo>
                      <a:pt x="1436359" y="1303059"/>
                      <a:pt x="1414928" y="1301725"/>
                      <a:pt x="1395496" y="1307059"/>
                    </a:cubicBezTo>
                    <a:cubicBezTo>
                      <a:pt x="1378351" y="1051027"/>
                      <a:pt x="1372161" y="794043"/>
                      <a:pt x="1274339" y="550012"/>
                    </a:cubicBezTo>
                    <a:cubicBezTo>
                      <a:pt x="1121177" y="168060"/>
                      <a:pt x="648165" y="94336"/>
                      <a:pt x="383370" y="287598"/>
                    </a:cubicBezTo>
                    <a:cubicBezTo>
                      <a:pt x="268784" y="371228"/>
                      <a:pt x="206110" y="490005"/>
                      <a:pt x="161819" y="620211"/>
                    </a:cubicBezTo>
                    <a:cubicBezTo>
                      <a:pt x="116861" y="752323"/>
                      <a:pt x="92381" y="888816"/>
                      <a:pt x="73522" y="1026929"/>
                    </a:cubicBezTo>
                    <a:cubicBezTo>
                      <a:pt x="67807" y="1068744"/>
                      <a:pt x="70379" y="1110749"/>
                      <a:pt x="61997" y="1151992"/>
                    </a:cubicBezTo>
                    <a:cubicBezTo>
                      <a:pt x="38660" y="1164946"/>
                      <a:pt x="24278" y="1146182"/>
                      <a:pt x="7323" y="1136466"/>
                    </a:cubicBezTo>
                    <a:cubicBezTo>
                      <a:pt x="-10203" y="1097033"/>
                      <a:pt x="8752" y="1058647"/>
                      <a:pt x="12466" y="1020357"/>
                    </a:cubicBezTo>
                    <a:cubicBezTo>
                      <a:pt x="30469" y="833000"/>
                      <a:pt x="56377" y="646786"/>
                      <a:pt x="116003" y="467145"/>
                    </a:cubicBezTo>
                    <a:cubicBezTo>
                      <a:pt x="123338" y="444666"/>
                      <a:pt x="129433" y="421425"/>
                      <a:pt x="149627" y="4058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50"/>
              <p:cNvSpPr/>
              <p:nvPr/>
            </p:nvSpPr>
            <p:spPr>
              <a:xfrm>
                <a:off x="3251833" y="3807673"/>
                <a:ext cx="1028813" cy="339522"/>
              </a:xfrm>
              <a:custGeom>
                <a:rect b="b" l="l" r="r" t="t"/>
                <a:pathLst>
                  <a:path extrusionOk="0" h="421149" w="1276159">
                    <a:moveTo>
                      <a:pt x="63817" y="0"/>
                    </a:moveTo>
                    <a:cubicBezTo>
                      <a:pt x="219456" y="67723"/>
                      <a:pt x="381857" y="113538"/>
                      <a:pt x="548354" y="143542"/>
                    </a:cubicBezTo>
                    <a:cubicBezTo>
                      <a:pt x="726472" y="175641"/>
                      <a:pt x="906875" y="177070"/>
                      <a:pt x="1086993" y="171545"/>
                    </a:cubicBezTo>
                    <a:cubicBezTo>
                      <a:pt x="1149953" y="169640"/>
                      <a:pt x="1212913" y="161163"/>
                      <a:pt x="1276159" y="163544"/>
                    </a:cubicBezTo>
                    <a:cubicBezTo>
                      <a:pt x="1254252" y="205073"/>
                      <a:pt x="1220343" y="249174"/>
                      <a:pt x="1226915" y="292799"/>
                    </a:cubicBezTo>
                    <a:cubicBezTo>
                      <a:pt x="1234154" y="340900"/>
                      <a:pt x="1210627" y="372332"/>
                      <a:pt x="1198436" y="410623"/>
                    </a:cubicBezTo>
                    <a:cubicBezTo>
                      <a:pt x="1063181" y="427292"/>
                      <a:pt x="927259" y="419100"/>
                      <a:pt x="791623" y="419386"/>
                    </a:cubicBezTo>
                    <a:cubicBezTo>
                      <a:pt x="563499" y="419767"/>
                      <a:pt x="346329" y="363284"/>
                      <a:pt x="133255" y="287179"/>
                    </a:cubicBezTo>
                    <a:cubicBezTo>
                      <a:pt x="88773" y="271272"/>
                      <a:pt x="44387" y="255079"/>
                      <a:pt x="0" y="239078"/>
                    </a:cubicBezTo>
                    <a:cubicBezTo>
                      <a:pt x="7525" y="210122"/>
                      <a:pt x="20002" y="168593"/>
                      <a:pt x="30480" y="144399"/>
                    </a:cubicBezTo>
                    <a:cubicBezTo>
                      <a:pt x="42291" y="94298"/>
                      <a:pt x="48673" y="51245"/>
                      <a:pt x="63817" y="0"/>
                    </a:cubicBez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>
                <a:off x="3957750" y="3219165"/>
                <a:ext cx="428616" cy="697241"/>
              </a:xfrm>
              <a:custGeom>
                <a:rect b="b" l="l" r="r" t="t"/>
                <a:pathLst>
                  <a:path extrusionOk="0" h="864870" w="531663">
                    <a:moveTo>
                      <a:pt x="523113" y="0"/>
                    </a:moveTo>
                    <a:cubicBezTo>
                      <a:pt x="540734" y="10858"/>
                      <a:pt x="526256" y="22955"/>
                      <a:pt x="522541" y="32195"/>
                    </a:cubicBezTo>
                    <a:cubicBezTo>
                      <a:pt x="415766" y="296323"/>
                      <a:pt x="387858" y="570833"/>
                      <a:pt x="413290" y="852583"/>
                    </a:cubicBezTo>
                    <a:cubicBezTo>
                      <a:pt x="413480" y="854964"/>
                      <a:pt x="411194" y="857536"/>
                      <a:pt x="407765" y="864870"/>
                    </a:cubicBezTo>
                    <a:cubicBezTo>
                      <a:pt x="270796" y="698659"/>
                      <a:pt x="135350" y="534257"/>
                      <a:pt x="0" y="369951"/>
                    </a:cubicBezTo>
                    <a:cubicBezTo>
                      <a:pt x="38481" y="357664"/>
                      <a:pt x="76581" y="343948"/>
                      <a:pt x="115538" y="333280"/>
                    </a:cubicBezTo>
                    <a:cubicBezTo>
                      <a:pt x="241745" y="298704"/>
                      <a:pt x="342805" y="226790"/>
                      <a:pt x="424815" y="126683"/>
                    </a:cubicBezTo>
                    <a:cubicBezTo>
                      <a:pt x="458534" y="85344"/>
                      <a:pt x="490347" y="42291"/>
                      <a:pt x="523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77" name="Google Shape;1577;p50"/>
              <p:cNvGrpSpPr/>
              <p:nvPr/>
            </p:nvGrpSpPr>
            <p:grpSpPr>
              <a:xfrm>
                <a:off x="3442881" y="2594192"/>
                <a:ext cx="1380331" cy="809138"/>
                <a:chOff x="3442881" y="2594192"/>
                <a:chExt cx="1380331" cy="809138"/>
              </a:xfrm>
            </p:grpSpPr>
            <p:sp>
              <p:nvSpPr>
                <p:cNvPr id="1578" name="Google Shape;1578;p50"/>
                <p:cNvSpPr/>
                <p:nvPr/>
              </p:nvSpPr>
              <p:spPr>
                <a:xfrm>
                  <a:off x="4093880" y="2597639"/>
                  <a:ext cx="695223" cy="589499"/>
                </a:xfrm>
                <a:custGeom>
                  <a:rect b="b" l="l" r="r" t="t"/>
                  <a:pathLst>
                    <a:path extrusionOk="0" h="731225" w="862367">
                      <a:moveTo>
                        <a:pt x="836696" y="537782"/>
                      </a:moveTo>
                      <a:cubicBezTo>
                        <a:pt x="835553" y="537686"/>
                        <a:pt x="834410" y="537782"/>
                        <a:pt x="833267" y="537782"/>
                      </a:cubicBezTo>
                      <a:cubicBezTo>
                        <a:pt x="784213" y="470821"/>
                        <a:pt x="734969" y="403860"/>
                        <a:pt x="686296" y="336613"/>
                      </a:cubicBezTo>
                      <a:cubicBezTo>
                        <a:pt x="675533" y="321659"/>
                        <a:pt x="662293" y="307467"/>
                        <a:pt x="673247" y="285560"/>
                      </a:cubicBezTo>
                      <a:cubicBezTo>
                        <a:pt x="692297" y="247460"/>
                        <a:pt x="689535" y="206788"/>
                        <a:pt x="684772" y="166211"/>
                      </a:cubicBezTo>
                      <a:cubicBezTo>
                        <a:pt x="686868" y="164783"/>
                        <a:pt x="688868" y="163068"/>
                        <a:pt x="690678" y="160973"/>
                      </a:cubicBezTo>
                      <a:cubicBezTo>
                        <a:pt x="695726" y="102775"/>
                        <a:pt x="682010" y="49625"/>
                        <a:pt x="648482" y="1619"/>
                      </a:cubicBezTo>
                      <a:cubicBezTo>
                        <a:pt x="646482" y="476"/>
                        <a:pt x="644386" y="0"/>
                        <a:pt x="642100" y="0"/>
                      </a:cubicBezTo>
                      <a:cubicBezTo>
                        <a:pt x="430741" y="99917"/>
                        <a:pt x="216142" y="192691"/>
                        <a:pt x="1544" y="285560"/>
                      </a:cubicBezTo>
                      <a:cubicBezTo>
                        <a:pt x="-4552" y="306515"/>
                        <a:pt x="8783" y="322040"/>
                        <a:pt x="17546" y="338042"/>
                      </a:cubicBezTo>
                      <a:cubicBezTo>
                        <a:pt x="77268" y="447199"/>
                        <a:pt x="88221" y="561594"/>
                        <a:pt x="56218" y="680942"/>
                      </a:cubicBezTo>
                      <a:cubicBezTo>
                        <a:pt x="51740" y="697420"/>
                        <a:pt x="44692" y="714185"/>
                        <a:pt x="55360" y="731044"/>
                      </a:cubicBezTo>
                      <a:cubicBezTo>
                        <a:pt x="67933" y="730758"/>
                        <a:pt x="80887" y="732187"/>
                        <a:pt x="93079" y="729901"/>
                      </a:cubicBezTo>
                      <a:cubicBezTo>
                        <a:pt x="225000" y="705040"/>
                        <a:pt x="356922" y="680085"/>
                        <a:pt x="488557" y="654177"/>
                      </a:cubicBezTo>
                      <a:cubicBezTo>
                        <a:pt x="612382" y="629793"/>
                        <a:pt x="736017" y="604171"/>
                        <a:pt x="859651" y="579120"/>
                      </a:cubicBezTo>
                      <a:cubicBezTo>
                        <a:pt x="868414" y="556451"/>
                        <a:pt x="854698" y="545878"/>
                        <a:pt x="836696" y="537782"/>
                      </a:cubicBezTo>
                      <a:close/>
                    </a:path>
                  </a:pathLst>
                </a:custGeom>
                <a:solidFill>
                  <a:srgbClr val="00767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9" name="Google Shape;1579;p50"/>
                <p:cNvSpPr/>
                <p:nvPr/>
              </p:nvSpPr>
              <p:spPr>
                <a:xfrm>
                  <a:off x="4616596" y="2594192"/>
                  <a:ext cx="206616" cy="472855"/>
                </a:xfrm>
                <a:custGeom>
                  <a:rect b="b" l="l" r="r" t="t"/>
                  <a:pathLst>
                    <a:path extrusionOk="0" h="586538" w="256290">
                      <a:moveTo>
                        <a:pt x="35623" y="165057"/>
                      </a:moveTo>
                      <a:cubicBezTo>
                        <a:pt x="33719" y="109812"/>
                        <a:pt x="8858" y="59711"/>
                        <a:pt x="0" y="5990"/>
                      </a:cubicBezTo>
                      <a:cubicBezTo>
                        <a:pt x="20288" y="-9250"/>
                        <a:pt x="27527" y="7895"/>
                        <a:pt x="36100" y="20753"/>
                      </a:cubicBezTo>
                      <a:cubicBezTo>
                        <a:pt x="99346" y="115051"/>
                        <a:pt x="162211" y="209539"/>
                        <a:pt x="214122" y="310885"/>
                      </a:cubicBezTo>
                      <a:cubicBezTo>
                        <a:pt x="254318" y="389371"/>
                        <a:pt x="266986" y="471476"/>
                        <a:pt x="246888" y="558154"/>
                      </a:cubicBezTo>
                      <a:cubicBezTo>
                        <a:pt x="243174" y="574061"/>
                        <a:pt x="235934" y="583681"/>
                        <a:pt x="219933" y="586538"/>
                      </a:cubicBezTo>
                      <a:cubicBezTo>
                        <a:pt x="217075" y="585586"/>
                        <a:pt x="214122" y="584633"/>
                        <a:pt x="211169" y="583681"/>
                      </a:cubicBezTo>
                      <a:cubicBezTo>
                        <a:pt x="209169" y="567584"/>
                        <a:pt x="196501" y="558249"/>
                        <a:pt x="187738" y="546343"/>
                      </a:cubicBezTo>
                      <a:cubicBezTo>
                        <a:pt x="158782" y="535961"/>
                        <a:pt x="145256" y="510243"/>
                        <a:pt x="128969" y="487288"/>
                      </a:cubicBezTo>
                      <a:cubicBezTo>
                        <a:pt x="108966" y="459094"/>
                        <a:pt x="90297" y="428328"/>
                        <a:pt x="66104" y="405182"/>
                      </a:cubicBezTo>
                      <a:cubicBezTo>
                        <a:pt x="-10477" y="331745"/>
                        <a:pt x="18859" y="248306"/>
                        <a:pt x="35623" y="165057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Google Shape;1580;p50"/>
                <p:cNvSpPr/>
                <p:nvPr/>
              </p:nvSpPr>
              <p:spPr>
                <a:xfrm>
                  <a:off x="3442881" y="2682882"/>
                  <a:ext cx="721795" cy="720448"/>
                </a:xfrm>
                <a:custGeom>
                  <a:rect b="b" l="l" r="r" t="t"/>
                  <a:pathLst>
                    <a:path extrusionOk="0" h="893657" w="895328">
                      <a:moveTo>
                        <a:pt x="808960" y="179917"/>
                      </a:moveTo>
                      <a:cubicBezTo>
                        <a:pt x="905830" y="318887"/>
                        <a:pt x="917355" y="468144"/>
                        <a:pt x="862776" y="625401"/>
                      </a:cubicBezTo>
                      <a:cubicBezTo>
                        <a:pt x="832582" y="673217"/>
                        <a:pt x="805436" y="722747"/>
                        <a:pt x="764384" y="763418"/>
                      </a:cubicBezTo>
                      <a:cubicBezTo>
                        <a:pt x="635986" y="890577"/>
                        <a:pt x="442724" y="929058"/>
                        <a:pt x="274132" y="859145"/>
                      </a:cubicBezTo>
                      <a:cubicBezTo>
                        <a:pt x="109254" y="790755"/>
                        <a:pt x="-570" y="625592"/>
                        <a:pt x="2" y="446617"/>
                      </a:cubicBezTo>
                      <a:cubicBezTo>
                        <a:pt x="574" y="259260"/>
                        <a:pt x="119065" y="89430"/>
                        <a:pt x="292420" y="27517"/>
                      </a:cubicBezTo>
                      <a:cubicBezTo>
                        <a:pt x="474728" y="-37634"/>
                        <a:pt x="671134" y="15135"/>
                        <a:pt x="793625" y="162201"/>
                      </a:cubicBezTo>
                      <a:cubicBezTo>
                        <a:pt x="798769" y="168201"/>
                        <a:pt x="803912" y="174012"/>
                        <a:pt x="808960" y="179917"/>
                      </a:cubicBezTo>
                      <a:close/>
                    </a:path>
                  </a:pathLst>
                </a:custGeom>
                <a:solidFill>
                  <a:srgbClr val="0C0E0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1" name="Google Shape;1581;p50"/>
                <p:cNvSpPr/>
                <p:nvPr/>
              </p:nvSpPr>
              <p:spPr>
                <a:xfrm>
                  <a:off x="4343277" y="2727258"/>
                  <a:ext cx="424669" cy="363504"/>
                </a:xfrm>
                <a:custGeom>
                  <a:rect b="b" l="l" r="r" t="t"/>
                  <a:pathLst>
                    <a:path extrusionOk="0" h="450897" w="526767">
                      <a:moveTo>
                        <a:pt x="374653" y="0"/>
                      </a:moveTo>
                      <a:cubicBezTo>
                        <a:pt x="379702" y="42386"/>
                        <a:pt x="383607" y="84963"/>
                        <a:pt x="363700" y="124873"/>
                      </a:cubicBezTo>
                      <a:cubicBezTo>
                        <a:pt x="352746" y="146780"/>
                        <a:pt x="365986" y="160973"/>
                        <a:pt x="376749" y="175927"/>
                      </a:cubicBezTo>
                      <a:cubicBezTo>
                        <a:pt x="426469" y="244602"/>
                        <a:pt x="476762" y="312801"/>
                        <a:pt x="526768" y="381191"/>
                      </a:cubicBezTo>
                      <a:cubicBezTo>
                        <a:pt x="407610" y="449961"/>
                        <a:pt x="279308" y="466725"/>
                        <a:pt x="147292" y="436436"/>
                      </a:cubicBezTo>
                      <a:cubicBezTo>
                        <a:pt x="77569" y="420434"/>
                        <a:pt x="20895" y="380048"/>
                        <a:pt x="3560" y="301847"/>
                      </a:cubicBezTo>
                      <a:cubicBezTo>
                        <a:pt x="-9395" y="243269"/>
                        <a:pt x="14609" y="194405"/>
                        <a:pt x="49660" y="154496"/>
                      </a:cubicBezTo>
                      <a:cubicBezTo>
                        <a:pt x="135005" y="57436"/>
                        <a:pt x="246923" y="10668"/>
                        <a:pt x="374653" y="0"/>
                      </a:cubicBezTo>
                      <a:close/>
                    </a:path>
                  </a:pathLst>
                </a:custGeom>
                <a:solidFill>
                  <a:srgbClr val="01B1B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2" name="Google Shape;1582;p50"/>
                <p:cNvSpPr/>
                <p:nvPr/>
              </p:nvSpPr>
              <p:spPr>
                <a:xfrm>
                  <a:off x="3715146" y="2965452"/>
                  <a:ext cx="165048" cy="164183"/>
                </a:xfrm>
                <a:custGeom>
                  <a:rect b="b" l="l" r="r" t="t"/>
                  <a:pathLst>
                    <a:path extrusionOk="0" h="203655" w="204728">
                      <a:moveTo>
                        <a:pt x="204728" y="101637"/>
                      </a:moveTo>
                      <a:cubicBezTo>
                        <a:pt x="204728" y="159645"/>
                        <a:pt x="161866" y="203079"/>
                        <a:pt x="104144" y="203650"/>
                      </a:cubicBezTo>
                      <a:cubicBezTo>
                        <a:pt x="45375" y="204222"/>
                        <a:pt x="-1488" y="157263"/>
                        <a:pt x="36" y="99351"/>
                      </a:cubicBezTo>
                      <a:cubicBezTo>
                        <a:pt x="1560" y="42297"/>
                        <a:pt x="46328" y="-566"/>
                        <a:pt x="104144" y="6"/>
                      </a:cubicBezTo>
                      <a:cubicBezTo>
                        <a:pt x="160532" y="482"/>
                        <a:pt x="204728" y="45249"/>
                        <a:pt x="204728" y="101637"/>
                      </a:cubicBezTo>
                      <a:close/>
                    </a:path>
                  </a:pathLst>
                </a:custGeom>
                <a:solidFill>
                  <a:srgbClr val="F9FB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3" name="Google Shape;1583;p50"/>
              <p:cNvSpPr/>
              <p:nvPr/>
            </p:nvSpPr>
            <p:spPr>
              <a:xfrm>
                <a:off x="1947257" y="2459386"/>
                <a:ext cx="1264566" cy="1950104"/>
              </a:xfrm>
              <a:custGeom>
                <a:rect b="b" l="l" r="r" t="t"/>
                <a:pathLst>
                  <a:path extrusionOk="0" h="2418945" w="1568591">
                    <a:moveTo>
                      <a:pt x="228711" y="1971430"/>
                    </a:moveTo>
                    <a:cubicBezTo>
                      <a:pt x="248714" y="1970477"/>
                      <a:pt x="268812" y="1969525"/>
                      <a:pt x="288814" y="1968667"/>
                    </a:cubicBezTo>
                    <a:cubicBezTo>
                      <a:pt x="350536" y="1970572"/>
                      <a:pt x="411782" y="1973335"/>
                      <a:pt x="472932" y="1985527"/>
                    </a:cubicBezTo>
                    <a:cubicBezTo>
                      <a:pt x="561134" y="2003243"/>
                      <a:pt x="625809" y="2050773"/>
                      <a:pt x="671053" y="2126878"/>
                    </a:cubicBezTo>
                    <a:cubicBezTo>
                      <a:pt x="685626" y="2151357"/>
                      <a:pt x="699151" y="2176408"/>
                      <a:pt x="713534" y="2200887"/>
                    </a:cubicBezTo>
                    <a:cubicBezTo>
                      <a:pt x="768017" y="2293851"/>
                      <a:pt x="843550" y="2334618"/>
                      <a:pt x="926703" y="2316235"/>
                    </a:cubicBezTo>
                    <a:cubicBezTo>
                      <a:pt x="1011190" y="2297566"/>
                      <a:pt x="1063006" y="2226700"/>
                      <a:pt x="1075960" y="2119258"/>
                    </a:cubicBezTo>
                    <a:cubicBezTo>
                      <a:pt x="1092534" y="1981621"/>
                      <a:pt x="1065483" y="1848176"/>
                      <a:pt x="1041003" y="1714540"/>
                    </a:cubicBezTo>
                    <a:cubicBezTo>
                      <a:pt x="994903" y="1462890"/>
                      <a:pt x="927465" y="1215430"/>
                      <a:pt x="890032" y="962161"/>
                    </a:cubicBezTo>
                    <a:cubicBezTo>
                      <a:pt x="871268" y="835288"/>
                      <a:pt x="856885" y="708224"/>
                      <a:pt x="884031" y="579922"/>
                    </a:cubicBezTo>
                    <a:cubicBezTo>
                      <a:pt x="913654" y="440095"/>
                      <a:pt x="992712" y="340178"/>
                      <a:pt x="1119013" y="275980"/>
                    </a:cubicBezTo>
                    <a:cubicBezTo>
                      <a:pt x="1189784" y="239975"/>
                      <a:pt x="1264841" y="215401"/>
                      <a:pt x="1342279" y="198922"/>
                    </a:cubicBezTo>
                    <a:cubicBezTo>
                      <a:pt x="1375998" y="191779"/>
                      <a:pt x="1397143" y="177682"/>
                      <a:pt x="1406002" y="140915"/>
                    </a:cubicBezTo>
                    <a:cubicBezTo>
                      <a:pt x="1416670" y="96338"/>
                      <a:pt x="1437624" y="54714"/>
                      <a:pt x="1470581" y="21091"/>
                    </a:cubicBezTo>
                    <a:cubicBezTo>
                      <a:pt x="1495727" y="-4627"/>
                      <a:pt x="1521445" y="-10151"/>
                      <a:pt x="1545352" y="23377"/>
                    </a:cubicBezTo>
                    <a:cubicBezTo>
                      <a:pt x="1588405" y="129580"/>
                      <a:pt x="1563736" y="233784"/>
                      <a:pt x="1534875" y="337606"/>
                    </a:cubicBezTo>
                    <a:cubicBezTo>
                      <a:pt x="1528207" y="361609"/>
                      <a:pt x="1519254" y="385041"/>
                      <a:pt x="1511348" y="408758"/>
                    </a:cubicBezTo>
                    <a:cubicBezTo>
                      <a:pt x="1495822" y="429999"/>
                      <a:pt x="1481344" y="452287"/>
                      <a:pt x="1464485" y="472385"/>
                    </a:cubicBezTo>
                    <a:cubicBezTo>
                      <a:pt x="1446197" y="494102"/>
                      <a:pt x="1423718" y="501246"/>
                      <a:pt x="1398381" y="482196"/>
                    </a:cubicBezTo>
                    <a:cubicBezTo>
                      <a:pt x="1359615" y="425713"/>
                      <a:pt x="1371235" y="360847"/>
                      <a:pt x="1368759" y="295696"/>
                    </a:cubicBezTo>
                    <a:cubicBezTo>
                      <a:pt x="1280462" y="315604"/>
                      <a:pt x="1196356" y="341321"/>
                      <a:pt x="1121395" y="390184"/>
                    </a:cubicBezTo>
                    <a:cubicBezTo>
                      <a:pt x="1012905" y="460860"/>
                      <a:pt x="974900" y="568778"/>
                      <a:pt x="970614" y="691174"/>
                    </a:cubicBezTo>
                    <a:cubicBezTo>
                      <a:pt x="964232" y="873007"/>
                      <a:pt x="1004808" y="1049314"/>
                      <a:pt x="1040813" y="1225813"/>
                    </a:cubicBezTo>
                    <a:cubicBezTo>
                      <a:pt x="1088152" y="1457842"/>
                      <a:pt x="1148731" y="1687394"/>
                      <a:pt x="1174925" y="1923233"/>
                    </a:cubicBezTo>
                    <a:cubicBezTo>
                      <a:pt x="1186450" y="2027246"/>
                      <a:pt x="1188831" y="2131926"/>
                      <a:pt x="1150160" y="2232510"/>
                    </a:cubicBezTo>
                    <a:cubicBezTo>
                      <a:pt x="1113108" y="2329189"/>
                      <a:pt x="1048528" y="2397673"/>
                      <a:pt x="943277" y="2414342"/>
                    </a:cubicBezTo>
                    <a:cubicBezTo>
                      <a:pt x="830025" y="2432249"/>
                      <a:pt x="732870" y="2398436"/>
                      <a:pt x="662956" y="2303757"/>
                    </a:cubicBezTo>
                    <a:cubicBezTo>
                      <a:pt x="638668" y="2270800"/>
                      <a:pt x="616379" y="2235653"/>
                      <a:pt x="598377" y="2198982"/>
                    </a:cubicBezTo>
                    <a:cubicBezTo>
                      <a:pt x="556657" y="2113733"/>
                      <a:pt x="484458" y="2080205"/>
                      <a:pt x="395494" y="2073633"/>
                    </a:cubicBezTo>
                    <a:cubicBezTo>
                      <a:pt x="365586" y="2071442"/>
                      <a:pt x="335391" y="2073061"/>
                      <a:pt x="305293" y="2072966"/>
                    </a:cubicBezTo>
                    <a:cubicBezTo>
                      <a:pt x="277003" y="2073633"/>
                      <a:pt x="248714" y="2074204"/>
                      <a:pt x="220329" y="2074871"/>
                    </a:cubicBezTo>
                    <a:cubicBezTo>
                      <a:pt x="169466" y="2095636"/>
                      <a:pt x="116126" y="2100017"/>
                      <a:pt x="62214" y="2095445"/>
                    </a:cubicBezTo>
                    <a:cubicBezTo>
                      <a:pt x="29163" y="2092683"/>
                      <a:pt x="4493" y="2074395"/>
                      <a:pt x="492" y="2039819"/>
                    </a:cubicBezTo>
                    <a:cubicBezTo>
                      <a:pt x="-3699" y="2003815"/>
                      <a:pt x="19352" y="1984479"/>
                      <a:pt x="51070" y="1974954"/>
                    </a:cubicBezTo>
                    <a:cubicBezTo>
                      <a:pt x="97266" y="1961047"/>
                      <a:pt x="144510" y="1958380"/>
                      <a:pt x="191754" y="1968763"/>
                    </a:cubicBezTo>
                    <a:cubicBezTo>
                      <a:pt x="204232" y="1971525"/>
                      <a:pt x="216043" y="1976002"/>
                      <a:pt x="228711" y="19714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50"/>
              <p:cNvSpPr/>
              <p:nvPr/>
            </p:nvSpPr>
            <p:spPr>
              <a:xfrm>
                <a:off x="3280919" y="3873939"/>
                <a:ext cx="932294" cy="213477"/>
              </a:xfrm>
              <a:custGeom>
                <a:rect b="b" l="l" r="r" t="t"/>
                <a:pathLst>
                  <a:path extrusionOk="0" h="213477" w="932294">
                    <a:moveTo>
                      <a:pt x="607030" y="130927"/>
                    </a:moveTo>
                    <a:cubicBezTo>
                      <a:pt x="614171" y="129315"/>
                      <a:pt x="622925" y="128317"/>
                      <a:pt x="629298" y="131004"/>
                    </a:cubicBezTo>
                    <a:cubicBezTo>
                      <a:pt x="639358" y="135151"/>
                      <a:pt x="632293" y="144212"/>
                      <a:pt x="630527" y="150431"/>
                    </a:cubicBezTo>
                    <a:cubicBezTo>
                      <a:pt x="626227" y="166174"/>
                      <a:pt x="620084" y="181377"/>
                      <a:pt x="615322" y="197042"/>
                    </a:cubicBezTo>
                    <a:cubicBezTo>
                      <a:pt x="611253" y="210404"/>
                      <a:pt x="601654" y="214090"/>
                      <a:pt x="586297" y="213398"/>
                    </a:cubicBezTo>
                    <a:cubicBezTo>
                      <a:pt x="583302" y="213014"/>
                      <a:pt x="576314" y="214704"/>
                      <a:pt x="573243" y="207178"/>
                    </a:cubicBezTo>
                    <a:cubicBezTo>
                      <a:pt x="569634" y="198501"/>
                      <a:pt x="597892" y="132923"/>
                      <a:pt x="607030" y="130927"/>
                    </a:cubicBezTo>
                    <a:close/>
                    <a:moveTo>
                      <a:pt x="805375" y="127932"/>
                    </a:moveTo>
                    <a:cubicBezTo>
                      <a:pt x="812516" y="126320"/>
                      <a:pt x="821270" y="125322"/>
                      <a:pt x="827643" y="128009"/>
                    </a:cubicBezTo>
                    <a:cubicBezTo>
                      <a:pt x="837703" y="132156"/>
                      <a:pt x="830638" y="141217"/>
                      <a:pt x="828872" y="147436"/>
                    </a:cubicBezTo>
                    <a:cubicBezTo>
                      <a:pt x="824572" y="163179"/>
                      <a:pt x="818429" y="178382"/>
                      <a:pt x="813668" y="194047"/>
                    </a:cubicBezTo>
                    <a:cubicBezTo>
                      <a:pt x="809598" y="207409"/>
                      <a:pt x="800076" y="211095"/>
                      <a:pt x="784642" y="210403"/>
                    </a:cubicBezTo>
                    <a:cubicBezTo>
                      <a:pt x="781647" y="210019"/>
                      <a:pt x="774659" y="211709"/>
                      <a:pt x="771588" y="204183"/>
                    </a:cubicBezTo>
                    <a:cubicBezTo>
                      <a:pt x="767979" y="195506"/>
                      <a:pt x="796237" y="129928"/>
                      <a:pt x="805375" y="127932"/>
                    </a:cubicBezTo>
                    <a:close/>
                    <a:moveTo>
                      <a:pt x="720235" y="126013"/>
                    </a:moveTo>
                    <a:cubicBezTo>
                      <a:pt x="724651" y="126070"/>
                      <a:pt x="728893" y="127203"/>
                      <a:pt x="732426" y="130543"/>
                    </a:cubicBezTo>
                    <a:cubicBezTo>
                      <a:pt x="739414" y="137223"/>
                      <a:pt x="732349" y="144672"/>
                      <a:pt x="730352" y="151352"/>
                    </a:cubicBezTo>
                    <a:cubicBezTo>
                      <a:pt x="725975" y="165866"/>
                      <a:pt x="719832" y="179841"/>
                      <a:pt x="716146" y="194508"/>
                    </a:cubicBezTo>
                    <a:cubicBezTo>
                      <a:pt x="712537" y="208791"/>
                      <a:pt x="703476" y="212016"/>
                      <a:pt x="687504" y="210557"/>
                    </a:cubicBezTo>
                    <a:cubicBezTo>
                      <a:pt x="684970" y="210173"/>
                      <a:pt x="677983" y="212707"/>
                      <a:pt x="674527" y="205182"/>
                    </a:cubicBezTo>
                    <a:cubicBezTo>
                      <a:pt x="670918" y="197196"/>
                      <a:pt x="698485" y="129852"/>
                      <a:pt x="707008" y="127932"/>
                    </a:cubicBezTo>
                    <a:cubicBezTo>
                      <a:pt x="711232" y="126972"/>
                      <a:pt x="715820" y="125955"/>
                      <a:pt x="720235" y="126013"/>
                    </a:cubicBezTo>
                    <a:close/>
                    <a:moveTo>
                      <a:pt x="904739" y="121482"/>
                    </a:moveTo>
                    <a:cubicBezTo>
                      <a:pt x="911880" y="119870"/>
                      <a:pt x="920634" y="118871"/>
                      <a:pt x="927008" y="121559"/>
                    </a:cubicBezTo>
                    <a:cubicBezTo>
                      <a:pt x="937067" y="125706"/>
                      <a:pt x="930002" y="134766"/>
                      <a:pt x="928236" y="140987"/>
                    </a:cubicBezTo>
                    <a:cubicBezTo>
                      <a:pt x="923936" y="156728"/>
                      <a:pt x="917793" y="171932"/>
                      <a:pt x="913032" y="187597"/>
                    </a:cubicBezTo>
                    <a:cubicBezTo>
                      <a:pt x="908962" y="201035"/>
                      <a:pt x="899441" y="204644"/>
                      <a:pt x="884006" y="203953"/>
                    </a:cubicBezTo>
                    <a:cubicBezTo>
                      <a:pt x="881011" y="203569"/>
                      <a:pt x="874023" y="205259"/>
                      <a:pt x="870952" y="197733"/>
                    </a:cubicBezTo>
                    <a:cubicBezTo>
                      <a:pt x="867343" y="189056"/>
                      <a:pt x="895601" y="123479"/>
                      <a:pt x="904739" y="121482"/>
                    </a:cubicBezTo>
                    <a:close/>
                    <a:moveTo>
                      <a:pt x="508587" y="121482"/>
                    </a:moveTo>
                    <a:cubicBezTo>
                      <a:pt x="515728" y="119870"/>
                      <a:pt x="524482" y="118871"/>
                      <a:pt x="530855" y="121559"/>
                    </a:cubicBezTo>
                    <a:cubicBezTo>
                      <a:pt x="540915" y="125706"/>
                      <a:pt x="533850" y="134766"/>
                      <a:pt x="532084" y="140987"/>
                    </a:cubicBezTo>
                    <a:cubicBezTo>
                      <a:pt x="527784" y="156728"/>
                      <a:pt x="521641" y="171932"/>
                      <a:pt x="516879" y="187597"/>
                    </a:cubicBezTo>
                    <a:cubicBezTo>
                      <a:pt x="512810" y="201035"/>
                      <a:pt x="503288" y="204644"/>
                      <a:pt x="487854" y="203953"/>
                    </a:cubicBezTo>
                    <a:cubicBezTo>
                      <a:pt x="484859" y="203569"/>
                      <a:pt x="477871" y="205259"/>
                      <a:pt x="474800" y="197733"/>
                    </a:cubicBezTo>
                    <a:cubicBezTo>
                      <a:pt x="471191" y="189056"/>
                      <a:pt x="499449" y="123479"/>
                      <a:pt x="508587" y="121482"/>
                    </a:cubicBezTo>
                    <a:close/>
                    <a:moveTo>
                      <a:pt x="426673" y="104820"/>
                    </a:moveTo>
                    <a:cubicBezTo>
                      <a:pt x="431088" y="104877"/>
                      <a:pt x="435330" y="106010"/>
                      <a:pt x="438863" y="109350"/>
                    </a:cubicBezTo>
                    <a:cubicBezTo>
                      <a:pt x="445851" y="116030"/>
                      <a:pt x="438786" y="123479"/>
                      <a:pt x="436789" y="130160"/>
                    </a:cubicBezTo>
                    <a:cubicBezTo>
                      <a:pt x="432412" y="144673"/>
                      <a:pt x="426269" y="158648"/>
                      <a:pt x="422583" y="173315"/>
                    </a:cubicBezTo>
                    <a:cubicBezTo>
                      <a:pt x="418974" y="187599"/>
                      <a:pt x="409913" y="190823"/>
                      <a:pt x="393941" y="189364"/>
                    </a:cubicBezTo>
                    <a:cubicBezTo>
                      <a:pt x="391407" y="188980"/>
                      <a:pt x="384420" y="191514"/>
                      <a:pt x="380964" y="183989"/>
                    </a:cubicBezTo>
                    <a:cubicBezTo>
                      <a:pt x="377355" y="176003"/>
                      <a:pt x="404922" y="108659"/>
                      <a:pt x="413446" y="106739"/>
                    </a:cubicBezTo>
                    <a:cubicBezTo>
                      <a:pt x="417669" y="105779"/>
                      <a:pt x="422257" y="104762"/>
                      <a:pt x="426673" y="104820"/>
                    </a:cubicBezTo>
                    <a:close/>
                    <a:moveTo>
                      <a:pt x="323775" y="86928"/>
                    </a:moveTo>
                    <a:cubicBezTo>
                      <a:pt x="328191" y="86985"/>
                      <a:pt x="332433" y="88118"/>
                      <a:pt x="335966" y="91458"/>
                    </a:cubicBezTo>
                    <a:cubicBezTo>
                      <a:pt x="342954" y="98138"/>
                      <a:pt x="335889" y="105587"/>
                      <a:pt x="333892" y="112268"/>
                    </a:cubicBezTo>
                    <a:cubicBezTo>
                      <a:pt x="329515" y="126781"/>
                      <a:pt x="323372" y="140756"/>
                      <a:pt x="319686" y="155423"/>
                    </a:cubicBezTo>
                    <a:cubicBezTo>
                      <a:pt x="316077" y="169706"/>
                      <a:pt x="307016" y="172931"/>
                      <a:pt x="291044" y="171472"/>
                    </a:cubicBezTo>
                    <a:cubicBezTo>
                      <a:pt x="288510" y="171088"/>
                      <a:pt x="281523" y="173622"/>
                      <a:pt x="278067" y="166097"/>
                    </a:cubicBezTo>
                    <a:cubicBezTo>
                      <a:pt x="274458" y="158111"/>
                      <a:pt x="302025" y="90767"/>
                      <a:pt x="310548" y="88847"/>
                    </a:cubicBezTo>
                    <a:cubicBezTo>
                      <a:pt x="314772" y="87887"/>
                      <a:pt x="319360" y="86870"/>
                      <a:pt x="323775" y="86928"/>
                    </a:cubicBezTo>
                    <a:close/>
                    <a:moveTo>
                      <a:pt x="214870" y="64351"/>
                    </a:moveTo>
                    <a:cubicBezTo>
                      <a:pt x="222011" y="62739"/>
                      <a:pt x="230765" y="61740"/>
                      <a:pt x="237138" y="64428"/>
                    </a:cubicBezTo>
                    <a:cubicBezTo>
                      <a:pt x="247198" y="68575"/>
                      <a:pt x="240133" y="77636"/>
                      <a:pt x="238367" y="83856"/>
                    </a:cubicBezTo>
                    <a:cubicBezTo>
                      <a:pt x="234067" y="99598"/>
                      <a:pt x="227924" y="114802"/>
                      <a:pt x="223162" y="130466"/>
                    </a:cubicBezTo>
                    <a:cubicBezTo>
                      <a:pt x="219093" y="143828"/>
                      <a:pt x="209571" y="147514"/>
                      <a:pt x="194137" y="146823"/>
                    </a:cubicBezTo>
                    <a:cubicBezTo>
                      <a:pt x="191142" y="146439"/>
                      <a:pt x="184154" y="148128"/>
                      <a:pt x="181083" y="140603"/>
                    </a:cubicBezTo>
                    <a:cubicBezTo>
                      <a:pt x="177473" y="131926"/>
                      <a:pt x="205732" y="66348"/>
                      <a:pt x="214870" y="64351"/>
                    </a:cubicBezTo>
                    <a:close/>
                    <a:moveTo>
                      <a:pt x="120728" y="31640"/>
                    </a:moveTo>
                    <a:cubicBezTo>
                      <a:pt x="127869" y="30028"/>
                      <a:pt x="136622" y="29030"/>
                      <a:pt x="142996" y="31717"/>
                    </a:cubicBezTo>
                    <a:cubicBezTo>
                      <a:pt x="153055" y="35864"/>
                      <a:pt x="145991" y="44924"/>
                      <a:pt x="144225" y="51145"/>
                    </a:cubicBezTo>
                    <a:cubicBezTo>
                      <a:pt x="139924" y="66887"/>
                      <a:pt x="133781" y="82091"/>
                      <a:pt x="129021" y="97755"/>
                    </a:cubicBezTo>
                    <a:cubicBezTo>
                      <a:pt x="125028" y="111117"/>
                      <a:pt x="115429" y="114803"/>
                      <a:pt x="99994" y="114112"/>
                    </a:cubicBezTo>
                    <a:cubicBezTo>
                      <a:pt x="96999" y="113728"/>
                      <a:pt x="90012" y="115417"/>
                      <a:pt x="86941" y="107892"/>
                    </a:cubicBezTo>
                    <a:cubicBezTo>
                      <a:pt x="83331" y="99215"/>
                      <a:pt x="111590" y="33637"/>
                      <a:pt x="120728" y="31640"/>
                    </a:cubicBezTo>
                    <a:close/>
                    <a:moveTo>
                      <a:pt x="46031" y="2"/>
                    </a:moveTo>
                    <a:cubicBezTo>
                      <a:pt x="50447" y="60"/>
                      <a:pt x="54689" y="1193"/>
                      <a:pt x="58222" y="4533"/>
                    </a:cubicBezTo>
                    <a:cubicBezTo>
                      <a:pt x="65210" y="11213"/>
                      <a:pt x="58145" y="18662"/>
                      <a:pt x="56148" y="25342"/>
                    </a:cubicBezTo>
                    <a:cubicBezTo>
                      <a:pt x="51771" y="39856"/>
                      <a:pt x="45628" y="53831"/>
                      <a:pt x="41942" y="68498"/>
                    </a:cubicBezTo>
                    <a:cubicBezTo>
                      <a:pt x="38410" y="82781"/>
                      <a:pt x="29272" y="86006"/>
                      <a:pt x="13300" y="84547"/>
                    </a:cubicBezTo>
                    <a:cubicBezTo>
                      <a:pt x="10766" y="84163"/>
                      <a:pt x="3778" y="86697"/>
                      <a:pt x="323" y="79172"/>
                    </a:cubicBezTo>
                    <a:cubicBezTo>
                      <a:pt x="-3286" y="71186"/>
                      <a:pt x="24281" y="3841"/>
                      <a:pt x="32805" y="1922"/>
                    </a:cubicBezTo>
                    <a:cubicBezTo>
                      <a:pt x="37028" y="962"/>
                      <a:pt x="41616" y="-55"/>
                      <a:pt x="4603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5" name="Google Shape;1585;p50"/>
              <p:cNvGrpSpPr/>
              <p:nvPr/>
            </p:nvGrpSpPr>
            <p:grpSpPr>
              <a:xfrm>
                <a:off x="3581615" y="3556550"/>
                <a:ext cx="319559" cy="332398"/>
                <a:chOff x="3581615" y="3556550"/>
                <a:chExt cx="319559" cy="332398"/>
              </a:xfrm>
            </p:grpSpPr>
            <p:sp>
              <p:nvSpPr>
                <p:cNvPr id="1586" name="Google Shape;1586;p50"/>
                <p:cNvSpPr/>
                <p:nvPr/>
              </p:nvSpPr>
              <p:spPr>
                <a:xfrm>
                  <a:off x="3581615" y="3556550"/>
                  <a:ext cx="319559" cy="332398"/>
                </a:xfrm>
                <a:custGeom>
                  <a:rect b="b" l="l" r="r" t="t"/>
                  <a:pathLst>
                    <a:path extrusionOk="0" h="412313" w="396387">
                      <a:moveTo>
                        <a:pt x="357981" y="412273"/>
                      </a:moveTo>
                      <a:lnTo>
                        <a:pt x="16605" y="389889"/>
                      </a:lnTo>
                      <a:cubicBezTo>
                        <a:pt x="6889" y="389222"/>
                        <a:pt x="-541" y="380840"/>
                        <a:pt x="31" y="371125"/>
                      </a:cubicBezTo>
                      <a:lnTo>
                        <a:pt x="21748" y="16604"/>
                      </a:lnTo>
                      <a:cubicBezTo>
                        <a:pt x="22319" y="6889"/>
                        <a:pt x="30701" y="-541"/>
                        <a:pt x="40512" y="31"/>
                      </a:cubicBezTo>
                      <a:lnTo>
                        <a:pt x="379698" y="20033"/>
                      </a:lnTo>
                      <a:cubicBezTo>
                        <a:pt x="389413" y="20605"/>
                        <a:pt x="396842" y="28987"/>
                        <a:pt x="396366" y="38702"/>
                      </a:cubicBezTo>
                      <a:lnTo>
                        <a:pt x="376840" y="395604"/>
                      </a:lnTo>
                      <a:cubicBezTo>
                        <a:pt x="376268" y="405415"/>
                        <a:pt x="367791" y="412940"/>
                        <a:pt x="357981" y="412273"/>
                      </a:cubicBezTo>
                      <a:close/>
                    </a:path>
                  </a:pathLst>
                </a:custGeom>
                <a:solidFill>
                  <a:srgbClr val="ED1C2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7" name="Google Shape;1587;p50"/>
                <p:cNvSpPr/>
                <p:nvPr/>
              </p:nvSpPr>
              <p:spPr>
                <a:xfrm>
                  <a:off x="3594282" y="3570830"/>
                  <a:ext cx="291236" cy="303138"/>
                </a:xfrm>
                <a:custGeom>
                  <a:rect b="b" l="l" r="r" t="t"/>
                  <a:pathLst>
                    <a:path extrusionOk="0" h="376018" w="361255">
                      <a:moveTo>
                        <a:pt x="326265" y="375985"/>
                      </a:moveTo>
                      <a:lnTo>
                        <a:pt x="15083" y="355602"/>
                      </a:lnTo>
                      <a:cubicBezTo>
                        <a:pt x="6225" y="355030"/>
                        <a:pt x="-538" y="347410"/>
                        <a:pt x="34" y="338457"/>
                      </a:cubicBezTo>
                      <a:lnTo>
                        <a:pt x="19846" y="15178"/>
                      </a:lnTo>
                      <a:cubicBezTo>
                        <a:pt x="20417" y="6320"/>
                        <a:pt x="28037" y="-538"/>
                        <a:pt x="36896" y="33"/>
                      </a:cubicBezTo>
                      <a:lnTo>
                        <a:pt x="346077" y="18321"/>
                      </a:lnTo>
                      <a:cubicBezTo>
                        <a:pt x="354935" y="18893"/>
                        <a:pt x="361793" y="26418"/>
                        <a:pt x="361222" y="35371"/>
                      </a:cubicBezTo>
                      <a:lnTo>
                        <a:pt x="343410" y="360745"/>
                      </a:lnTo>
                      <a:cubicBezTo>
                        <a:pt x="342934" y="369699"/>
                        <a:pt x="335219" y="376557"/>
                        <a:pt x="326265" y="375985"/>
                      </a:cubicBezTo>
                      <a:close/>
                    </a:path>
                  </a:pathLst>
                </a:custGeom>
                <a:solidFill>
                  <a:srgbClr val="3C24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8" name="Google Shape;1588;p50"/>
                <p:cNvSpPr/>
                <p:nvPr/>
              </p:nvSpPr>
              <p:spPr>
                <a:xfrm>
                  <a:off x="3702351" y="3575388"/>
                  <a:ext cx="80704" cy="293562"/>
                </a:xfrm>
                <a:custGeom>
                  <a:rect b="b" l="l" r="r" t="t"/>
                  <a:pathLst>
                    <a:path extrusionOk="0" h="364140" w="100107">
                      <a:moveTo>
                        <a:pt x="77819" y="364141"/>
                      </a:moveTo>
                      <a:lnTo>
                        <a:pt x="0" y="356902"/>
                      </a:lnTo>
                      <a:lnTo>
                        <a:pt x="21241" y="0"/>
                      </a:lnTo>
                      <a:lnTo>
                        <a:pt x="100108" y="5334"/>
                      </a:lnTo>
                      <a:close/>
                    </a:path>
                  </a:pathLst>
                </a:custGeom>
                <a:solidFill>
                  <a:srgbClr val="FCEBE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9" name="Google Shape;1589;p50"/>
                <p:cNvSpPr/>
                <p:nvPr/>
              </p:nvSpPr>
              <p:spPr>
                <a:xfrm>
                  <a:off x="3656864" y="3613063"/>
                  <a:ext cx="169836" cy="223281"/>
                </a:xfrm>
                <a:custGeom>
                  <a:rect b="b" l="l" r="r" t="t"/>
                  <a:pathLst>
                    <a:path extrusionOk="0" h="223281" w="169836">
                      <a:moveTo>
                        <a:pt x="19302" y="163128"/>
                      </a:moveTo>
                      <a:lnTo>
                        <a:pt x="145004" y="169962"/>
                      </a:lnTo>
                      <a:cubicBezTo>
                        <a:pt x="154604" y="170499"/>
                        <a:pt x="161974" y="178716"/>
                        <a:pt x="161438" y="188238"/>
                      </a:cubicBezTo>
                      <a:lnTo>
                        <a:pt x="160439" y="206821"/>
                      </a:lnTo>
                      <a:cubicBezTo>
                        <a:pt x="159978" y="216420"/>
                        <a:pt x="151762" y="223791"/>
                        <a:pt x="142163" y="223254"/>
                      </a:cubicBezTo>
                      <a:lnTo>
                        <a:pt x="16461" y="216420"/>
                      </a:lnTo>
                      <a:cubicBezTo>
                        <a:pt x="6861" y="215882"/>
                        <a:pt x="-510" y="207665"/>
                        <a:pt x="27" y="198143"/>
                      </a:cubicBezTo>
                      <a:lnTo>
                        <a:pt x="1026" y="179561"/>
                      </a:lnTo>
                      <a:cubicBezTo>
                        <a:pt x="1563" y="169962"/>
                        <a:pt x="9780" y="162590"/>
                        <a:pt x="19302" y="163128"/>
                      </a:cubicBezTo>
                      <a:close/>
                      <a:moveTo>
                        <a:pt x="23065" y="81501"/>
                      </a:moveTo>
                      <a:lnTo>
                        <a:pt x="148767" y="88335"/>
                      </a:lnTo>
                      <a:cubicBezTo>
                        <a:pt x="158367" y="88872"/>
                        <a:pt x="165737" y="97089"/>
                        <a:pt x="165201" y="106611"/>
                      </a:cubicBezTo>
                      <a:lnTo>
                        <a:pt x="164202" y="125194"/>
                      </a:lnTo>
                      <a:cubicBezTo>
                        <a:pt x="163665" y="134793"/>
                        <a:pt x="155525" y="142164"/>
                        <a:pt x="145926" y="141627"/>
                      </a:cubicBezTo>
                      <a:lnTo>
                        <a:pt x="20224" y="134793"/>
                      </a:lnTo>
                      <a:cubicBezTo>
                        <a:pt x="10625" y="134255"/>
                        <a:pt x="3253" y="126038"/>
                        <a:pt x="3790" y="116516"/>
                      </a:cubicBezTo>
                      <a:lnTo>
                        <a:pt x="4789" y="97934"/>
                      </a:lnTo>
                      <a:cubicBezTo>
                        <a:pt x="5326" y="88335"/>
                        <a:pt x="13543" y="80964"/>
                        <a:pt x="23065" y="81501"/>
                      </a:cubicBezTo>
                      <a:close/>
                      <a:moveTo>
                        <a:pt x="27673" y="28"/>
                      </a:moveTo>
                      <a:lnTo>
                        <a:pt x="153375" y="6862"/>
                      </a:lnTo>
                      <a:cubicBezTo>
                        <a:pt x="162975" y="7399"/>
                        <a:pt x="170345" y="15616"/>
                        <a:pt x="169809" y="25138"/>
                      </a:cubicBezTo>
                      <a:lnTo>
                        <a:pt x="168810" y="43721"/>
                      </a:lnTo>
                      <a:cubicBezTo>
                        <a:pt x="168273" y="53320"/>
                        <a:pt x="160133" y="60691"/>
                        <a:pt x="150534" y="60154"/>
                      </a:cubicBezTo>
                      <a:lnTo>
                        <a:pt x="24832" y="53320"/>
                      </a:lnTo>
                      <a:cubicBezTo>
                        <a:pt x="15233" y="52782"/>
                        <a:pt x="7861" y="44565"/>
                        <a:pt x="8399" y="35043"/>
                      </a:cubicBezTo>
                      <a:lnTo>
                        <a:pt x="9397" y="16461"/>
                      </a:lnTo>
                      <a:cubicBezTo>
                        <a:pt x="9934" y="6862"/>
                        <a:pt x="18151" y="-510"/>
                        <a:pt x="27673" y="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590" name="Google Shape;1590;p50"/>
          <p:cNvGrpSpPr/>
          <p:nvPr/>
        </p:nvGrpSpPr>
        <p:grpSpPr>
          <a:xfrm flipH="1">
            <a:off x="40764" y="4910383"/>
            <a:ext cx="4291493" cy="1713007"/>
            <a:chOff x="661539" y="2335757"/>
            <a:chExt cx="5194650" cy="2073514"/>
          </a:xfrm>
        </p:grpSpPr>
        <p:sp>
          <p:nvSpPr>
            <p:cNvPr id="1591" name="Google Shape;1591;p50"/>
            <p:cNvSpPr/>
            <p:nvPr/>
          </p:nvSpPr>
          <p:spPr>
            <a:xfrm>
              <a:off x="930492" y="2808802"/>
              <a:ext cx="4338169" cy="923014"/>
            </a:xfrm>
            <a:custGeom>
              <a:rect b="b" l="l" r="r" t="t"/>
              <a:pathLst>
                <a:path extrusionOk="0" h="762000" w="35814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661539" y="2335757"/>
              <a:ext cx="4303556" cy="934552"/>
            </a:xfrm>
            <a:custGeom>
              <a:rect b="b" l="l" r="r" t="t"/>
              <a:pathLst>
                <a:path extrusionOk="0" h="771525" w="35528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756533" y="3013212"/>
              <a:ext cx="5099656" cy="1396059"/>
            </a:xfrm>
            <a:custGeom>
              <a:rect b="b" l="l" r="r" t="t"/>
              <a:pathLst>
                <a:path extrusionOk="0" h="1152525" w="4210050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4" name="Google Shape;1594;p50"/>
          <p:cNvGrpSpPr/>
          <p:nvPr/>
        </p:nvGrpSpPr>
        <p:grpSpPr>
          <a:xfrm>
            <a:off x="8888697" y="895290"/>
            <a:ext cx="2647732" cy="3018632"/>
            <a:chOff x="4183270" y="1308080"/>
            <a:chExt cx="3277367" cy="3736468"/>
          </a:xfrm>
        </p:grpSpPr>
        <p:sp>
          <p:nvSpPr>
            <p:cNvPr id="1595" name="Google Shape;1595;p50"/>
            <p:cNvSpPr/>
            <p:nvPr/>
          </p:nvSpPr>
          <p:spPr>
            <a:xfrm>
              <a:off x="4183270" y="1308080"/>
              <a:ext cx="3277367" cy="3736468"/>
            </a:xfrm>
            <a:custGeom>
              <a:rect b="b" l="l" r="r" t="t"/>
              <a:pathLst>
                <a:path extrusionOk="0" h="2581176" w="2264026">
                  <a:moveTo>
                    <a:pt x="1166643" y="0"/>
                  </a:moveTo>
                  <a:lnTo>
                    <a:pt x="1265146" y="795"/>
                  </a:lnTo>
                  <a:lnTo>
                    <a:pt x="1357492" y="7949"/>
                  </a:lnTo>
                  <a:lnTo>
                    <a:pt x="1445222" y="19874"/>
                  </a:lnTo>
                  <a:lnTo>
                    <a:pt x="1529103" y="37362"/>
                  </a:lnTo>
                  <a:lnTo>
                    <a:pt x="1609136" y="58826"/>
                  </a:lnTo>
                  <a:lnTo>
                    <a:pt x="1683013" y="86649"/>
                  </a:lnTo>
                  <a:lnTo>
                    <a:pt x="1754582" y="116857"/>
                  </a:lnTo>
                  <a:lnTo>
                    <a:pt x="1819994" y="152629"/>
                  </a:lnTo>
                  <a:lnTo>
                    <a:pt x="1881558" y="193171"/>
                  </a:lnTo>
                  <a:lnTo>
                    <a:pt x="1940814" y="238483"/>
                  </a:lnTo>
                  <a:lnTo>
                    <a:pt x="1993913" y="286974"/>
                  </a:lnTo>
                  <a:lnTo>
                    <a:pt x="2042395" y="341031"/>
                  </a:lnTo>
                  <a:lnTo>
                    <a:pt x="2087798" y="397471"/>
                  </a:lnTo>
                  <a:lnTo>
                    <a:pt x="2127815" y="457886"/>
                  </a:lnTo>
                  <a:lnTo>
                    <a:pt x="2164754" y="521482"/>
                  </a:lnTo>
                  <a:lnTo>
                    <a:pt x="2189380" y="574743"/>
                  </a:lnTo>
                  <a:lnTo>
                    <a:pt x="2210927" y="634364"/>
                  </a:lnTo>
                  <a:lnTo>
                    <a:pt x="2230166" y="699549"/>
                  </a:lnTo>
                  <a:lnTo>
                    <a:pt x="2245557" y="770299"/>
                  </a:lnTo>
                  <a:lnTo>
                    <a:pt x="2257100" y="842638"/>
                  </a:lnTo>
                  <a:lnTo>
                    <a:pt x="2262487" y="917363"/>
                  </a:lnTo>
                  <a:lnTo>
                    <a:pt x="2264026" y="993678"/>
                  </a:lnTo>
                  <a:lnTo>
                    <a:pt x="2259409" y="1069197"/>
                  </a:lnTo>
                  <a:lnTo>
                    <a:pt x="2250174" y="1143127"/>
                  </a:lnTo>
                  <a:lnTo>
                    <a:pt x="2233244" y="1215467"/>
                  </a:lnTo>
                  <a:lnTo>
                    <a:pt x="2210927" y="1277471"/>
                  </a:lnTo>
                  <a:lnTo>
                    <a:pt x="2183993" y="1335503"/>
                  </a:lnTo>
                  <a:lnTo>
                    <a:pt x="2151672" y="1388764"/>
                  </a:lnTo>
                  <a:lnTo>
                    <a:pt x="2118581" y="1440435"/>
                  </a:lnTo>
                  <a:lnTo>
                    <a:pt x="2081642" y="1491311"/>
                  </a:lnTo>
                  <a:lnTo>
                    <a:pt x="2045473" y="1539008"/>
                  </a:lnTo>
                  <a:lnTo>
                    <a:pt x="2009304" y="1588294"/>
                  </a:lnTo>
                  <a:lnTo>
                    <a:pt x="1973904" y="1637580"/>
                  </a:lnTo>
                  <a:lnTo>
                    <a:pt x="1950049" y="1677327"/>
                  </a:lnTo>
                  <a:lnTo>
                    <a:pt x="1930810" y="1722639"/>
                  </a:lnTo>
                  <a:lnTo>
                    <a:pt x="1915418" y="1770336"/>
                  </a:lnTo>
                  <a:lnTo>
                    <a:pt x="1903106" y="1822007"/>
                  </a:lnTo>
                  <a:lnTo>
                    <a:pt x="1901567" y="1846650"/>
                  </a:lnTo>
                  <a:lnTo>
                    <a:pt x="1903106" y="1876063"/>
                  </a:lnTo>
                  <a:lnTo>
                    <a:pt x="1906953" y="1911835"/>
                  </a:lnTo>
                  <a:lnTo>
                    <a:pt x="1912340" y="1949197"/>
                  </a:lnTo>
                  <a:lnTo>
                    <a:pt x="1920805" y="1989739"/>
                  </a:lnTo>
                  <a:lnTo>
                    <a:pt x="1930810" y="2030282"/>
                  </a:lnTo>
                  <a:lnTo>
                    <a:pt x="1940814" y="2069234"/>
                  </a:lnTo>
                  <a:lnTo>
                    <a:pt x="1951588" y="2106596"/>
                  </a:lnTo>
                  <a:lnTo>
                    <a:pt x="1961592" y="2139983"/>
                  </a:lnTo>
                  <a:lnTo>
                    <a:pt x="1971596" y="2169396"/>
                  </a:lnTo>
                  <a:lnTo>
                    <a:pt x="1980061" y="2190860"/>
                  </a:lnTo>
                  <a:lnTo>
                    <a:pt x="1992374" y="2222658"/>
                  </a:lnTo>
                  <a:lnTo>
                    <a:pt x="2003917" y="2261609"/>
                  </a:lnTo>
                  <a:lnTo>
                    <a:pt x="2016230" y="2305332"/>
                  </a:lnTo>
                  <a:lnTo>
                    <a:pt x="2028543" y="2349848"/>
                  </a:lnTo>
                  <a:lnTo>
                    <a:pt x="2042395" y="2390390"/>
                  </a:lnTo>
                  <a:lnTo>
                    <a:pt x="2057017" y="2426163"/>
                  </a:lnTo>
                  <a:lnTo>
                    <a:pt x="1925423" y="2469885"/>
                  </a:lnTo>
                  <a:lnTo>
                    <a:pt x="1797677" y="2507246"/>
                  </a:lnTo>
                  <a:lnTo>
                    <a:pt x="1676088" y="2537455"/>
                  </a:lnTo>
                  <a:lnTo>
                    <a:pt x="1557576" y="2559712"/>
                  </a:lnTo>
                  <a:lnTo>
                    <a:pt x="1442143" y="2575612"/>
                  </a:lnTo>
                  <a:lnTo>
                    <a:pt x="1330558" y="2581176"/>
                  </a:lnTo>
                  <a:lnTo>
                    <a:pt x="1221282" y="2579586"/>
                  </a:lnTo>
                  <a:lnTo>
                    <a:pt x="1115083" y="2569252"/>
                  </a:lnTo>
                  <a:lnTo>
                    <a:pt x="1010424" y="2550968"/>
                  </a:lnTo>
                  <a:lnTo>
                    <a:pt x="1005806" y="2524735"/>
                  </a:lnTo>
                  <a:lnTo>
                    <a:pt x="1000420" y="2494527"/>
                  </a:lnTo>
                  <a:lnTo>
                    <a:pt x="993494" y="2457960"/>
                  </a:lnTo>
                  <a:lnTo>
                    <a:pt x="988107" y="2419008"/>
                  </a:lnTo>
                  <a:lnTo>
                    <a:pt x="980411" y="2376876"/>
                  </a:lnTo>
                  <a:lnTo>
                    <a:pt x="972715" y="2333949"/>
                  </a:lnTo>
                  <a:lnTo>
                    <a:pt x="964250" y="2291817"/>
                  </a:lnTo>
                  <a:lnTo>
                    <a:pt x="954247" y="2251275"/>
                  </a:lnTo>
                  <a:lnTo>
                    <a:pt x="944242" y="2212323"/>
                  </a:lnTo>
                  <a:lnTo>
                    <a:pt x="931929" y="2178141"/>
                  </a:lnTo>
                  <a:lnTo>
                    <a:pt x="918847" y="2148728"/>
                  </a:lnTo>
                  <a:lnTo>
                    <a:pt x="904995" y="2125675"/>
                  </a:lnTo>
                  <a:lnTo>
                    <a:pt x="889604" y="2111366"/>
                  </a:lnTo>
                  <a:lnTo>
                    <a:pt x="872674" y="2104211"/>
                  </a:lnTo>
                  <a:lnTo>
                    <a:pt x="853435" y="2101031"/>
                  </a:lnTo>
                  <a:lnTo>
                    <a:pt x="831118" y="2102622"/>
                  </a:lnTo>
                  <a:lnTo>
                    <a:pt x="808801" y="2105801"/>
                  </a:lnTo>
                  <a:lnTo>
                    <a:pt x="788023" y="2111366"/>
                  </a:lnTo>
                  <a:lnTo>
                    <a:pt x="768014" y="2116930"/>
                  </a:lnTo>
                  <a:lnTo>
                    <a:pt x="749545" y="2122494"/>
                  </a:lnTo>
                  <a:lnTo>
                    <a:pt x="735693" y="2127264"/>
                  </a:lnTo>
                  <a:lnTo>
                    <a:pt x="702602" y="2138394"/>
                  </a:lnTo>
                  <a:lnTo>
                    <a:pt x="664894" y="2148728"/>
                  </a:lnTo>
                  <a:lnTo>
                    <a:pt x="622569" y="2157472"/>
                  </a:lnTo>
                  <a:lnTo>
                    <a:pt x="577935" y="2163037"/>
                  </a:lnTo>
                  <a:lnTo>
                    <a:pt x="533301" y="2167807"/>
                  </a:lnTo>
                  <a:lnTo>
                    <a:pt x="487897" y="2169396"/>
                  </a:lnTo>
                  <a:lnTo>
                    <a:pt x="444802" y="2166217"/>
                  </a:lnTo>
                  <a:lnTo>
                    <a:pt x="404016" y="2159062"/>
                  </a:lnTo>
                  <a:lnTo>
                    <a:pt x="381699" y="2153498"/>
                  </a:lnTo>
                  <a:lnTo>
                    <a:pt x="359382" y="2143163"/>
                  </a:lnTo>
                  <a:lnTo>
                    <a:pt x="337064" y="2131239"/>
                  </a:lnTo>
                  <a:lnTo>
                    <a:pt x="317826" y="2116930"/>
                  </a:lnTo>
                  <a:lnTo>
                    <a:pt x="297818" y="2099441"/>
                  </a:lnTo>
                  <a:lnTo>
                    <a:pt x="282426" y="2081158"/>
                  </a:lnTo>
                  <a:lnTo>
                    <a:pt x="271652" y="2058105"/>
                  </a:lnTo>
                  <a:lnTo>
                    <a:pt x="263187" y="2031871"/>
                  </a:lnTo>
                  <a:lnTo>
                    <a:pt x="260109" y="2003254"/>
                  </a:lnTo>
                  <a:lnTo>
                    <a:pt x="263187" y="1971456"/>
                  </a:lnTo>
                  <a:lnTo>
                    <a:pt x="267035" y="1949197"/>
                  </a:lnTo>
                  <a:lnTo>
                    <a:pt x="272422" y="1924554"/>
                  </a:lnTo>
                  <a:lnTo>
                    <a:pt x="278579" y="1899116"/>
                  </a:lnTo>
                  <a:lnTo>
                    <a:pt x="280887" y="1874473"/>
                  </a:lnTo>
                  <a:lnTo>
                    <a:pt x="280887" y="1848240"/>
                  </a:lnTo>
                  <a:lnTo>
                    <a:pt x="273961" y="1825187"/>
                  </a:lnTo>
                  <a:lnTo>
                    <a:pt x="267035" y="1812467"/>
                  </a:lnTo>
                  <a:lnTo>
                    <a:pt x="254722" y="1800544"/>
                  </a:lnTo>
                  <a:lnTo>
                    <a:pt x="241640" y="1791799"/>
                  </a:lnTo>
                  <a:lnTo>
                    <a:pt x="227788" y="1784644"/>
                  </a:lnTo>
                  <a:lnTo>
                    <a:pt x="213936" y="1774310"/>
                  </a:lnTo>
                  <a:lnTo>
                    <a:pt x="203163" y="1763181"/>
                  </a:lnTo>
                  <a:lnTo>
                    <a:pt x="194697" y="1748872"/>
                  </a:lnTo>
                  <a:lnTo>
                    <a:pt x="191619" y="1732974"/>
                  </a:lnTo>
                  <a:lnTo>
                    <a:pt x="193158" y="1717074"/>
                  </a:lnTo>
                  <a:lnTo>
                    <a:pt x="198545" y="1701970"/>
                  </a:lnTo>
                  <a:lnTo>
                    <a:pt x="205471" y="1689251"/>
                  </a:lnTo>
                  <a:lnTo>
                    <a:pt x="210088" y="1676532"/>
                  </a:lnTo>
                  <a:lnTo>
                    <a:pt x="187771" y="1660634"/>
                  </a:lnTo>
                  <a:lnTo>
                    <a:pt x="172380" y="1644735"/>
                  </a:lnTo>
                  <a:lnTo>
                    <a:pt x="163915" y="1628836"/>
                  </a:lnTo>
                  <a:lnTo>
                    <a:pt x="162376" y="1611347"/>
                  </a:lnTo>
                  <a:lnTo>
                    <a:pt x="164684" y="1595449"/>
                  </a:lnTo>
                  <a:lnTo>
                    <a:pt x="170841" y="1577960"/>
                  </a:lnTo>
                  <a:lnTo>
                    <a:pt x="179306" y="1560471"/>
                  </a:lnTo>
                  <a:lnTo>
                    <a:pt x="188541" y="1542983"/>
                  </a:lnTo>
                  <a:lnTo>
                    <a:pt x="197006" y="1524698"/>
                  </a:lnTo>
                  <a:lnTo>
                    <a:pt x="205471" y="1507210"/>
                  </a:lnTo>
                  <a:lnTo>
                    <a:pt x="210088" y="1488132"/>
                  </a:lnTo>
                  <a:lnTo>
                    <a:pt x="194697" y="1473822"/>
                  </a:lnTo>
                  <a:lnTo>
                    <a:pt x="173149" y="1462693"/>
                  </a:lnTo>
                  <a:lnTo>
                    <a:pt x="149294" y="1452359"/>
                  </a:lnTo>
                  <a:lnTo>
                    <a:pt x="124668" y="1443615"/>
                  </a:lnTo>
                  <a:lnTo>
                    <a:pt x="99272" y="1434870"/>
                  </a:lnTo>
                  <a:lnTo>
                    <a:pt x="73877" y="1426126"/>
                  </a:lnTo>
                  <a:lnTo>
                    <a:pt x="50021" y="1415792"/>
                  </a:lnTo>
                  <a:lnTo>
                    <a:pt x="30783" y="1404662"/>
                  </a:lnTo>
                  <a:lnTo>
                    <a:pt x="13852" y="1388764"/>
                  </a:lnTo>
                  <a:lnTo>
                    <a:pt x="3848" y="1369685"/>
                  </a:lnTo>
                  <a:lnTo>
                    <a:pt x="0" y="1349811"/>
                  </a:lnTo>
                  <a:lnTo>
                    <a:pt x="3079" y="1330733"/>
                  </a:lnTo>
                  <a:lnTo>
                    <a:pt x="10004" y="1313244"/>
                  </a:lnTo>
                  <a:lnTo>
                    <a:pt x="20778" y="1298935"/>
                  </a:lnTo>
                  <a:lnTo>
                    <a:pt x="33860" y="1284626"/>
                  </a:lnTo>
                  <a:lnTo>
                    <a:pt x="46173" y="1272702"/>
                  </a:lnTo>
                  <a:lnTo>
                    <a:pt x="56178" y="1263163"/>
                  </a:lnTo>
                  <a:lnTo>
                    <a:pt x="85421" y="1228186"/>
                  </a:lnTo>
                  <a:lnTo>
                    <a:pt x="116203" y="1196388"/>
                  </a:lnTo>
                  <a:lnTo>
                    <a:pt x="146985" y="1164590"/>
                  </a:lnTo>
                  <a:lnTo>
                    <a:pt x="176228" y="1129612"/>
                  </a:lnTo>
                  <a:lnTo>
                    <a:pt x="203932" y="1095430"/>
                  </a:lnTo>
                  <a:lnTo>
                    <a:pt x="229327" y="1056478"/>
                  </a:lnTo>
                  <a:lnTo>
                    <a:pt x="250105" y="1014346"/>
                  </a:lnTo>
                  <a:lnTo>
                    <a:pt x="261648" y="979368"/>
                  </a:lnTo>
                  <a:lnTo>
                    <a:pt x="265496" y="945186"/>
                  </a:lnTo>
                  <a:lnTo>
                    <a:pt x="265496" y="908619"/>
                  </a:lnTo>
                  <a:lnTo>
                    <a:pt x="264727" y="869666"/>
                  </a:lnTo>
                  <a:lnTo>
                    <a:pt x="263187" y="830715"/>
                  </a:lnTo>
                  <a:lnTo>
                    <a:pt x="264727" y="788583"/>
                  </a:lnTo>
                  <a:lnTo>
                    <a:pt x="268575" y="744066"/>
                  </a:lnTo>
                  <a:lnTo>
                    <a:pt x="311669" y="560434"/>
                  </a:lnTo>
                  <a:lnTo>
                    <a:pt x="338604" y="493659"/>
                  </a:lnTo>
                  <a:lnTo>
                    <a:pt x="370925" y="431654"/>
                  </a:lnTo>
                  <a:lnTo>
                    <a:pt x="408633" y="373623"/>
                  </a:lnTo>
                  <a:lnTo>
                    <a:pt x="451728" y="318772"/>
                  </a:lnTo>
                  <a:lnTo>
                    <a:pt x="499441" y="268691"/>
                  </a:lnTo>
                  <a:lnTo>
                    <a:pt x="551000" y="222584"/>
                  </a:lnTo>
                  <a:lnTo>
                    <a:pt x="607178" y="180452"/>
                  </a:lnTo>
                  <a:lnTo>
                    <a:pt x="665664" y="143089"/>
                  </a:lnTo>
                  <a:lnTo>
                    <a:pt x="728768" y="109702"/>
                  </a:lnTo>
                  <a:lnTo>
                    <a:pt x="793410" y="81879"/>
                  </a:lnTo>
                  <a:lnTo>
                    <a:pt x="858822" y="57236"/>
                  </a:lnTo>
                  <a:lnTo>
                    <a:pt x="1078914" y="7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6" name="Google Shape;1596;p50"/>
            <p:cNvGrpSpPr/>
            <p:nvPr/>
          </p:nvGrpSpPr>
          <p:grpSpPr>
            <a:xfrm>
              <a:off x="4791305" y="1507787"/>
              <a:ext cx="2609390" cy="2295728"/>
              <a:chOff x="4075204" y="1700703"/>
              <a:chExt cx="3961307" cy="3485138"/>
            </a:xfrm>
          </p:grpSpPr>
          <p:sp>
            <p:nvSpPr>
              <p:cNvPr id="1597" name="Google Shape;1597;p50"/>
              <p:cNvSpPr/>
              <p:nvPr/>
            </p:nvSpPr>
            <p:spPr>
              <a:xfrm>
                <a:off x="6491531" y="1764198"/>
                <a:ext cx="581269" cy="1745650"/>
              </a:xfrm>
              <a:custGeom>
                <a:rect b="b" l="l" r="r" t="t"/>
                <a:pathLst>
                  <a:path extrusionOk="0" h="1745650" w="581269">
                    <a:moveTo>
                      <a:pt x="146202" y="62084"/>
                    </a:moveTo>
                    <a:cubicBezTo>
                      <a:pt x="158385" y="24747"/>
                      <a:pt x="182359" y="3917"/>
                      <a:pt x="219303" y="380"/>
                    </a:cubicBezTo>
                    <a:cubicBezTo>
                      <a:pt x="250744" y="-2371"/>
                      <a:pt x="277076" y="9812"/>
                      <a:pt x="294762" y="36931"/>
                    </a:cubicBezTo>
                    <a:cubicBezTo>
                      <a:pt x="320701" y="76232"/>
                      <a:pt x="307731" y="130075"/>
                      <a:pt x="267251" y="152870"/>
                    </a:cubicBezTo>
                    <a:cubicBezTo>
                      <a:pt x="225198" y="176844"/>
                      <a:pt x="172534" y="161123"/>
                      <a:pt x="152490" y="117106"/>
                    </a:cubicBezTo>
                    <a:cubicBezTo>
                      <a:pt x="146988" y="104922"/>
                      <a:pt x="141092" y="100992"/>
                      <a:pt x="128123" y="101385"/>
                    </a:cubicBezTo>
                    <a:cubicBezTo>
                      <a:pt x="99433" y="102564"/>
                      <a:pt x="70743" y="101778"/>
                      <a:pt x="40481" y="101778"/>
                    </a:cubicBezTo>
                    <a:cubicBezTo>
                      <a:pt x="40481" y="352129"/>
                      <a:pt x="40481" y="601301"/>
                      <a:pt x="40481" y="852831"/>
                    </a:cubicBezTo>
                    <a:cubicBezTo>
                      <a:pt x="48341" y="852831"/>
                      <a:pt x="56201" y="852831"/>
                      <a:pt x="63669" y="852831"/>
                    </a:cubicBezTo>
                    <a:cubicBezTo>
                      <a:pt x="224019" y="852831"/>
                      <a:pt x="384762" y="852831"/>
                      <a:pt x="545113" y="852831"/>
                    </a:cubicBezTo>
                    <a:cubicBezTo>
                      <a:pt x="577733" y="852831"/>
                      <a:pt x="581270" y="855975"/>
                      <a:pt x="581270" y="888595"/>
                    </a:cubicBezTo>
                    <a:cubicBezTo>
                      <a:pt x="581270" y="1142090"/>
                      <a:pt x="581270" y="1395585"/>
                      <a:pt x="581270" y="1649080"/>
                    </a:cubicBezTo>
                    <a:cubicBezTo>
                      <a:pt x="581270" y="1680522"/>
                      <a:pt x="577733" y="1684059"/>
                      <a:pt x="546685" y="1684059"/>
                    </a:cubicBezTo>
                    <a:cubicBezTo>
                      <a:pt x="514457" y="1684059"/>
                      <a:pt x="482623" y="1684452"/>
                      <a:pt x="450396" y="1684059"/>
                    </a:cubicBezTo>
                    <a:cubicBezTo>
                      <a:pt x="440177" y="1684059"/>
                      <a:pt x="434675" y="1686024"/>
                      <a:pt x="429959" y="1696635"/>
                    </a:cubicBezTo>
                    <a:cubicBezTo>
                      <a:pt x="413059" y="1734758"/>
                      <a:pt x="374544" y="1752836"/>
                      <a:pt x="334456" y="1743011"/>
                    </a:cubicBezTo>
                    <a:cubicBezTo>
                      <a:pt x="298299" y="1734365"/>
                      <a:pt x="273539" y="1700958"/>
                      <a:pt x="273932" y="1661264"/>
                    </a:cubicBezTo>
                    <a:cubicBezTo>
                      <a:pt x="274325" y="1623141"/>
                      <a:pt x="299871" y="1591700"/>
                      <a:pt x="336421" y="1583447"/>
                    </a:cubicBezTo>
                    <a:cubicBezTo>
                      <a:pt x="376116" y="1574407"/>
                      <a:pt x="413452" y="1594058"/>
                      <a:pt x="431531" y="1632181"/>
                    </a:cubicBezTo>
                    <a:cubicBezTo>
                      <a:pt x="433889" y="1637290"/>
                      <a:pt x="438998" y="1641220"/>
                      <a:pt x="443714" y="1644364"/>
                    </a:cubicBezTo>
                    <a:cubicBezTo>
                      <a:pt x="446466" y="1645936"/>
                      <a:pt x="451575" y="1644757"/>
                      <a:pt x="455505" y="1644757"/>
                    </a:cubicBezTo>
                    <a:cubicBezTo>
                      <a:pt x="483409" y="1644757"/>
                      <a:pt x="511706" y="1644757"/>
                      <a:pt x="540789" y="1644757"/>
                    </a:cubicBezTo>
                    <a:cubicBezTo>
                      <a:pt x="540789" y="1393620"/>
                      <a:pt x="540789" y="1144841"/>
                      <a:pt x="540789" y="892918"/>
                    </a:cubicBezTo>
                    <a:cubicBezTo>
                      <a:pt x="532929" y="892918"/>
                      <a:pt x="525462" y="892918"/>
                      <a:pt x="517994" y="892918"/>
                    </a:cubicBezTo>
                    <a:cubicBezTo>
                      <a:pt x="357644" y="892918"/>
                      <a:pt x="196901" y="892918"/>
                      <a:pt x="36550" y="892918"/>
                    </a:cubicBezTo>
                    <a:cubicBezTo>
                      <a:pt x="3144" y="892918"/>
                      <a:pt x="0" y="889381"/>
                      <a:pt x="0" y="855582"/>
                    </a:cubicBezTo>
                    <a:cubicBezTo>
                      <a:pt x="0" y="603266"/>
                      <a:pt x="0" y="351343"/>
                      <a:pt x="0" y="99027"/>
                    </a:cubicBezTo>
                    <a:cubicBezTo>
                      <a:pt x="0" y="66407"/>
                      <a:pt x="3930" y="62477"/>
                      <a:pt x="37729" y="62477"/>
                    </a:cubicBezTo>
                    <a:cubicBezTo>
                      <a:pt x="73101" y="62084"/>
                      <a:pt x="109258" y="62084"/>
                      <a:pt x="146202" y="62084"/>
                    </a:cubicBezTo>
                    <a:close/>
                    <a:moveTo>
                      <a:pt x="227163" y="124180"/>
                    </a:moveTo>
                    <a:cubicBezTo>
                      <a:pt x="251137" y="123787"/>
                      <a:pt x="269216" y="104922"/>
                      <a:pt x="268822" y="80948"/>
                    </a:cubicBezTo>
                    <a:cubicBezTo>
                      <a:pt x="268430" y="57367"/>
                      <a:pt x="249172" y="38896"/>
                      <a:pt x="225591" y="39289"/>
                    </a:cubicBezTo>
                    <a:cubicBezTo>
                      <a:pt x="201617" y="39682"/>
                      <a:pt x="183538" y="58546"/>
                      <a:pt x="183931" y="82520"/>
                    </a:cubicBezTo>
                    <a:cubicBezTo>
                      <a:pt x="184717" y="106494"/>
                      <a:pt x="203189" y="124573"/>
                      <a:pt x="227163" y="124180"/>
                    </a:cubicBezTo>
                    <a:close/>
                    <a:moveTo>
                      <a:pt x="396946" y="1662836"/>
                    </a:moveTo>
                    <a:cubicBezTo>
                      <a:pt x="396946" y="1638469"/>
                      <a:pt x="379260" y="1621176"/>
                      <a:pt x="354500" y="1621176"/>
                    </a:cubicBezTo>
                    <a:cubicBezTo>
                      <a:pt x="330133" y="1621176"/>
                      <a:pt x="312840" y="1638862"/>
                      <a:pt x="312840" y="1663229"/>
                    </a:cubicBezTo>
                    <a:cubicBezTo>
                      <a:pt x="312840" y="1687989"/>
                      <a:pt x="330133" y="1704889"/>
                      <a:pt x="354893" y="1704496"/>
                    </a:cubicBezTo>
                    <a:cubicBezTo>
                      <a:pt x="380046" y="1704889"/>
                      <a:pt x="397339" y="1687596"/>
                      <a:pt x="396946" y="16628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50"/>
              <p:cNvSpPr/>
              <p:nvPr/>
            </p:nvSpPr>
            <p:spPr>
              <a:xfrm>
                <a:off x="4357439" y="2811716"/>
                <a:ext cx="1622011" cy="443980"/>
              </a:xfrm>
              <a:custGeom>
                <a:rect b="b" l="l" r="r" t="t"/>
                <a:pathLst>
                  <a:path extrusionOk="0" h="443980" w="1622011">
                    <a:moveTo>
                      <a:pt x="1459285" y="63131"/>
                    </a:moveTo>
                    <a:cubicBezTo>
                      <a:pt x="1478936" y="15969"/>
                      <a:pt x="1513128" y="-6040"/>
                      <a:pt x="1553216" y="1428"/>
                    </a:cubicBezTo>
                    <a:cubicBezTo>
                      <a:pt x="1593696" y="8895"/>
                      <a:pt x="1621207" y="40729"/>
                      <a:pt x="1621993" y="80424"/>
                    </a:cubicBezTo>
                    <a:cubicBezTo>
                      <a:pt x="1622779" y="118939"/>
                      <a:pt x="1597233" y="152739"/>
                      <a:pt x="1560683" y="161385"/>
                    </a:cubicBezTo>
                    <a:cubicBezTo>
                      <a:pt x="1515879" y="171997"/>
                      <a:pt x="1483259" y="153525"/>
                      <a:pt x="1458892" y="102826"/>
                    </a:cubicBezTo>
                    <a:cubicBezTo>
                      <a:pt x="1282428" y="102826"/>
                      <a:pt x="1105571" y="102826"/>
                      <a:pt x="926356" y="102826"/>
                    </a:cubicBezTo>
                    <a:cubicBezTo>
                      <a:pt x="926356" y="110293"/>
                      <a:pt x="926356" y="117367"/>
                      <a:pt x="926356" y="124049"/>
                    </a:cubicBezTo>
                    <a:cubicBezTo>
                      <a:pt x="926356" y="199508"/>
                      <a:pt x="926356" y="274573"/>
                      <a:pt x="926356" y="350033"/>
                    </a:cubicBezTo>
                    <a:cubicBezTo>
                      <a:pt x="926356" y="377937"/>
                      <a:pt x="922426" y="381867"/>
                      <a:pt x="894522" y="381867"/>
                    </a:cubicBezTo>
                    <a:cubicBezTo>
                      <a:pt x="657926" y="381867"/>
                      <a:pt x="421724" y="381867"/>
                      <a:pt x="185128" y="381474"/>
                    </a:cubicBezTo>
                    <a:cubicBezTo>
                      <a:pt x="170194" y="381474"/>
                      <a:pt x="161155" y="383046"/>
                      <a:pt x="154080" y="399553"/>
                    </a:cubicBezTo>
                    <a:cubicBezTo>
                      <a:pt x="139146" y="434138"/>
                      <a:pt x="98272" y="451038"/>
                      <a:pt x="61722" y="441212"/>
                    </a:cubicBezTo>
                    <a:cubicBezTo>
                      <a:pt x="23992" y="431387"/>
                      <a:pt x="-768" y="398766"/>
                      <a:pt x="18" y="360251"/>
                    </a:cubicBezTo>
                    <a:cubicBezTo>
                      <a:pt x="804" y="322128"/>
                      <a:pt x="26350" y="289901"/>
                      <a:pt x="62508" y="282041"/>
                    </a:cubicBezTo>
                    <a:cubicBezTo>
                      <a:pt x="101809" y="273394"/>
                      <a:pt x="139146" y="290687"/>
                      <a:pt x="156045" y="326059"/>
                    </a:cubicBezTo>
                    <a:cubicBezTo>
                      <a:pt x="158403" y="330775"/>
                      <a:pt x="159976" y="335491"/>
                      <a:pt x="162334" y="340993"/>
                    </a:cubicBezTo>
                    <a:cubicBezTo>
                      <a:pt x="403252" y="340993"/>
                      <a:pt x="644171" y="340993"/>
                      <a:pt x="886661" y="340993"/>
                    </a:cubicBezTo>
                    <a:cubicBezTo>
                      <a:pt x="886661" y="333133"/>
                      <a:pt x="886661" y="326059"/>
                      <a:pt x="886661" y="318984"/>
                    </a:cubicBezTo>
                    <a:cubicBezTo>
                      <a:pt x="886661" y="243525"/>
                      <a:pt x="886661" y="168459"/>
                      <a:pt x="886661" y="93000"/>
                    </a:cubicBezTo>
                    <a:cubicBezTo>
                      <a:pt x="886661" y="66668"/>
                      <a:pt x="891377" y="61952"/>
                      <a:pt x="917317" y="61952"/>
                    </a:cubicBezTo>
                    <a:cubicBezTo>
                      <a:pt x="1090243" y="61952"/>
                      <a:pt x="1263170" y="61952"/>
                      <a:pt x="1436097" y="61952"/>
                    </a:cubicBezTo>
                    <a:cubicBezTo>
                      <a:pt x="1443564" y="63131"/>
                      <a:pt x="1451032" y="63131"/>
                      <a:pt x="1459285" y="63131"/>
                    </a:cubicBezTo>
                    <a:close/>
                    <a:moveTo>
                      <a:pt x="1540639" y="39943"/>
                    </a:moveTo>
                    <a:cubicBezTo>
                      <a:pt x="1517451" y="39550"/>
                      <a:pt x="1498194" y="58415"/>
                      <a:pt x="1497800" y="81603"/>
                    </a:cubicBezTo>
                    <a:cubicBezTo>
                      <a:pt x="1497407" y="104398"/>
                      <a:pt x="1516272" y="124049"/>
                      <a:pt x="1539067" y="124835"/>
                    </a:cubicBezTo>
                    <a:cubicBezTo>
                      <a:pt x="1563041" y="125621"/>
                      <a:pt x="1583085" y="105970"/>
                      <a:pt x="1583085" y="81996"/>
                    </a:cubicBezTo>
                    <a:cubicBezTo>
                      <a:pt x="1582692" y="59201"/>
                      <a:pt x="1563827" y="40336"/>
                      <a:pt x="1540639" y="39943"/>
                    </a:cubicBezTo>
                    <a:close/>
                    <a:moveTo>
                      <a:pt x="82158" y="405055"/>
                    </a:moveTo>
                    <a:cubicBezTo>
                      <a:pt x="106132" y="405055"/>
                      <a:pt x="124604" y="386976"/>
                      <a:pt x="124997" y="363002"/>
                    </a:cubicBezTo>
                    <a:cubicBezTo>
                      <a:pt x="125390" y="339421"/>
                      <a:pt x="106918" y="320556"/>
                      <a:pt x="82944" y="320163"/>
                    </a:cubicBezTo>
                    <a:cubicBezTo>
                      <a:pt x="58971" y="319770"/>
                      <a:pt x="40499" y="338242"/>
                      <a:pt x="40499" y="362216"/>
                    </a:cubicBezTo>
                    <a:cubicBezTo>
                      <a:pt x="40499" y="386583"/>
                      <a:pt x="58184" y="405055"/>
                      <a:pt x="82158" y="405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50"/>
              <p:cNvSpPr/>
              <p:nvPr/>
            </p:nvSpPr>
            <p:spPr>
              <a:xfrm>
                <a:off x="5201257" y="3031454"/>
                <a:ext cx="778568" cy="607069"/>
              </a:xfrm>
              <a:custGeom>
                <a:rect b="b" l="l" r="r" t="t"/>
                <a:pathLst>
                  <a:path extrusionOk="0" h="607069" w="778568">
                    <a:moveTo>
                      <a:pt x="738481" y="504052"/>
                    </a:moveTo>
                    <a:cubicBezTo>
                      <a:pt x="738481" y="369641"/>
                      <a:pt x="738481" y="237587"/>
                      <a:pt x="738481" y="103569"/>
                    </a:cubicBezTo>
                    <a:cubicBezTo>
                      <a:pt x="731799" y="103176"/>
                      <a:pt x="725511" y="102783"/>
                      <a:pt x="719223" y="102783"/>
                    </a:cubicBezTo>
                    <a:cubicBezTo>
                      <a:pt x="596602" y="102783"/>
                      <a:pt x="474374" y="102783"/>
                      <a:pt x="351754" y="102390"/>
                    </a:cubicBezTo>
                    <a:cubicBezTo>
                      <a:pt x="338391" y="102390"/>
                      <a:pt x="331710" y="105534"/>
                      <a:pt x="325814" y="118897"/>
                    </a:cubicBezTo>
                    <a:cubicBezTo>
                      <a:pt x="310094" y="154268"/>
                      <a:pt x="270792" y="170775"/>
                      <a:pt x="231884" y="161342"/>
                    </a:cubicBezTo>
                    <a:cubicBezTo>
                      <a:pt x="196512" y="153089"/>
                      <a:pt x="171359" y="119683"/>
                      <a:pt x="171752" y="81560"/>
                    </a:cubicBezTo>
                    <a:cubicBezTo>
                      <a:pt x="171752" y="42259"/>
                      <a:pt x="196905" y="10817"/>
                      <a:pt x="234635" y="2171"/>
                    </a:cubicBezTo>
                    <a:cubicBezTo>
                      <a:pt x="271578" y="-6475"/>
                      <a:pt x="310880" y="11211"/>
                      <a:pt x="326208" y="46189"/>
                    </a:cubicBezTo>
                    <a:cubicBezTo>
                      <a:pt x="332103" y="59944"/>
                      <a:pt x="339177" y="63875"/>
                      <a:pt x="353719" y="63482"/>
                    </a:cubicBezTo>
                    <a:cubicBezTo>
                      <a:pt x="484593" y="62695"/>
                      <a:pt x="615860" y="63088"/>
                      <a:pt x="746734" y="63088"/>
                    </a:cubicBezTo>
                    <a:cubicBezTo>
                      <a:pt x="774638" y="63088"/>
                      <a:pt x="778568" y="67019"/>
                      <a:pt x="778568" y="94923"/>
                    </a:cubicBezTo>
                    <a:cubicBezTo>
                      <a:pt x="778568" y="233657"/>
                      <a:pt x="778568" y="372785"/>
                      <a:pt x="778568" y="511519"/>
                    </a:cubicBezTo>
                    <a:cubicBezTo>
                      <a:pt x="778568" y="540995"/>
                      <a:pt x="773852" y="545712"/>
                      <a:pt x="744376" y="545712"/>
                    </a:cubicBezTo>
                    <a:cubicBezTo>
                      <a:pt x="556908" y="545712"/>
                      <a:pt x="369832" y="545712"/>
                      <a:pt x="182364" y="545319"/>
                    </a:cubicBezTo>
                    <a:cubicBezTo>
                      <a:pt x="168608" y="545319"/>
                      <a:pt x="160355" y="547677"/>
                      <a:pt x="154067" y="561825"/>
                    </a:cubicBezTo>
                    <a:cubicBezTo>
                      <a:pt x="138346" y="596804"/>
                      <a:pt x="99045" y="613703"/>
                      <a:pt x="62101" y="604664"/>
                    </a:cubicBezTo>
                    <a:cubicBezTo>
                      <a:pt x="24372" y="595625"/>
                      <a:pt x="-388" y="563397"/>
                      <a:pt x="5" y="524489"/>
                    </a:cubicBezTo>
                    <a:cubicBezTo>
                      <a:pt x="5" y="486366"/>
                      <a:pt x="25944" y="453353"/>
                      <a:pt x="61315" y="445493"/>
                    </a:cubicBezTo>
                    <a:cubicBezTo>
                      <a:pt x="100617" y="436846"/>
                      <a:pt x="138739" y="454139"/>
                      <a:pt x="155246" y="489117"/>
                    </a:cubicBezTo>
                    <a:cubicBezTo>
                      <a:pt x="159962" y="499336"/>
                      <a:pt x="163499" y="506017"/>
                      <a:pt x="177255" y="506017"/>
                    </a:cubicBezTo>
                    <a:cubicBezTo>
                      <a:pt x="359221" y="505624"/>
                      <a:pt x="541187" y="505624"/>
                      <a:pt x="723546" y="505624"/>
                    </a:cubicBezTo>
                    <a:cubicBezTo>
                      <a:pt x="727869" y="505231"/>
                      <a:pt x="732193" y="504445"/>
                      <a:pt x="738481" y="504052"/>
                    </a:cubicBezTo>
                    <a:close/>
                    <a:moveTo>
                      <a:pt x="81752" y="483222"/>
                    </a:moveTo>
                    <a:cubicBezTo>
                      <a:pt x="56992" y="483222"/>
                      <a:pt x="39699" y="500515"/>
                      <a:pt x="39699" y="524882"/>
                    </a:cubicBezTo>
                    <a:cubicBezTo>
                      <a:pt x="39699" y="548856"/>
                      <a:pt x="57778" y="566934"/>
                      <a:pt x="81752" y="566541"/>
                    </a:cubicBezTo>
                    <a:cubicBezTo>
                      <a:pt x="106119" y="566541"/>
                      <a:pt x="123805" y="548856"/>
                      <a:pt x="123805" y="524489"/>
                    </a:cubicBezTo>
                    <a:cubicBezTo>
                      <a:pt x="123805" y="500515"/>
                      <a:pt x="106119" y="483222"/>
                      <a:pt x="81752" y="483222"/>
                    </a:cubicBezTo>
                    <a:close/>
                    <a:moveTo>
                      <a:pt x="295552" y="82739"/>
                    </a:moveTo>
                    <a:cubicBezTo>
                      <a:pt x="295945" y="58372"/>
                      <a:pt x="278653" y="40294"/>
                      <a:pt x="254286" y="39901"/>
                    </a:cubicBezTo>
                    <a:cubicBezTo>
                      <a:pt x="229526" y="39508"/>
                      <a:pt x="212233" y="56407"/>
                      <a:pt x="211840" y="81167"/>
                    </a:cubicBezTo>
                    <a:cubicBezTo>
                      <a:pt x="211447" y="106320"/>
                      <a:pt x="228347" y="123613"/>
                      <a:pt x="252714" y="124006"/>
                    </a:cubicBezTo>
                    <a:cubicBezTo>
                      <a:pt x="277474" y="124006"/>
                      <a:pt x="295159" y="107106"/>
                      <a:pt x="295552" y="82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>
                <a:off x="4082346" y="3277979"/>
                <a:ext cx="1739884" cy="170017"/>
              </a:xfrm>
              <a:custGeom>
                <a:rect b="b" l="l" r="r" t="t"/>
                <a:pathLst>
                  <a:path extrusionOk="0" h="170017" w="1739884">
                    <a:moveTo>
                      <a:pt x="162315" y="68094"/>
                    </a:moveTo>
                    <a:cubicBezTo>
                      <a:pt x="248386" y="68094"/>
                      <a:pt x="334063" y="68487"/>
                      <a:pt x="419741" y="68094"/>
                    </a:cubicBezTo>
                    <a:cubicBezTo>
                      <a:pt x="798215" y="66522"/>
                      <a:pt x="1176689" y="64557"/>
                      <a:pt x="1555556" y="62985"/>
                    </a:cubicBezTo>
                    <a:cubicBezTo>
                      <a:pt x="1570097" y="62985"/>
                      <a:pt x="1577957" y="60233"/>
                      <a:pt x="1584639" y="44906"/>
                    </a:cubicBezTo>
                    <a:cubicBezTo>
                      <a:pt x="1599180" y="10713"/>
                      <a:pt x="1638482" y="-6186"/>
                      <a:pt x="1676997" y="2067"/>
                    </a:cubicBezTo>
                    <a:cubicBezTo>
                      <a:pt x="1712762" y="9928"/>
                      <a:pt x="1740273" y="45299"/>
                      <a:pt x="1739880" y="82635"/>
                    </a:cubicBezTo>
                    <a:cubicBezTo>
                      <a:pt x="1739487" y="119972"/>
                      <a:pt x="1713548" y="152592"/>
                      <a:pt x="1677783" y="161632"/>
                    </a:cubicBezTo>
                    <a:cubicBezTo>
                      <a:pt x="1640840" y="171064"/>
                      <a:pt x="1600359" y="154164"/>
                      <a:pt x="1585425" y="119579"/>
                    </a:cubicBezTo>
                    <a:cubicBezTo>
                      <a:pt x="1578744" y="103858"/>
                      <a:pt x="1570490" y="102286"/>
                      <a:pt x="1555948" y="102286"/>
                    </a:cubicBezTo>
                    <a:cubicBezTo>
                      <a:pt x="1098871" y="104251"/>
                      <a:pt x="641794" y="106216"/>
                      <a:pt x="184717" y="107788"/>
                    </a:cubicBezTo>
                    <a:cubicBezTo>
                      <a:pt x="168997" y="107788"/>
                      <a:pt x="161136" y="112112"/>
                      <a:pt x="154062" y="126653"/>
                    </a:cubicBezTo>
                    <a:cubicBezTo>
                      <a:pt x="137948" y="161239"/>
                      <a:pt x="98647" y="176959"/>
                      <a:pt x="61310" y="167134"/>
                    </a:cubicBezTo>
                    <a:cubicBezTo>
                      <a:pt x="24760" y="157701"/>
                      <a:pt x="0" y="125867"/>
                      <a:pt x="0" y="88138"/>
                    </a:cubicBezTo>
                    <a:cubicBezTo>
                      <a:pt x="0" y="50408"/>
                      <a:pt x="25939" y="17395"/>
                      <a:pt x="61310" y="9141"/>
                    </a:cubicBezTo>
                    <a:cubicBezTo>
                      <a:pt x="100612" y="102"/>
                      <a:pt x="138341" y="17002"/>
                      <a:pt x="155634" y="51587"/>
                    </a:cubicBezTo>
                    <a:cubicBezTo>
                      <a:pt x="157599" y="57089"/>
                      <a:pt x="159957" y="62199"/>
                      <a:pt x="162315" y="68094"/>
                    </a:cubicBezTo>
                    <a:close/>
                    <a:moveTo>
                      <a:pt x="124193" y="87745"/>
                    </a:moveTo>
                    <a:cubicBezTo>
                      <a:pt x="123800" y="64557"/>
                      <a:pt x="104935" y="45692"/>
                      <a:pt x="81354" y="45692"/>
                    </a:cubicBezTo>
                    <a:cubicBezTo>
                      <a:pt x="57773" y="45692"/>
                      <a:pt x="38909" y="64557"/>
                      <a:pt x="38909" y="87745"/>
                    </a:cubicBezTo>
                    <a:cubicBezTo>
                      <a:pt x="38516" y="111719"/>
                      <a:pt x="58559" y="131369"/>
                      <a:pt x="82533" y="130583"/>
                    </a:cubicBezTo>
                    <a:cubicBezTo>
                      <a:pt x="105721" y="130190"/>
                      <a:pt x="124586" y="110932"/>
                      <a:pt x="124193" y="87745"/>
                    </a:cubicBezTo>
                    <a:close/>
                    <a:moveTo>
                      <a:pt x="1657740" y="123902"/>
                    </a:moveTo>
                    <a:cubicBezTo>
                      <a:pt x="1681713" y="123509"/>
                      <a:pt x="1700185" y="105037"/>
                      <a:pt x="1699792" y="81456"/>
                    </a:cubicBezTo>
                    <a:cubicBezTo>
                      <a:pt x="1699399" y="57875"/>
                      <a:pt x="1680928" y="40190"/>
                      <a:pt x="1656561" y="40190"/>
                    </a:cubicBezTo>
                    <a:cubicBezTo>
                      <a:pt x="1632194" y="40583"/>
                      <a:pt x="1614508" y="58268"/>
                      <a:pt x="1614901" y="82242"/>
                    </a:cubicBezTo>
                    <a:cubicBezTo>
                      <a:pt x="1615294" y="106609"/>
                      <a:pt x="1633373" y="124295"/>
                      <a:pt x="1657740" y="1239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50"/>
              <p:cNvSpPr/>
              <p:nvPr/>
            </p:nvSpPr>
            <p:spPr>
              <a:xfrm>
                <a:off x="6035236" y="3659260"/>
                <a:ext cx="1497186" cy="326820"/>
              </a:xfrm>
              <a:custGeom>
                <a:rect b="b" l="l" r="r" t="t"/>
                <a:pathLst>
                  <a:path extrusionOk="0" h="326820" w="1497186">
                    <a:moveTo>
                      <a:pt x="162713" y="264546"/>
                    </a:moveTo>
                    <a:cubicBezTo>
                      <a:pt x="141097" y="314852"/>
                      <a:pt x="106119" y="334896"/>
                      <a:pt x="62101" y="323891"/>
                    </a:cubicBezTo>
                    <a:cubicBezTo>
                      <a:pt x="24765" y="314852"/>
                      <a:pt x="-388" y="281839"/>
                      <a:pt x="5" y="243323"/>
                    </a:cubicBezTo>
                    <a:cubicBezTo>
                      <a:pt x="791" y="204808"/>
                      <a:pt x="26337" y="173759"/>
                      <a:pt x="64459" y="164720"/>
                    </a:cubicBezTo>
                    <a:cubicBezTo>
                      <a:pt x="100224" y="156074"/>
                      <a:pt x="139918" y="173366"/>
                      <a:pt x="154853" y="207166"/>
                    </a:cubicBezTo>
                    <a:cubicBezTo>
                      <a:pt x="161141" y="221707"/>
                      <a:pt x="169001" y="225245"/>
                      <a:pt x="183543" y="225245"/>
                    </a:cubicBezTo>
                    <a:cubicBezTo>
                      <a:pt x="531362" y="224851"/>
                      <a:pt x="878787" y="224851"/>
                      <a:pt x="1226606" y="225245"/>
                    </a:cubicBezTo>
                    <a:cubicBezTo>
                      <a:pt x="1240362" y="225245"/>
                      <a:pt x="1249794" y="221314"/>
                      <a:pt x="1259226" y="211882"/>
                    </a:cubicBezTo>
                    <a:cubicBezTo>
                      <a:pt x="1283593" y="186336"/>
                      <a:pt x="1309139" y="161576"/>
                      <a:pt x="1334686" y="137209"/>
                    </a:cubicBezTo>
                    <a:cubicBezTo>
                      <a:pt x="1342546" y="129742"/>
                      <a:pt x="1344118" y="124239"/>
                      <a:pt x="1339795" y="114021"/>
                    </a:cubicBezTo>
                    <a:cubicBezTo>
                      <a:pt x="1323681" y="76292"/>
                      <a:pt x="1335864" y="36597"/>
                      <a:pt x="1369271" y="13802"/>
                    </a:cubicBezTo>
                    <a:cubicBezTo>
                      <a:pt x="1400319" y="-7421"/>
                      <a:pt x="1442765" y="-3884"/>
                      <a:pt x="1470276" y="22448"/>
                    </a:cubicBezTo>
                    <a:cubicBezTo>
                      <a:pt x="1499752" y="50353"/>
                      <a:pt x="1505647" y="90833"/>
                      <a:pt x="1484817" y="124239"/>
                    </a:cubicBezTo>
                    <a:cubicBezTo>
                      <a:pt x="1463987" y="158039"/>
                      <a:pt x="1423900" y="172580"/>
                      <a:pt x="1385778" y="158432"/>
                    </a:cubicBezTo>
                    <a:cubicBezTo>
                      <a:pt x="1376345" y="154895"/>
                      <a:pt x="1370843" y="156074"/>
                      <a:pt x="1363769" y="163148"/>
                    </a:cubicBezTo>
                    <a:cubicBezTo>
                      <a:pt x="1335472" y="192231"/>
                      <a:pt x="1305995" y="220135"/>
                      <a:pt x="1277698" y="249218"/>
                    </a:cubicBezTo>
                    <a:cubicBezTo>
                      <a:pt x="1266694" y="260616"/>
                      <a:pt x="1255296" y="264939"/>
                      <a:pt x="1239576" y="264939"/>
                    </a:cubicBezTo>
                    <a:cubicBezTo>
                      <a:pt x="888613" y="264546"/>
                      <a:pt x="537650" y="264546"/>
                      <a:pt x="186687" y="264546"/>
                    </a:cubicBezTo>
                    <a:cubicBezTo>
                      <a:pt x="179220" y="264546"/>
                      <a:pt x="171359" y="264546"/>
                      <a:pt x="162713" y="264546"/>
                    </a:cubicBezTo>
                    <a:close/>
                    <a:moveTo>
                      <a:pt x="124591" y="245288"/>
                    </a:moveTo>
                    <a:cubicBezTo>
                      <a:pt x="124984" y="222100"/>
                      <a:pt x="106119" y="203236"/>
                      <a:pt x="82931" y="202449"/>
                    </a:cubicBezTo>
                    <a:cubicBezTo>
                      <a:pt x="59350" y="202057"/>
                      <a:pt x="40485" y="220135"/>
                      <a:pt x="39699" y="243716"/>
                    </a:cubicBezTo>
                    <a:cubicBezTo>
                      <a:pt x="38913" y="267297"/>
                      <a:pt x="58957" y="287734"/>
                      <a:pt x="82538" y="287734"/>
                    </a:cubicBezTo>
                    <a:cubicBezTo>
                      <a:pt x="104940" y="287734"/>
                      <a:pt x="124591" y="268476"/>
                      <a:pt x="124591" y="245288"/>
                    </a:cubicBezTo>
                    <a:close/>
                    <a:moveTo>
                      <a:pt x="1416040" y="39741"/>
                    </a:moveTo>
                    <a:cubicBezTo>
                      <a:pt x="1393245" y="38562"/>
                      <a:pt x="1372415" y="57427"/>
                      <a:pt x="1371236" y="80222"/>
                    </a:cubicBezTo>
                    <a:cubicBezTo>
                      <a:pt x="1370057" y="102624"/>
                      <a:pt x="1389315" y="123453"/>
                      <a:pt x="1412110" y="124239"/>
                    </a:cubicBezTo>
                    <a:cubicBezTo>
                      <a:pt x="1435297" y="125026"/>
                      <a:pt x="1455734" y="106947"/>
                      <a:pt x="1456913" y="84152"/>
                    </a:cubicBezTo>
                    <a:cubicBezTo>
                      <a:pt x="1458485" y="62143"/>
                      <a:pt x="1438835" y="40920"/>
                      <a:pt x="1416040" y="397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>
                <a:off x="4336229" y="3509502"/>
                <a:ext cx="1387389" cy="316398"/>
              </a:xfrm>
              <a:custGeom>
                <a:rect b="b" l="l" r="r" t="t"/>
                <a:pathLst>
                  <a:path extrusionOk="0" h="316398" w="1387389">
                    <a:moveTo>
                      <a:pt x="671668" y="101857"/>
                    </a:moveTo>
                    <a:cubicBezTo>
                      <a:pt x="664987" y="101857"/>
                      <a:pt x="658699" y="101857"/>
                      <a:pt x="652017" y="101857"/>
                    </a:cubicBezTo>
                    <a:cubicBezTo>
                      <a:pt x="494811" y="101857"/>
                      <a:pt x="337605" y="101857"/>
                      <a:pt x="180792" y="101464"/>
                    </a:cubicBezTo>
                    <a:cubicBezTo>
                      <a:pt x="167429" y="101464"/>
                      <a:pt x="160355" y="104608"/>
                      <a:pt x="154460" y="117970"/>
                    </a:cubicBezTo>
                    <a:cubicBezTo>
                      <a:pt x="138739" y="152949"/>
                      <a:pt x="99830" y="170634"/>
                      <a:pt x="62887" y="161988"/>
                    </a:cubicBezTo>
                    <a:cubicBezTo>
                      <a:pt x="24765" y="152949"/>
                      <a:pt x="-388" y="120721"/>
                      <a:pt x="5" y="80241"/>
                    </a:cubicBezTo>
                    <a:cubicBezTo>
                      <a:pt x="398" y="42118"/>
                      <a:pt x="26337" y="9498"/>
                      <a:pt x="62101" y="2031"/>
                    </a:cubicBezTo>
                    <a:cubicBezTo>
                      <a:pt x="101796" y="-6223"/>
                      <a:pt x="139525" y="11070"/>
                      <a:pt x="154853" y="46835"/>
                    </a:cubicBezTo>
                    <a:cubicBezTo>
                      <a:pt x="160355" y="59411"/>
                      <a:pt x="167036" y="62162"/>
                      <a:pt x="179613" y="62162"/>
                    </a:cubicBezTo>
                    <a:cubicBezTo>
                      <a:pt x="345072" y="61769"/>
                      <a:pt x="510925" y="61769"/>
                      <a:pt x="676384" y="61769"/>
                    </a:cubicBezTo>
                    <a:cubicBezTo>
                      <a:pt x="709791" y="61769"/>
                      <a:pt x="712935" y="65306"/>
                      <a:pt x="712935" y="99106"/>
                    </a:cubicBezTo>
                    <a:cubicBezTo>
                      <a:pt x="712935" y="136835"/>
                      <a:pt x="712935" y="174565"/>
                      <a:pt x="712935" y="213473"/>
                    </a:cubicBezTo>
                    <a:cubicBezTo>
                      <a:pt x="884683" y="213473"/>
                      <a:pt x="1054072" y="213473"/>
                      <a:pt x="1223462" y="213473"/>
                    </a:cubicBezTo>
                    <a:cubicBezTo>
                      <a:pt x="1252938" y="160809"/>
                      <a:pt x="1284379" y="143516"/>
                      <a:pt x="1328397" y="155307"/>
                    </a:cubicBezTo>
                    <a:cubicBezTo>
                      <a:pt x="1363376" y="164739"/>
                      <a:pt x="1388528" y="198931"/>
                      <a:pt x="1387349" y="236268"/>
                    </a:cubicBezTo>
                    <a:cubicBezTo>
                      <a:pt x="1386170" y="274784"/>
                      <a:pt x="1360231" y="305439"/>
                      <a:pt x="1321716" y="314085"/>
                    </a:cubicBezTo>
                    <a:cubicBezTo>
                      <a:pt x="1280842" y="323517"/>
                      <a:pt x="1249401" y="304260"/>
                      <a:pt x="1223462" y="253561"/>
                    </a:cubicBezTo>
                    <a:cubicBezTo>
                      <a:pt x="1215995" y="253561"/>
                      <a:pt x="1208527" y="253561"/>
                      <a:pt x="1200667" y="253561"/>
                    </a:cubicBezTo>
                    <a:cubicBezTo>
                      <a:pt x="1035600" y="253561"/>
                      <a:pt x="870534" y="253561"/>
                      <a:pt x="705860" y="253561"/>
                    </a:cubicBezTo>
                    <a:cubicBezTo>
                      <a:pt x="677563" y="253561"/>
                      <a:pt x="673240" y="249238"/>
                      <a:pt x="673240" y="220547"/>
                    </a:cubicBezTo>
                    <a:cubicBezTo>
                      <a:pt x="673240" y="183211"/>
                      <a:pt x="673240" y="145874"/>
                      <a:pt x="672847" y="108538"/>
                    </a:cubicBezTo>
                    <a:cubicBezTo>
                      <a:pt x="673240" y="107752"/>
                      <a:pt x="672847" y="106573"/>
                      <a:pt x="671668" y="101857"/>
                    </a:cubicBezTo>
                    <a:close/>
                    <a:moveTo>
                      <a:pt x="1348441" y="234303"/>
                    </a:moveTo>
                    <a:cubicBezTo>
                      <a:pt x="1348834" y="211115"/>
                      <a:pt x="1329576" y="191857"/>
                      <a:pt x="1305995" y="191464"/>
                    </a:cubicBezTo>
                    <a:cubicBezTo>
                      <a:pt x="1282414" y="191071"/>
                      <a:pt x="1263549" y="209936"/>
                      <a:pt x="1263157" y="233517"/>
                    </a:cubicBezTo>
                    <a:cubicBezTo>
                      <a:pt x="1263157" y="257098"/>
                      <a:pt x="1282021" y="276355"/>
                      <a:pt x="1305602" y="276355"/>
                    </a:cubicBezTo>
                    <a:cubicBezTo>
                      <a:pt x="1329183" y="276749"/>
                      <a:pt x="1348441" y="257884"/>
                      <a:pt x="1348441" y="234303"/>
                    </a:cubicBezTo>
                    <a:close/>
                    <a:moveTo>
                      <a:pt x="80966" y="39760"/>
                    </a:moveTo>
                    <a:cubicBezTo>
                      <a:pt x="56206" y="39760"/>
                      <a:pt x="39306" y="57053"/>
                      <a:pt x="39699" y="82206"/>
                    </a:cubicBezTo>
                    <a:cubicBezTo>
                      <a:pt x="39699" y="106573"/>
                      <a:pt x="57385" y="124258"/>
                      <a:pt x="81752" y="124258"/>
                    </a:cubicBezTo>
                    <a:cubicBezTo>
                      <a:pt x="106119" y="124258"/>
                      <a:pt x="123411" y="106180"/>
                      <a:pt x="123411" y="81813"/>
                    </a:cubicBezTo>
                    <a:cubicBezTo>
                      <a:pt x="123411" y="57053"/>
                      <a:pt x="105726" y="39760"/>
                      <a:pt x="80966" y="39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6636928" y="4011691"/>
                <a:ext cx="385191" cy="826314"/>
              </a:xfrm>
              <a:custGeom>
                <a:rect b="b" l="l" r="r" t="t"/>
                <a:pathLst>
                  <a:path extrusionOk="0" h="826314" w="385191">
                    <a:moveTo>
                      <a:pt x="221286" y="103120"/>
                    </a:moveTo>
                    <a:cubicBezTo>
                      <a:pt x="187094" y="103120"/>
                      <a:pt x="152509" y="103120"/>
                      <a:pt x="117137" y="103120"/>
                    </a:cubicBezTo>
                    <a:cubicBezTo>
                      <a:pt x="117137" y="199409"/>
                      <a:pt x="117137" y="294912"/>
                      <a:pt x="117137" y="393165"/>
                    </a:cubicBezTo>
                    <a:cubicBezTo>
                      <a:pt x="124212" y="393165"/>
                      <a:pt x="130893" y="393165"/>
                      <a:pt x="137967" y="393165"/>
                    </a:cubicBezTo>
                    <a:cubicBezTo>
                      <a:pt x="185129" y="393165"/>
                      <a:pt x="232291" y="393165"/>
                      <a:pt x="279453" y="393165"/>
                    </a:cubicBezTo>
                    <a:cubicBezTo>
                      <a:pt x="301462" y="393165"/>
                      <a:pt x="307750" y="399454"/>
                      <a:pt x="308143" y="421070"/>
                    </a:cubicBezTo>
                    <a:cubicBezTo>
                      <a:pt x="308536" y="526398"/>
                      <a:pt x="308536" y="631726"/>
                      <a:pt x="308143" y="737447"/>
                    </a:cubicBezTo>
                    <a:cubicBezTo>
                      <a:pt x="308143" y="758670"/>
                      <a:pt x="301462" y="764565"/>
                      <a:pt x="279060" y="764958"/>
                    </a:cubicBezTo>
                    <a:cubicBezTo>
                      <a:pt x="246440" y="765351"/>
                      <a:pt x="213426" y="765351"/>
                      <a:pt x="180806" y="764958"/>
                    </a:cubicBezTo>
                    <a:cubicBezTo>
                      <a:pt x="167836" y="764565"/>
                      <a:pt x="160369" y="767316"/>
                      <a:pt x="154474" y="780679"/>
                    </a:cubicBezTo>
                    <a:cubicBezTo>
                      <a:pt x="138753" y="816050"/>
                      <a:pt x="99845" y="832950"/>
                      <a:pt x="60936" y="823911"/>
                    </a:cubicBezTo>
                    <a:cubicBezTo>
                      <a:pt x="26351" y="816050"/>
                      <a:pt x="805" y="783037"/>
                      <a:pt x="19" y="746486"/>
                    </a:cubicBezTo>
                    <a:cubicBezTo>
                      <a:pt x="-767" y="707185"/>
                      <a:pt x="23207" y="675351"/>
                      <a:pt x="60936" y="665132"/>
                    </a:cubicBezTo>
                    <a:cubicBezTo>
                      <a:pt x="99452" y="654914"/>
                      <a:pt x="139932" y="672993"/>
                      <a:pt x="155653" y="709150"/>
                    </a:cubicBezTo>
                    <a:cubicBezTo>
                      <a:pt x="161548" y="722512"/>
                      <a:pt x="168622" y="725657"/>
                      <a:pt x="181592" y="725264"/>
                    </a:cubicBezTo>
                    <a:cubicBezTo>
                      <a:pt x="209496" y="724477"/>
                      <a:pt x="237793" y="724871"/>
                      <a:pt x="267269" y="724871"/>
                    </a:cubicBezTo>
                    <a:cubicBezTo>
                      <a:pt x="267269" y="627403"/>
                      <a:pt x="267269" y="531507"/>
                      <a:pt x="267269" y="433253"/>
                    </a:cubicBezTo>
                    <a:cubicBezTo>
                      <a:pt x="260588" y="432860"/>
                      <a:pt x="253514" y="432467"/>
                      <a:pt x="246832" y="432467"/>
                    </a:cubicBezTo>
                    <a:cubicBezTo>
                      <a:pt x="199671" y="432467"/>
                      <a:pt x="152509" y="432467"/>
                      <a:pt x="105347" y="432467"/>
                    </a:cubicBezTo>
                    <a:cubicBezTo>
                      <a:pt x="82159" y="432467"/>
                      <a:pt x="77050" y="427751"/>
                      <a:pt x="77050" y="404956"/>
                    </a:cubicBezTo>
                    <a:cubicBezTo>
                      <a:pt x="77050" y="300021"/>
                      <a:pt x="77050" y="195479"/>
                      <a:pt x="77050" y="90543"/>
                    </a:cubicBezTo>
                    <a:cubicBezTo>
                      <a:pt x="77050" y="67749"/>
                      <a:pt x="83338" y="62246"/>
                      <a:pt x="106919" y="62246"/>
                    </a:cubicBezTo>
                    <a:cubicBezTo>
                      <a:pt x="145435" y="62246"/>
                      <a:pt x="183950" y="62246"/>
                      <a:pt x="222073" y="62246"/>
                    </a:cubicBezTo>
                    <a:cubicBezTo>
                      <a:pt x="246046" y="11547"/>
                      <a:pt x="278274" y="-7317"/>
                      <a:pt x="322292" y="2508"/>
                    </a:cubicBezTo>
                    <a:cubicBezTo>
                      <a:pt x="358842" y="10368"/>
                      <a:pt x="384388" y="42595"/>
                      <a:pt x="385174" y="80325"/>
                    </a:cubicBezTo>
                    <a:cubicBezTo>
                      <a:pt x="385960" y="119627"/>
                      <a:pt x="360807" y="152247"/>
                      <a:pt x="322292" y="162072"/>
                    </a:cubicBezTo>
                    <a:cubicBezTo>
                      <a:pt x="279846" y="172291"/>
                      <a:pt x="246046" y="152247"/>
                      <a:pt x="221286" y="103120"/>
                    </a:cubicBezTo>
                    <a:close/>
                    <a:moveTo>
                      <a:pt x="301462" y="124343"/>
                    </a:moveTo>
                    <a:cubicBezTo>
                      <a:pt x="325043" y="124736"/>
                      <a:pt x="344300" y="106657"/>
                      <a:pt x="345086" y="83076"/>
                    </a:cubicBezTo>
                    <a:cubicBezTo>
                      <a:pt x="345872" y="59495"/>
                      <a:pt x="327401" y="40237"/>
                      <a:pt x="303820" y="39451"/>
                    </a:cubicBezTo>
                    <a:cubicBezTo>
                      <a:pt x="280239" y="38665"/>
                      <a:pt x="260981" y="57137"/>
                      <a:pt x="260195" y="80718"/>
                    </a:cubicBezTo>
                    <a:cubicBezTo>
                      <a:pt x="259409" y="105085"/>
                      <a:pt x="277488" y="123950"/>
                      <a:pt x="301462" y="124343"/>
                    </a:cubicBezTo>
                    <a:close/>
                    <a:moveTo>
                      <a:pt x="80587" y="785788"/>
                    </a:moveTo>
                    <a:cubicBezTo>
                      <a:pt x="104954" y="785788"/>
                      <a:pt x="123033" y="768495"/>
                      <a:pt x="123425" y="744521"/>
                    </a:cubicBezTo>
                    <a:cubicBezTo>
                      <a:pt x="123819" y="720547"/>
                      <a:pt x="105740" y="702469"/>
                      <a:pt x="81373" y="702469"/>
                    </a:cubicBezTo>
                    <a:cubicBezTo>
                      <a:pt x="57006" y="702469"/>
                      <a:pt x="38927" y="720154"/>
                      <a:pt x="38534" y="743735"/>
                    </a:cubicBezTo>
                    <a:cubicBezTo>
                      <a:pt x="38534" y="768102"/>
                      <a:pt x="56220" y="785788"/>
                      <a:pt x="80587" y="7857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5644971" y="2385957"/>
                <a:ext cx="1017129" cy="555480"/>
              </a:xfrm>
              <a:custGeom>
                <a:rect b="b" l="l" r="r" t="t"/>
                <a:pathLst>
                  <a:path extrusionOk="0" h="555480" w="1017129">
                    <a:moveTo>
                      <a:pt x="674812" y="102949"/>
                    </a:moveTo>
                    <a:cubicBezTo>
                      <a:pt x="666952" y="102949"/>
                      <a:pt x="661057" y="102949"/>
                      <a:pt x="655161" y="102949"/>
                    </a:cubicBezTo>
                    <a:cubicBezTo>
                      <a:pt x="496776" y="102949"/>
                      <a:pt x="337998" y="102949"/>
                      <a:pt x="179613" y="102556"/>
                    </a:cubicBezTo>
                    <a:cubicBezTo>
                      <a:pt x="167036" y="102556"/>
                      <a:pt x="160355" y="105307"/>
                      <a:pt x="154460" y="117883"/>
                    </a:cubicBezTo>
                    <a:cubicBezTo>
                      <a:pt x="137953" y="153648"/>
                      <a:pt x="100617" y="170547"/>
                      <a:pt x="61315" y="161901"/>
                    </a:cubicBezTo>
                    <a:cubicBezTo>
                      <a:pt x="25158" y="153648"/>
                      <a:pt x="-388" y="120241"/>
                      <a:pt x="4" y="80940"/>
                    </a:cubicBezTo>
                    <a:cubicBezTo>
                      <a:pt x="398" y="42817"/>
                      <a:pt x="25158" y="10983"/>
                      <a:pt x="61708" y="2337"/>
                    </a:cubicBezTo>
                    <a:cubicBezTo>
                      <a:pt x="99831" y="-6703"/>
                      <a:pt x="139525" y="10983"/>
                      <a:pt x="154853" y="46747"/>
                    </a:cubicBezTo>
                    <a:cubicBezTo>
                      <a:pt x="161141" y="61682"/>
                      <a:pt x="169394" y="63254"/>
                      <a:pt x="182757" y="63254"/>
                    </a:cubicBezTo>
                    <a:cubicBezTo>
                      <a:pt x="348609" y="62861"/>
                      <a:pt x="514069" y="62861"/>
                      <a:pt x="679921" y="62861"/>
                    </a:cubicBezTo>
                    <a:cubicBezTo>
                      <a:pt x="710970" y="62861"/>
                      <a:pt x="714507" y="66398"/>
                      <a:pt x="714507" y="97840"/>
                    </a:cubicBezTo>
                    <a:cubicBezTo>
                      <a:pt x="714507" y="207884"/>
                      <a:pt x="714507" y="317928"/>
                      <a:pt x="714507" y="427973"/>
                    </a:cubicBezTo>
                    <a:cubicBezTo>
                      <a:pt x="714507" y="435833"/>
                      <a:pt x="714507" y="443300"/>
                      <a:pt x="714507" y="453912"/>
                    </a:cubicBezTo>
                    <a:cubicBezTo>
                      <a:pt x="760097" y="453912"/>
                      <a:pt x="804507" y="454305"/>
                      <a:pt x="848918" y="453126"/>
                    </a:cubicBezTo>
                    <a:cubicBezTo>
                      <a:pt x="852848" y="453126"/>
                      <a:pt x="857564" y="445265"/>
                      <a:pt x="860316" y="440156"/>
                    </a:cubicBezTo>
                    <a:cubicBezTo>
                      <a:pt x="879966" y="398889"/>
                      <a:pt x="925949" y="380811"/>
                      <a:pt x="967609" y="398496"/>
                    </a:cubicBezTo>
                    <a:cubicBezTo>
                      <a:pt x="1008483" y="415789"/>
                      <a:pt x="1028133" y="463344"/>
                      <a:pt x="1010841" y="505004"/>
                    </a:cubicBezTo>
                    <a:cubicBezTo>
                      <a:pt x="997871" y="536445"/>
                      <a:pt x="973897" y="553345"/>
                      <a:pt x="939705" y="555310"/>
                    </a:cubicBezTo>
                    <a:cubicBezTo>
                      <a:pt x="904333" y="557275"/>
                      <a:pt x="876822" y="542340"/>
                      <a:pt x="861888" y="509720"/>
                    </a:cubicBezTo>
                    <a:cubicBezTo>
                      <a:pt x="855599" y="496357"/>
                      <a:pt x="848918" y="493213"/>
                      <a:pt x="835556" y="493606"/>
                    </a:cubicBezTo>
                    <a:cubicBezTo>
                      <a:pt x="796254" y="494392"/>
                      <a:pt x="756953" y="493999"/>
                      <a:pt x="717651" y="493999"/>
                    </a:cubicBezTo>
                    <a:cubicBezTo>
                      <a:pt x="674419" y="493999"/>
                      <a:pt x="674419" y="493999"/>
                      <a:pt x="674419" y="449588"/>
                    </a:cubicBezTo>
                    <a:cubicBezTo>
                      <a:pt x="674419" y="342295"/>
                      <a:pt x="674419" y="234609"/>
                      <a:pt x="674419" y="127316"/>
                    </a:cubicBezTo>
                    <a:cubicBezTo>
                      <a:pt x="674812" y="120241"/>
                      <a:pt x="674812" y="112381"/>
                      <a:pt x="674812" y="102949"/>
                    </a:cubicBezTo>
                    <a:close/>
                    <a:moveTo>
                      <a:pt x="81359" y="124172"/>
                    </a:moveTo>
                    <a:cubicBezTo>
                      <a:pt x="106119" y="124172"/>
                      <a:pt x="123411" y="107665"/>
                      <a:pt x="123411" y="82905"/>
                    </a:cubicBezTo>
                    <a:cubicBezTo>
                      <a:pt x="123411" y="58145"/>
                      <a:pt x="106512" y="40852"/>
                      <a:pt x="81752" y="40852"/>
                    </a:cubicBezTo>
                    <a:cubicBezTo>
                      <a:pt x="56992" y="40852"/>
                      <a:pt x="39699" y="57752"/>
                      <a:pt x="39699" y="82512"/>
                    </a:cubicBezTo>
                    <a:cubicBezTo>
                      <a:pt x="39699" y="106879"/>
                      <a:pt x="56206" y="124172"/>
                      <a:pt x="81359" y="124172"/>
                    </a:cubicBezTo>
                    <a:close/>
                    <a:moveTo>
                      <a:pt x="936168" y="516401"/>
                    </a:moveTo>
                    <a:cubicBezTo>
                      <a:pt x="960141" y="516008"/>
                      <a:pt x="978220" y="497536"/>
                      <a:pt x="977827" y="473562"/>
                    </a:cubicBezTo>
                    <a:cubicBezTo>
                      <a:pt x="977434" y="449588"/>
                      <a:pt x="958962" y="431903"/>
                      <a:pt x="934595" y="432296"/>
                    </a:cubicBezTo>
                    <a:cubicBezTo>
                      <a:pt x="910229" y="432689"/>
                      <a:pt x="892936" y="450767"/>
                      <a:pt x="893329" y="475134"/>
                    </a:cubicBezTo>
                    <a:cubicBezTo>
                      <a:pt x="893329" y="499108"/>
                      <a:pt x="911801" y="516794"/>
                      <a:pt x="936168" y="5164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50"/>
              <p:cNvSpPr/>
              <p:nvPr/>
            </p:nvSpPr>
            <p:spPr>
              <a:xfrm>
                <a:off x="6225383" y="3030874"/>
                <a:ext cx="798619" cy="763320"/>
              </a:xfrm>
              <a:custGeom>
                <a:rect b="b" l="l" r="r" t="t"/>
                <a:pathLst>
                  <a:path extrusionOk="0" h="763320" w="798619">
                    <a:moveTo>
                      <a:pt x="101475" y="661838"/>
                    </a:moveTo>
                    <a:cubicBezTo>
                      <a:pt x="281476" y="661838"/>
                      <a:pt x="458333" y="661838"/>
                      <a:pt x="635976" y="661838"/>
                    </a:cubicBezTo>
                    <a:cubicBezTo>
                      <a:pt x="647374" y="630004"/>
                      <a:pt x="667024" y="607602"/>
                      <a:pt x="701610" y="601314"/>
                    </a:cubicBezTo>
                    <a:cubicBezTo>
                      <a:pt x="743269" y="593846"/>
                      <a:pt x="783750" y="617820"/>
                      <a:pt x="795147" y="657122"/>
                    </a:cubicBezTo>
                    <a:cubicBezTo>
                      <a:pt x="807331" y="698389"/>
                      <a:pt x="786501" y="742013"/>
                      <a:pt x="747593" y="757341"/>
                    </a:cubicBezTo>
                    <a:cubicBezTo>
                      <a:pt x="707898" y="773062"/>
                      <a:pt x="661129" y="756948"/>
                      <a:pt x="644229" y="718825"/>
                    </a:cubicBezTo>
                    <a:cubicBezTo>
                      <a:pt x="637548" y="703891"/>
                      <a:pt x="630081" y="700747"/>
                      <a:pt x="615146" y="700747"/>
                    </a:cubicBezTo>
                    <a:cubicBezTo>
                      <a:pt x="444971" y="701533"/>
                      <a:pt x="274795" y="701533"/>
                      <a:pt x="104226" y="701926"/>
                    </a:cubicBezTo>
                    <a:cubicBezTo>
                      <a:pt x="63352" y="701926"/>
                      <a:pt x="61780" y="700354"/>
                      <a:pt x="61780" y="660266"/>
                    </a:cubicBezTo>
                    <a:cubicBezTo>
                      <a:pt x="61780" y="501095"/>
                      <a:pt x="61780" y="341924"/>
                      <a:pt x="62173" y="182752"/>
                    </a:cubicBezTo>
                    <a:cubicBezTo>
                      <a:pt x="62173" y="168997"/>
                      <a:pt x="59815" y="160743"/>
                      <a:pt x="45667" y="154455"/>
                    </a:cubicBezTo>
                    <a:cubicBezTo>
                      <a:pt x="9902" y="138734"/>
                      <a:pt x="-6604" y="99826"/>
                      <a:pt x="2435" y="60917"/>
                    </a:cubicBezTo>
                    <a:cubicBezTo>
                      <a:pt x="11081" y="25153"/>
                      <a:pt x="43309" y="0"/>
                      <a:pt x="81824" y="0"/>
                    </a:cubicBezTo>
                    <a:cubicBezTo>
                      <a:pt x="121126" y="0"/>
                      <a:pt x="152960" y="24760"/>
                      <a:pt x="161999" y="62489"/>
                    </a:cubicBezTo>
                    <a:cubicBezTo>
                      <a:pt x="171039" y="99433"/>
                      <a:pt x="153353" y="138734"/>
                      <a:pt x="118768" y="154455"/>
                    </a:cubicBezTo>
                    <a:cubicBezTo>
                      <a:pt x="105405" y="160743"/>
                      <a:pt x="101475" y="167425"/>
                      <a:pt x="101475" y="181966"/>
                    </a:cubicBezTo>
                    <a:cubicBezTo>
                      <a:pt x="102261" y="334456"/>
                      <a:pt x="101868" y="486946"/>
                      <a:pt x="101868" y="639829"/>
                    </a:cubicBezTo>
                    <a:cubicBezTo>
                      <a:pt x="101475" y="646903"/>
                      <a:pt x="101475" y="653585"/>
                      <a:pt x="101475" y="661838"/>
                    </a:cubicBezTo>
                    <a:close/>
                    <a:moveTo>
                      <a:pt x="716151" y="639043"/>
                    </a:moveTo>
                    <a:cubicBezTo>
                      <a:pt x="692177" y="639436"/>
                      <a:pt x="674099" y="658301"/>
                      <a:pt x="674491" y="681882"/>
                    </a:cubicBezTo>
                    <a:cubicBezTo>
                      <a:pt x="674885" y="705463"/>
                      <a:pt x="693749" y="723935"/>
                      <a:pt x="717330" y="723935"/>
                    </a:cubicBezTo>
                    <a:cubicBezTo>
                      <a:pt x="740911" y="723542"/>
                      <a:pt x="759383" y="704677"/>
                      <a:pt x="759383" y="680703"/>
                    </a:cubicBezTo>
                    <a:cubicBezTo>
                      <a:pt x="758990" y="657515"/>
                      <a:pt x="739732" y="638650"/>
                      <a:pt x="716151" y="639043"/>
                    </a:cubicBezTo>
                    <a:close/>
                    <a:moveTo>
                      <a:pt x="39771" y="81747"/>
                    </a:moveTo>
                    <a:cubicBezTo>
                      <a:pt x="39378" y="105721"/>
                      <a:pt x="57064" y="123800"/>
                      <a:pt x="81431" y="124193"/>
                    </a:cubicBezTo>
                    <a:cubicBezTo>
                      <a:pt x="105798" y="124586"/>
                      <a:pt x="123877" y="107293"/>
                      <a:pt x="124270" y="82926"/>
                    </a:cubicBezTo>
                    <a:cubicBezTo>
                      <a:pt x="124663" y="58952"/>
                      <a:pt x="106977" y="40874"/>
                      <a:pt x="82610" y="40481"/>
                    </a:cubicBezTo>
                    <a:cubicBezTo>
                      <a:pt x="58243" y="40088"/>
                      <a:pt x="40165" y="57773"/>
                      <a:pt x="39771" y="81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50"/>
              <p:cNvSpPr/>
              <p:nvPr/>
            </p:nvSpPr>
            <p:spPr>
              <a:xfrm>
                <a:off x="6859791" y="1956454"/>
                <a:ext cx="858417" cy="984828"/>
              </a:xfrm>
              <a:custGeom>
                <a:rect b="b" l="l" r="r" t="t"/>
                <a:pathLst>
                  <a:path extrusionOk="0" h="984828" w="858417">
                    <a:moveTo>
                      <a:pt x="755764" y="821711"/>
                    </a:moveTo>
                    <a:cubicBezTo>
                      <a:pt x="755764" y="783981"/>
                      <a:pt x="756158" y="745859"/>
                      <a:pt x="755371" y="708129"/>
                    </a:cubicBezTo>
                    <a:cubicBezTo>
                      <a:pt x="755371" y="702234"/>
                      <a:pt x="751048" y="695946"/>
                      <a:pt x="747118" y="691230"/>
                    </a:cubicBezTo>
                    <a:cubicBezTo>
                      <a:pt x="593842" y="497866"/>
                      <a:pt x="440566" y="304503"/>
                      <a:pt x="286897" y="111532"/>
                    </a:cubicBezTo>
                    <a:cubicBezTo>
                      <a:pt x="282574" y="106423"/>
                      <a:pt x="274320" y="101706"/>
                      <a:pt x="267639" y="101706"/>
                    </a:cubicBezTo>
                    <a:cubicBezTo>
                      <a:pt x="233054" y="100920"/>
                      <a:pt x="198468" y="101314"/>
                      <a:pt x="162704" y="101314"/>
                    </a:cubicBezTo>
                    <a:cubicBezTo>
                      <a:pt x="152092" y="130790"/>
                      <a:pt x="134800" y="152799"/>
                      <a:pt x="102965" y="161052"/>
                    </a:cubicBezTo>
                    <a:cubicBezTo>
                      <a:pt x="60520" y="171663"/>
                      <a:pt x="17681" y="148868"/>
                      <a:pt x="4319" y="107995"/>
                    </a:cubicBezTo>
                    <a:cubicBezTo>
                      <a:pt x="-9437" y="66335"/>
                      <a:pt x="10607" y="22317"/>
                      <a:pt x="51088" y="6204"/>
                    </a:cubicBezTo>
                    <a:cubicBezTo>
                      <a:pt x="92354" y="-10303"/>
                      <a:pt x="138730" y="6990"/>
                      <a:pt x="156416" y="47863"/>
                    </a:cubicBezTo>
                    <a:cubicBezTo>
                      <a:pt x="161525" y="60047"/>
                      <a:pt x="167813" y="62405"/>
                      <a:pt x="179603" y="62405"/>
                    </a:cubicBezTo>
                    <a:cubicBezTo>
                      <a:pt x="213010" y="61619"/>
                      <a:pt x="246416" y="61226"/>
                      <a:pt x="279822" y="62798"/>
                    </a:cubicBezTo>
                    <a:cubicBezTo>
                      <a:pt x="290041" y="63191"/>
                      <a:pt x="303010" y="69086"/>
                      <a:pt x="309299" y="76947"/>
                    </a:cubicBezTo>
                    <a:cubicBezTo>
                      <a:pt x="468470" y="276205"/>
                      <a:pt x="627248" y="476250"/>
                      <a:pt x="785634" y="676688"/>
                    </a:cubicBezTo>
                    <a:cubicBezTo>
                      <a:pt x="791136" y="683762"/>
                      <a:pt x="794673" y="694374"/>
                      <a:pt x="795066" y="703413"/>
                    </a:cubicBezTo>
                    <a:cubicBezTo>
                      <a:pt x="796245" y="738785"/>
                      <a:pt x="795066" y="774156"/>
                      <a:pt x="795852" y="809527"/>
                    </a:cubicBezTo>
                    <a:cubicBezTo>
                      <a:pt x="795852" y="815423"/>
                      <a:pt x="801354" y="823676"/>
                      <a:pt x="806856" y="826034"/>
                    </a:cubicBezTo>
                    <a:cubicBezTo>
                      <a:pt x="845765" y="844899"/>
                      <a:pt x="865023" y="880663"/>
                      <a:pt x="856377" y="920358"/>
                    </a:cubicBezTo>
                    <a:cubicBezTo>
                      <a:pt x="848516" y="957694"/>
                      <a:pt x="813538" y="985598"/>
                      <a:pt x="775415" y="984812"/>
                    </a:cubicBezTo>
                    <a:cubicBezTo>
                      <a:pt x="737293" y="984026"/>
                      <a:pt x="703100" y="956515"/>
                      <a:pt x="696026" y="920751"/>
                    </a:cubicBezTo>
                    <a:cubicBezTo>
                      <a:pt x="687773" y="878698"/>
                      <a:pt x="707031" y="842934"/>
                      <a:pt x="747118" y="825641"/>
                    </a:cubicBezTo>
                    <a:cubicBezTo>
                      <a:pt x="749476" y="824069"/>
                      <a:pt x="751834" y="823283"/>
                      <a:pt x="755764" y="821711"/>
                    </a:cubicBezTo>
                    <a:close/>
                    <a:moveTo>
                      <a:pt x="39690" y="80877"/>
                    </a:moveTo>
                    <a:cubicBezTo>
                      <a:pt x="39297" y="104458"/>
                      <a:pt x="57769" y="123715"/>
                      <a:pt x="81350" y="124108"/>
                    </a:cubicBezTo>
                    <a:cubicBezTo>
                      <a:pt x="104538" y="124501"/>
                      <a:pt x="123795" y="106030"/>
                      <a:pt x="124581" y="82056"/>
                    </a:cubicBezTo>
                    <a:cubicBezTo>
                      <a:pt x="124974" y="58475"/>
                      <a:pt x="106503" y="39217"/>
                      <a:pt x="82922" y="38824"/>
                    </a:cubicBezTo>
                    <a:cubicBezTo>
                      <a:pt x="59341" y="38431"/>
                      <a:pt x="40083" y="56903"/>
                      <a:pt x="39690" y="80877"/>
                    </a:cubicBezTo>
                    <a:close/>
                    <a:moveTo>
                      <a:pt x="734148" y="902672"/>
                    </a:moveTo>
                    <a:cubicBezTo>
                      <a:pt x="734542" y="926646"/>
                      <a:pt x="753013" y="944725"/>
                      <a:pt x="776987" y="944725"/>
                    </a:cubicBezTo>
                    <a:cubicBezTo>
                      <a:pt x="800568" y="944332"/>
                      <a:pt x="818647" y="925860"/>
                      <a:pt x="818254" y="901493"/>
                    </a:cubicBezTo>
                    <a:cubicBezTo>
                      <a:pt x="817861" y="877519"/>
                      <a:pt x="799782" y="859834"/>
                      <a:pt x="775415" y="859834"/>
                    </a:cubicBezTo>
                    <a:cubicBezTo>
                      <a:pt x="751441" y="859834"/>
                      <a:pt x="734148" y="878305"/>
                      <a:pt x="734148" y="90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307768" y="1953037"/>
                <a:ext cx="1080399" cy="349944"/>
              </a:xfrm>
              <a:custGeom>
                <a:rect b="b" l="l" r="r" t="t"/>
                <a:pathLst>
                  <a:path extrusionOk="0" h="349944" w="1080399">
                    <a:moveTo>
                      <a:pt x="560440" y="104338"/>
                    </a:moveTo>
                    <a:cubicBezTo>
                      <a:pt x="560440" y="149927"/>
                      <a:pt x="560440" y="193945"/>
                      <a:pt x="560440" y="238356"/>
                    </a:cubicBezTo>
                    <a:cubicBezTo>
                      <a:pt x="560440" y="246216"/>
                      <a:pt x="560833" y="254076"/>
                      <a:pt x="560440" y="261937"/>
                    </a:cubicBezTo>
                    <a:cubicBezTo>
                      <a:pt x="559654" y="282374"/>
                      <a:pt x="553759" y="288662"/>
                      <a:pt x="532929" y="288662"/>
                    </a:cubicBezTo>
                    <a:cubicBezTo>
                      <a:pt x="492448" y="289055"/>
                      <a:pt x="451575" y="288662"/>
                      <a:pt x="411094" y="288662"/>
                    </a:cubicBezTo>
                    <a:cubicBezTo>
                      <a:pt x="333277" y="288662"/>
                      <a:pt x="255067" y="288662"/>
                      <a:pt x="177250" y="288269"/>
                    </a:cubicBezTo>
                    <a:cubicBezTo>
                      <a:pt x="166246" y="288269"/>
                      <a:pt x="160350" y="291020"/>
                      <a:pt x="155634" y="302024"/>
                    </a:cubicBezTo>
                    <a:cubicBezTo>
                      <a:pt x="139127" y="338968"/>
                      <a:pt x="101398" y="356653"/>
                      <a:pt x="61703" y="347614"/>
                    </a:cubicBezTo>
                    <a:cubicBezTo>
                      <a:pt x="24760" y="339361"/>
                      <a:pt x="0" y="306347"/>
                      <a:pt x="0" y="267046"/>
                    </a:cubicBezTo>
                    <a:cubicBezTo>
                      <a:pt x="393" y="227744"/>
                      <a:pt x="26725" y="195124"/>
                      <a:pt x="65241" y="187264"/>
                    </a:cubicBezTo>
                    <a:cubicBezTo>
                      <a:pt x="102970" y="179796"/>
                      <a:pt x="140307" y="199447"/>
                      <a:pt x="156813" y="235605"/>
                    </a:cubicBezTo>
                    <a:cubicBezTo>
                      <a:pt x="158778" y="239928"/>
                      <a:pt x="160350" y="243858"/>
                      <a:pt x="162315" y="248181"/>
                    </a:cubicBezTo>
                    <a:cubicBezTo>
                      <a:pt x="281006" y="248181"/>
                      <a:pt x="399304" y="248181"/>
                      <a:pt x="519173" y="248181"/>
                    </a:cubicBezTo>
                    <a:cubicBezTo>
                      <a:pt x="519567" y="241893"/>
                      <a:pt x="520353" y="236391"/>
                      <a:pt x="520353" y="230496"/>
                    </a:cubicBezTo>
                    <a:cubicBezTo>
                      <a:pt x="520353" y="185299"/>
                      <a:pt x="520353" y="140102"/>
                      <a:pt x="520353" y="94905"/>
                    </a:cubicBezTo>
                    <a:cubicBezTo>
                      <a:pt x="520353" y="67001"/>
                      <a:pt x="524676" y="62678"/>
                      <a:pt x="552187" y="62678"/>
                    </a:cubicBezTo>
                    <a:cubicBezTo>
                      <a:pt x="667340" y="62678"/>
                      <a:pt x="782494" y="62285"/>
                      <a:pt x="898041" y="63071"/>
                    </a:cubicBezTo>
                    <a:cubicBezTo>
                      <a:pt x="912189" y="63071"/>
                      <a:pt x="919656" y="59927"/>
                      <a:pt x="925552" y="45778"/>
                    </a:cubicBezTo>
                    <a:cubicBezTo>
                      <a:pt x="940879" y="10407"/>
                      <a:pt x="980967" y="-6886"/>
                      <a:pt x="1019089" y="2546"/>
                    </a:cubicBezTo>
                    <a:cubicBezTo>
                      <a:pt x="1055247" y="11193"/>
                      <a:pt x="1080400" y="43813"/>
                      <a:pt x="1080400" y="81543"/>
                    </a:cubicBezTo>
                    <a:cubicBezTo>
                      <a:pt x="1080400" y="120058"/>
                      <a:pt x="1054461" y="153464"/>
                      <a:pt x="1017910" y="161718"/>
                    </a:cubicBezTo>
                    <a:cubicBezTo>
                      <a:pt x="979788" y="170364"/>
                      <a:pt x="941665" y="153464"/>
                      <a:pt x="925945" y="118879"/>
                    </a:cubicBezTo>
                    <a:cubicBezTo>
                      <a:pt x="920049" y="105910"/>
                      <a:pt x="913368" y="102372"/>
                      <a:pt x="900006" y="102372"/>
                    </a:cubicBezTo>
                    <a:cubicBezTo>
                      <a:pt x="793891" y="102765"/>
                      <a:pt x="687777" y="102765"/>
                      <a:pt x="581663" y="102765"/>
                    </a:cubicBezTo>
                    <a:cubicBezTo>
                      <a:pt x="575375" y="103158"/>
                      <a:pt x="569086" y="103944"/>
                      <a:pt x="560440" y="104338"/>
                    </a:cubicBezTo>
                    <a:close/>
                    <a:moveTo>
                      <a:pt x="123407" y="269011"/>
                    </a:moveTo>
                    <a:cubicBezTo>
                      <a:pt x="123800" y="244644"/>
                      <a:pt x="106507" y="226565"/>
                      <a:pt x="82140" y="226172"/>
                    </a:cubicBezTo>
                    <a:cubicBezTo>
                      <a:pt x="58166" y="225779"/>
                      <a:pt x="39695" y="243465"/>
                      <a:pt x="39695" y="267832"/>
                    </a:cubicBezTo>
                    <a:cubicBezTo>
                      <a:pt x="39302" y="291806"/>
                      <a:pt x="57380" y="310671"/>
                      <a:pt x="80961" y="311064"/>
                    </a:cubicBezTo>
                    <a:cubicBezTo>
                      <a:pt x="104542" y="311457"/>
                      <a:pt x="123014" y="293378"/>
                      <a:pt x="123407" y="269011"/>
                    </a:cubicBezTo>
                    <a:close/>
                    <a:moveTo>
                      <a:pt x="999046" y="41062"/>
                    </a:moveTo>
                    <a:cubicBezTo>
                      <a:pt x="974679" y="41062"/>
                      <a:pt x="956207" y="59141"/>
                      <a:pt x="956600" y="82722"/>
                    </a:cubicBezTo>
                    <a:cubicBezTo>
                      <a:pt x="956600" y="106303"/>
                      <a:pt x="975071" y="124381"/>
                      <a:pt x="999046" y="124381"/>
                    </a:cubicBezTo>
                    <a:cubicBezTo>
                      <a:pt x="1023413" y="124381"/>
                      <a:pt x="1041491" y="106303"/>
                      <a:pt x="1041491" y="82722"/>
                    </a:cubicBezTo>
                    <a:cubicBezTo>
                      <a:pt x="1041491" y="58748"/>
                      <a:pt x="1023413" y="41062"/>
                      <a:pt x="999046" y="410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>
                <a:off x="4931648" y="3662702"/>
                <a:ext cx="1045832" cy="357009"/>
              </a:xfrm>
              <a:custGeom>
                <a:rect b="b" l="l" r="r" t="t"/>
                <a:pathLst>
                  <a:path extrusionOk="0" h="357009" w="1045832">
                    <a:moveTo>
                      <a:pt x="945207" y="251671"/>
                    </a:moveTo>
                    <a:cubicBezTo>
                      <a:pt x="945207" y="223374"/>
                      <a:pt x="945993" y="197042"/>
                      <a:pt x="944421" y="171103"/>
                    </a:cubicBezTo>
                    <a:cubicBezTo>
                      <a:pt x="944028" y="165600"/>
                      <a:pt x="935381" y="158919"/>
                      <a:pt x="928700" y="155775"/>
                    </a:cubicBezTo>
                    <a:cubicBezTo>
                      <a:pt x="896080" y="139269"/>
                      <a:pt x="878787" y="107827"/>
                      <a:pt x="882717" y="70098"/>
                    </a:cubicBezTo>
                    <a:cubicBezTo>
                      <a:pt x="886254" y="37477"/>
                      <a:pt x="912194" y="8787"/>
                      <a:pt x="944421" y="2106"/>
                    </a:cubicBezTo>
                    <a:cubicBezTo>
                      <a:pt x="980971" y="-5754"/>
                      <a:pt x="1016343" y="8787"/>
                      <a:pt x="1034028" y="39050"/>
                    </a:cubicBezTo>
                    <a:cubicBezTo>
                      <a:pt x="1061146" y="85032"/>
                      <a:pt x="1040316" y="138089"/>
                      <a:pt x="984115" y="162063"/>
                    </a:cubicBezTo>
                    <a:cubicBezTo>
                      <a:pt x="984115" y="193898"/>
                      <a:pt x="984115" y="226518"/>
                      <a:pt x="984115" y="259138"/>
                    </a:cubicBezTo>
                    <a:cubicBezTo>
                      <a:pt x="984115" y="287042"/>
                      <a:pt x="978613" y="292545"/>
                      <a:pt x="951102" y="292545"/>
                    </a:cubicBezTo>
                    <a:cubicBezTo>
                      <a:pt x="694856" y="293330"/>
                      <a:pt x="439003" y="294117"/>
                      <a:pt x="182757" y="294117"/>
                    </a:cubicBezTo>
                    <a:cubicBezTo>
                      <a:pt x="169001" y="294117"/>
                      <a:pt x="161141" y="296082"/>
                      <a:pt x="154853" y="310623"/>
                    </a:cubicBezTo>
                    <a:cubicBezTo>
                      <a:pt x="139525" y="346388"/>
                      <a:pt x="99830" y="363680"/>
                      <a:pt x="61708" y="354641"/>
                    </a:cubicBezTo>
                    <a:cubicBezTo>
                      <a:pt x="25943" y="345995"/>
                      <a:pt x="4" y="312981"/>
                      <a:pt x="4" y="275645"/>
                    </a:cubicBezTo>
                    <a:cubicBezTo>
                      <a:pt x="-389" y="237522"/>
                      <a:pt x="26336" y="203330"/>
                      <a:pt x="62494" y="195077"/>
                    </a:cubicBezTo>
                    <a:cubicBezTo>
                      <a:pt x="101402" y="186430"/>
                      <a:pt x="139525" y="204116"/>
                      <a:pt x="155638" y="239880"/>
                    </a:cubicBezTo>
                    <a:cubicBezTo>
                      <a:pt x="160355" y="249706"/>
                      <a:pt x="164285" y="254815"/>
                      <a:pt x="176468" y="254815"/>
                    </a:cubicBezTo>
                    <a:cubicBezTo>
                      <a:pt x="427212" y="254029"/>
                      <a:pt x="678349" y="253636"/>
                      <a:pt x="929093" y="252850"/>
                    </a:cubicBezTo>
                    <a:cubicBezTo>
                      <a:pt x="934202" y="252850"/>
                      <a:pt x="938525" y="252457"/>
                      <a:pt x="945207" y="251671"/>
                    </a:cubicBezTo>
                    <a:close/>
                    <a:moveTo>
                      <a:pt x="1006124" y="80709"/>
                    </a:moveTo>
                    <a:cubicBezTo>
                      <a:pt x="1005731" y="56735"/>
                      <a:pt x="987652" y="38656"/>
                      <a:pt x="963286" y="39050"/>
                    </a:cubicBezTo>
                    <a:cubicBezTo>
                      <a:pt x="939311" y="39443"/>
                      <a:pt x="921626" y="57914"/>
                      <a:pt x="922019" y="82281"/>
                    </a:cubicBezTo>
                    <a:cubicBezTo>
                      <a:pt x="922412" y="105862"/>
                      <a:pt x="941277" y="124334"/>
                      <a:pt x="964857" y="123941"/>
                    </a:cubicBezTo>
                    <a:cubicBezTo>
                      <a:pt x="988832" y="123548"/>
                      <a:pt x="1006517" y="105076"/>
                      <a:pt x="1006124" y="80709"/>
                    </a:cubicBezTo>
                    <a:close/>
                    <a:moveTo>
                      <a:pt x="82145" y="316911"/>
                    </a:moveTo>
                    <a:cubicBezTo>
                      <a:pt x="106512" y="316911"/>
                      <a:pt x="124197" y="299619"/>
                      <a:pt x="124590" y="275252"/>
                    </a:cubicBezTo>
                    <a:cubicBezTo>
                      <a:pt x="124983" y="250885"/>
                      <a:pt x="107298" y="233592"/>
                      <a:pt x="82538" y="233199"/>
                    </a:cubicBezTo>
                    <a:cubicBezTo>
                      <a:pt x="57778" y="233199"/>
                      <a:pt x="40485" y="250099"/>
                      <a:pt x="40092" y="274859"/>
                    </a:cubicBezTo>
                    <a:cubicBezTo>
                      <a:pt x="40092" y="299226"/>
                      <a:pt x="57778" y="316911"/>
                      <a:pt x="82145" y="3169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>
                <a:off x="4676188" y="2335444"/>
                <a:ext cx="449614" cy="606981"/>
              </a:xfrm>
              <a:custGeom>
                <a:rect b="b" l="l" r="r" t="t"/>
                <a:pathLst>
                  <a:path extrusionOk="0" h="606981" w="449614">
                    <a:moveTo>
                      <a:pt x="408740" y="504818"/>
                    </a:moveTo>
                    <a:cubicBezTo>
                      <a:pt x="408740" y="369620"/>
                      <a:pt x="408740" y="236781"/>
                      <a:pt x="408740" y="102763"/>
                    </a:cubicBezTo>
                    <a:cubicBezTo>
                      <a:pt x="353325" y="102763"/>
                      <a:pt x="299089" y="102370"/>
                      <a:pt x="244853" y="103549"/>
                    </a:cubicBezTo>
                    <a:cubicBezTo>
                      <a:pt x="240137" y="103549"/>
                      <a:pt x="233848" y="112195"/>
                      <a:pt x="230704" y="118090"/>
                    </a:cubicBezTo>
                    <a:cubicBezTo>
                      <a:pt x="215377" y="147959"/>
                      <a:pt x="185901" y="166038"/>
                      <a:pt x="152494" y="163680"/>
                    </a:cubicBezTo>
                    <a:cubicBezTo>
                      <a:pt x="117909" y="161322"/>
                      <a:pt x="92756" y="144422"/>
                      <a:pt x="80572" y="111802"/>
                    </a:cubicBezTo>
                    <a:cubicBezTo>
                      <a:pt x="68389" y="78789"/>
                      <a:pt x="74284" y="48133"/>
                      <a:pt x="99437" y="23373"/>
                    </a:cubicBezTo>
                    <a:cubicBezTo>
                      <a:pt x="139525" y="-16321"/>
                      <a:pt x="207910" y="-3745"/>
                      <a:pt x="230704" y="48133"/>
                    </a:cubicBezTo>
                    <a:cubicBezTo>
                      <a:pt x="236207" y="60710"/>
                      <a:pt x="242888" y="63461"/>
                      <a:pt x="255464" y="63461"/>
                    </a:cubicBezTo>
                    <a:cubicBezTo>
                      <a:pt x="310487" y="62675"/>
                      <a:pt x="365509" y="63068"/>
                      <a:pt x="420531" y="63068"/>
                    </a:cubicBezTo>
                    <a:cubicBezTo>
                      <a:pt x="443719" y="63068"/>
                      <a:pt x="449614" y="68570"/>
                      <a:pt x="449614" y="91758"/>
                    </a:cubicBezTo>
                    <a:cubicBezTo>
                      <a:pt x="449614" y="233244"/>
                      <a:pt x="449614" y="374729"/>
                      <a:pt x="449614" y="515822"/>
                    </a:cubicBezTo>
                    <a:cubicBezTo>
                      <a:pt x="449614" y="539010"/>
                      <a:pt x="443719" y="544512"/>
                      <a:pt x="420138" y="544512"/>
                    </a:cubicBezTo>
                    <a:cubicBezTo>
                      <a:pt x="339570" y="544512"/>
                      <a:pt x="259002" y="544905"/>
                      <a:pt x="178433" y="544512"/>
                    </a:cubicBezTo>
                    <a:cubicBezTo>
                      <a:pt x="167429" y="544512"/>
                      <a:pt x="161534" y="547263"/>
                      <a:pt x="156424" y="558268"/>
                    </a:cubicBezTo>
                    <a:cubicBezTo>
                      <a:pt x="140311" y="594818"/>
                      <a:pt x="102974" y="613290"/>
                      <a:pt x="64459" y="605037"/>
                    </a:cubicBezTo>
                    <a:cubicBezTo>
                      <a:pt x="26729" y="597176"/>
                      <a:pt x="-389" y="562984"/>
                      <a:pt x="4" y="524075"/>
                    </a:cubicBezTo>
                    <a:cubicBezTo>
                      <a:pt x="4" y="486739"/>
                      <a:pt x="26336" y="452939"/>
                      <a:pt x="61708" y="445079"/>
                    </a:cubicBezTo>
                    <a:cubicBezTo>
                      <a:pt x="102581" y="435647"/>
                      <a:pt x="139918" y="454118"/>
                      <a:pt x="157603" y="491455"/>
                    </a:cubicBezTo>
                    <a:cubicBezTo>
                      <a:pt x="159962" y="496564"/>
                      <a:pt x="166643" y="504031"/>
                      <a:pt x="171359" y="504031"/>
                    </a:cubicBezTo>
                    <a:cubicBezTo>
                      <a:pt x="249962" y="505210"/>
                      <a:pt x="328565" y="504818"/>
                      <a:pt x="408740" y="504818"/>
                    </a:cubicBezTo>
                    <a:close/>
                    <a:moveTo>
                      <a:pt x="82931" y="482809"/>
                    </a:moveTo>
                    <a:cubicBezTo>
                      <a:pt x="58564" y="482809"/>
                      <a:pt x="40485" y="500101"/>
                      <a:pt x="40485" y="524468"/>
                    </a:cubicBezTo>
                    <a:cubicBezTo>
                      <a:pt x="40485" y="548835"/>
                      <a:pt x="58171" y="566914"/>
                      <a:pt x="82537" y="566914"/>
                    </a:cubicBezTo>
                    <a:cubicBezTo>
                      <a:pt x="106511" y="566914"/>
                      <a:pt x="124983" y="548835"/>
                      <a:pt x="124983" y="525254"/>
                    </a:cubicBezTo>
                    <a:cubicBezTo>
                      <a:pt x="124983" y="501280"/>
                      <a:pt x="107298" y="483202"/>
                      <a:pt x="82931" y="482809"/>
                    </a:cubicBezTo>
                    <a:close/>
                    <a:moveTo>
                      <a:pt x="156424" y="39880"/>
                    </a:moveTo>
                    <a:cubicBezTo>
                      <a:pt x="132057" y="40273"/>
                      <a:pt x="114765" y="58352"/>
                      <a:pt x="115158" y="82719"/>
                    </a:cubicBezTo>
                    <a:cubicBezTo>
                      <a:pt x="115551" y="107086"/>
                      <a:pt x="133630" y="124378"/>
                      <a:pt x="157997" y="123985"/>
                    </a:cubicBezTo>
                    <a:cubicBezTo>
                      <a:pt x="181970" y="123592"/>
                      <a:pt x="200049" y="105514"/>
                      <a:pt x="199656" y="81147"/>
                    </a:cubicBezTo>
                    <a:cubicBezTo>
                      <a:pt x="198870" y="57566"/>
                      <a:pt x="180398" y="39880"/>
                      <a:pt x="156424" y="39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5279074" y="1700703"/>
                <a:ext cx="1080631" cy="353922"/>
              </a:xfrm>
              <a:custGeom>
                <a:rect b="b" l="l" r="r" t="t"/>
                <a:pathLst>
                  <a:path extrusionOk="0" h="353922" w="1080631">
                    <a:moveTo>
                      <a:pt x="917696" y="62303"/>
                    </a:moveTo>
                    <a:cubicBezTo>
                      <a:pt x="939704" y="10425"/>
                      <a:pt x="980185" y="-10405"/>
                      <a:pt x="1025775" y="4923"/>
                    </a:cubicBezTo>
                    <a:cubicBezTo>
                      <a:pt x="1060753" y="16713"/>
                      <a:pt x="1083155" y="50513"/>
                      <a:pt x="1080404" y="86670"/>
                    </a:cubicBezTo>
                    <a:cubicBezTo>
                      <a:pt x="1077653" y="125579"/>
                      <a:pt x="1052107" y="155055"/>
                      <a:pt x="1015163" y="162915"/>
                    </a:cubicBezTo>
                    <a:cubicBezTo>
                      <a:pt x="979399" y="170382"/>
                      <a:pt x="940098" y="152304"/>
                      <a:pt x="925556" y="118111"/>
                    </a:cubicBezTo>
                    <a:cubicBezTo>
                      <a:pt x="919661" y="104356"/>
                      <a:pt x="912586" y="101605"/>
                      <a:pt x="899617" y="101605"/>
                    </a:cubicBezTo>
                    <a:cubicBezTo>
                      <a:pt x="824944" y="101998"/>
                      <a:pt x="750271" y="101605"/>
                      <a:pt x="675598" y="102391"/>
                    </a:cubicBezTo>
                    <a:cubicBezTo>
                      <a:pt x="663022" y="102391"/>
                      <a:pt x="649659" y="105535"/>
                      <a:pt x="638655" y="111430"/>
                    </a:cubicBezTo>
                    <a:cubicBezTo>
                      <a:pt x="530575" y="167238"/>
                      <a:pt x="423282" y="224226"/>
                      <a:pt x="315203" y="279641"/>
                    </a:cubicBezTo>
                    <a:cubicBezTo>
                      <a:pt x="301447" y="286715"/>
                      <a:pt x="284547" y="289859"/>
                      <a:pt x="268827" y="290645"/>
                    </a:cubicBezTo>
                    <a:cubicBezTo>
                      <a:pt x="238172" y="292217"/>
                      <a:pt x="207123" y="291431"/>
                      <a:pt x="176468" y="291038"/>
                    </a:cubicBezTo>
                    <a:cubicBezTo>
                      <a:pt x="165464" y="290645"/>
                      <a:pt x="160748" y="294182"/>
                      <a:pt x="156424" y="304401"/>
                    </a:cubicBezTo>
                    <a:cubicBezTo>
                      <a:pt x="139918" y="342130"/>
                      <a:pt x="102974" y="360209"/>
                      <a:pt x="63280" y="351956"/>
                    </a:cubicBezTo>
                    <a:cubicBezTo>
                      <a:pt x="26729" y="344488"/>
                      <a:pt x="4" y="310689"/>
                      <a:pt x="4" y="272567"/>
                    </a:cubicBezTo>
                    <a:cubicBezTo>
                      <a:pt x="-389" y="234051"/>
                      <a:pt x="26336" y="200252"/>
                      <a:pt x="62494" y="192391"/>
                    </a:cubicBezTo>
                    <a:cubicBezTo>
                      <a:pt x="102188" y="183745"/>
                      <a:pt x="139918" y="201824"/>
                      <a:pt x="156424" y="238767"/>
                    </a:cubicBezTo>
                    <a:cubicBezTo>
                      <a:pt x="160748" y="248593"/>
                      <a:pt x="165464" y="252130"/>
                      <a:pt x="176468" y="252130"/>
                    </a:cubicBezTo>
                    <a:cubicBezTo>
                      <a:pt x="208695" y="251344"/>
                      <a:pt x="240530" y="252523"/>
                      <a:pt x="272757" y="251344"/>
                    </a:cubicBezTo>
                    <a:cubicBezTo>
                      <a:pt x="281403" y="250951"/>
                      <a:pt x="290836" y="248200"/>
                      <a:pt x="298696" y="243876"/>
                    </a:cubicBezTo>
                    <a:cubicBezTo>
                      <a:pt x="408740" y="186496"/>
                      <a:pt x="518785" y="128723"/>
                      <a:pt x="629222" y="71736"/>
                    </a:cubicBezTo>
                    <a:cubicBezTo>
                      <a:pt x="640226" y="65840"/>
                      <a:pt x="653982" y="62696"/>
                      <a:pt x="666166" y="62696"/>
                    </a:cubicBezTo>
                    <a:cubicBezTo>
                      <a:pt x="749092" y="61910"/>
                      <a:pt x="832804" y="62303"/>
                      <a:pt x="917696" y="62303"/>
                    </a:cubicBezTo>
                    <a:close/>
                    <a:moveTo>
                      <a:pt x="1040316" y="81168"/>
                    </a:moveTo>
                    <a:cubicBezTo>
                      <a:pt x="1039923" y="57194"/>
                      <a:pt x="1021059" y="39115"/>
                      <a:pt x="997085" y="39901"/>
                    </a:cubicBezTo>
                    <a:cubicBezTo>
                      <a:pt x="973504" y="40687"/>
                      <a:pt x="955425" y="59552"/>
                      <a:pt x="955818" y="83526"/>
                    </a:cubicBezTo>
                    <a:cubicBezTo>
                      <a:pt x="956211" y="107107"/>
                      <a:pt x="975076" y="125186"/>
                      <a:pt x="999050" y="124793"/>
                    </a:cubicBezTo>
                    <a:cubicBezTo>
                      <a:pt x="1023417" y="124007"/>
                      <a:pt x="1040709" y="105928"/>
                      <a:pt x="1040316" y="81168"/>
                    </a:cubicBezTo>
                    <a:close/>
                    <a:moveTo>
                      <a:pt x="123018" y="272174"/>
                    </a:moveTo>
                    <a:cubicBezTo>
                      <a:pt x="123018" y="247807"/>
                      <a:pt x="106118" y="230514"/>
                      <a:pt x="80965" y="230514"/>
                    </a:cubicBezTo>
                    <a:cubicBezTo>
                      <a:pt x="56205" y="230514"/>
                      <a:pt x="38913" y="247414"/>
                      <a:pt x="38913" y="272174"/>
                    </a:cubicBezTo>
                    <a:cubicBezTo>
                      <a:pt x="38913" y="296540"/>
                      <a:pt x="56205" y="313833"/>
                      <a:pt x="80965" y="314226"/>
                    </a:cubicBezTo>
                    <a:cubicBezTo>
                      <a:pt x="105332" y="314226"/>
                      <a:pt x="123018" y="296540"/>
                      <a:pt x="123018" y="272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>
                <a:off x="5782799" y="4201835"/>
                <a:ext cx="671343" cy="857412"/>
              </a:xfrm>
              <a:custGeom>
                <a:rect b="b" l="l" r="r" t="t"/>
                <a:pathLst>
                  <a:path extrusionOk="0" h="857412" w="671343">
                    <a:moveTo>
                      <a:pt x="208817" y="101624"/>
                    </a:moveTo>
                    <a:cubicBezTo>
                      <a:pt x="205673" y="101624"/>
                      <a:pt x="202135" y="102017"/>
                      <a:pt x="198991" y="101624"/>
                    </a:cubicBezTo>
                    <a:cubicBezTo>
                      <a:pt x="176589" y="98872"/>
                      <a:pt x="160476" y="102410"/>
                      <a:pt x="148685" y="127170"/>
                    </a:cubicBezTo>
                    <a:cubicBezTo>
                      <a:pt x="133358" y="159397"/>
                      <a:pt x="91305" y="171187"/>
                      <a:pt x="56327" y="159790"/>
                    </a:cubicBezTo>
                    <a:cubicBezTo>
                      <a:pt x="19383" y="147606"/>
                      <a:pt x="-1840" y="116165"/>
                      <a:pt x="125" y="75292"/>
                    </a:cubicBezTo>
                    <a:cubicBezTo>
                      <a:pt x="2091" y="39920"/>
                      <a:pt x="28816" y="8872"/>
                      <a:pt x="63401" y="1798"/>
                    </a:cubicBezTo>
                    <a:cubicBezTo>
                      <a:pt x="101130" y="-5670"/>
                      <a:pt x="138860" y="10444"/>
                      <a:pt x="153794" y="44243"/>
                    </a:cubicBezTo>
                    <a:cubicBezTo>
                      <a:pt x="160476" y="59178"/>
                      <a:pt x="169122" y="62322"/>
                      <a:pt x="183271" y="61536"/>
                    </a:cubicBezTo>
                    <a:cubicBezTo>
                      <a:pt x="208031" y="60750"/>
                      <a:pt x="233184" y="62322"/>
                      <a:pt x="257944" y="61143"/>
                    </a:cubicBezTo>
                    <a:cubicBezTo>
                      <a:pt x="276808" y="60357"/>
                      <a:pt x="287420" y="67038"/>
                      <a:pt x="295673" y="84724"/>
                    </a:cubicBezTo>
                    <a:cubicBezTo>
                      <a:pt x="385674" y="281232"/>
                      <a:pt x="476853" y="477346"/>
                      <a:pt x="567247" y="673854"/>
                    </a:cubicBezTo>
                    <a:cubicBezTo>
                      <a:pt x="573142" y="686431"/>
                      <a:pt x="579037" y="693505"/>
                      <a:pt x="595544" y="693898"/>
                    </a:cubicBezTo>
                    <a:cubicBezTo>
                      <a:pt x="635239" y="695077"/>
                      <a:pt x="664715" y="725732"/>
                      <a:pt x="670610" y="766606"/>
                    </a:cubicBezTo>
                    <a:cubicBezTo>
                      <a:pt x="675719" y="802763"/>
                      <a:pt x="653710" y="838528"/>
                      <a:pt x="618339" y="851890"/>
                    </a:cubicBezTo>
                    <a:cubicBezTo>
                      <a:pt x="582181" y="865646"/>
                      <a:pt x="542880" y="853069"/>
                      <a:pt x="521264" y="821235"/>
                    </a:cubicBezTo>
                    <a:cubicBezTo>
                      <a:pt x="499648" y="789401"/>
                      <a:pt x="502399" y="747348"/>
                      <a:pt x="529124" y="720230"/>
                    </a:cubicBezTo>
                    <a:cubicBezTo>
                      <a:pt x="538164" y="711191"/>
                      <a:pt x="538950" y="704902"/>
                      <a:pt x="533447" y="693505"/>
                    </a:cubicBezTo>
                    <a:cubicBezTo>
                      <a:pt x="444233" y="501320"/>
                      <a:pt x="355805" y="309136"/>
                      <a:pt x="267376" y="116951"/>
                    </a:cubicBezTo>
                    <a:cubicBezTo>
                      <a:pt x="261874" y="105161"/>
                      <a:pt x="255978" y="99266"/>
                      <a:pt x="242223" y="100838"/>
                    </a:cubicBezTo>
                    <a:cubicBezTo>
                      <a:pt x="231219" y="102410"/>
                      <a:pt x="219821" y="101624"/>
                      <a:pt x="208817" y="101624"/>
                    </a:cubicBezTo>
                    <a:close/>
                    <a:moveTo>
                      <a:pt x="546810" y="774073"/>
                    </a:moveTo>
                    <a:cubicBezTo>
                      <a:pt x="546024" y="797654"/>
                      <a:pt x="564496" y="817698"/>
                      <a:pt x="587291" y="818484"/>
                    </a:cubicBezTo>
                    <a:cubicBezTo>
                      <a:pt x="610085" y="819270"/>
                      <a:pt x="630915" y="800405"/>
                      <a:pt x="631308" y="777610"/>
                    </a:cubicBezTo>
                    <a:cubicBezTo>
                      <a:pt x="632094" y="754422"/>
                      <a:pt x="613230" y="733593"/>
                      <a:pt x="590828" y="732806"/>
                    </a:cubicBezTo>
                    <a:cubicBezTo>
                      <a:pt x="567640" y="732021"/>
                      <a:pt x="547203" y="751278"/>
                      <a:pt x="546810" y="774073"/>
                    </a:cubicBezTo>
                    <a:close/>
                    <a:moveTo>
                      <a:pt x="82266" y="123632"/>
                    </a:moveTo>
                    <a:cubicBezTo>
                      <a:pt x="106633" y="123632"/>
                      <a:pt x="123532" y="105947"/>
                      <a:pt x="123532" y="81187"/>
                    </a:cubicBezTo>
                    <a:cubicBezTo>
                      <a:pt x="123532" y="56427"/>
                      <a:pt x="105847" y="39920"/>
                      <a:pt x="81087" y="39920"/>
                    </a:cubicBezTo>
                    <a:cubicBezTo>
                      <a:pt x="56720" y="40313"/>
                      <a:pt x="39427" y="57606"/>
                      <a:pt x="39820" y="82366"/>
                    </a:cubicBezTo>
                    <a:cubicBezTo>
                      <a:pt x="39820" y="106733"/>
                      <a:pt x="57506" y="124026"/>
                      <a:pt x="82266" y="123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7490573" y="3346068"/>
                <a:ext cx="545938" cy="798931"/>
              </a:xfrm>
              <a:custGeom>
                <a:rect b="b" l="l" r="r" t="t"/>
                <a:pathLst>
                  <a:path extrusionOk="0" h="798931" w="545938">
                    <a:moveTo>
                      <a:pt x="444112" y="309701"/>
                    </a:moveTo>
                    <a:cubicBezTo>
                      <a:pt x="444112" y="265683"/>
                      <a:pt x="443719" y="222058"/>
                      <a:pt x="444505" y="178041"/>
                    </a:cubicBezTo>
                    <a:cubicBezTo>
                      <a:pt x="444505" y="167036"/>
                      <a:pt x="441754" y="161141"/>
                      <a:pt x="430356" y="156032"/>
                    </a:cubicBezTo>
                    <a:cubicBezTo>
                      <a:pt x="393020" y="139525"/>
                      <a:pt x="375334" y="102582"/>
                      <a:pt x="383980" y="62101"/>
                    </a:cubicBezTo>
                    <a:cubicBezTo>
                      <a:pt x="391448" y="26337"/>
                      <a:pt x="424461" y="398"/>
                      <a:pt x="462190" y="4"/>
                    </a:cubicBezTo>
                    <a:cubicBezTo>
                      <a:pt x="502671" y="-389"/>
                      <a:pt x="535291" y="25157"/>
                      <a:pt x="543938" y="62887"/>
                    </a:cubicBezTo>
                    <a:cubicBezTo>
                      <a:pt x="552191" y="101010"/>
                      <a:pt x="534505" y="139525"/>
                      <a:pt x="498348" y="155639"/>
                    </a:cubicBezTo>
                    <a:cubicBezTo>
                      <a:pt x="486164" y="161141"/>
                      <a:pt x="483806" y="167822"/>
                      <a:pt x="484199" y="179220"/>
                    </a:cubicBezTo>
                    <a:cubicBezTo>
                      <a:pt x="484592" y="268827"/>
                      <a:pt x="484986" y="358435"/>
                      <a:pt x="483806" y="448042"/>
                    </a:cubicBezTo>
                    <a:cubicBezTo>
                      <a:pt x="483806" y="460226"/>
                      <a:pt x="479483" y="473981"/>
                      <a:pt x="472409" y="484200"/>
                    </a:cubicBezTo>
                    <a:cubicBezTo>
                      <a:pt x="419745" y="562017"/>
                      <a:pt x="365509" y="639441"/>
                      <a:pt x="312452" y="717258"/>
                    </a:cubicBezTo>
                    <a:cubicBezTo>
                      <a:pt x="303412" y="730620"/>
                      <a:pt x="293587" y="736516"/>
                      <a:pt x="277080" y="736123"/>
                    </a:cubicBezTo>
                    <a:cubicBezTo>
                      <a:pt x="244460" y="734944"/>
                      <a:pt x="211446" y="736123"/>
                      <a:pt x="178826" y="735730"/>
                    </a:cubicBezTo>
                    <a:cubicBezTo>
                      <a:pt x="168215" y="735730"/>
                      <a:pt x="161534" y="737302"/>
                      <a:pt x="156818" y="749092"/>
                    </a:cubicBezTo>
                    <a:cubicBezTo>
                      <a:pt x="141097" y="786036"/>
                      <a:pt x="102974" y="805293"/>
                      <a:pt x="65638" y="797040"/>
                    </a:cubicBezTo>
                    <a:cubicBezTo>
                      <a:pt x="26729" y="788394"/>
                      <a:pt x="397" y="756166"/>
                      <a:pt x="4" y="717258"/>
                    </a:cubicBezTo>
                    <a:cubicBezTo>
                      <a:pt x="-389" y="678349"/>
                      <a:pt x="26336" y="645336"/>
                      <a:pt x="64459" y="637083"/>
                    </a:cubicBezTo>
                    <a:cubicBezTo>
                      <a:pt x="104153" y="628436"/>
                      <a:pt x="140704" y="646515"/>
                      <a:pt x="157211" y="684637"/>
                    </a:cubicBezTo>
                    <a:cubicBezTo>
                      <a:pt x="161534" y="694463"/>
                      <a:pt x="166250" y="697214"/>
                      <a:pt x="175682" y="696821"/>
                    </a:cubicBezTo>
                    <a:cubicBezTo>
                      <a:pt x="205945" y="696428"/>
                      <a:pt x="235814" y="697214"/>
                      <a:pt x="266076" y="696035"/>
                    </a:cubicBezTo>
                    <a:cubicBezTo>
                      <a:pt x="272364" y="695642"/>
                      <a:pt x="281010" y="691319"/>
                      <a:pt x="284941" y="686210"/>
                    </a:cubicBezTo>
                    <a:cubicBezTo>
                      <a:pt x="336425" y="612716"/>
                      <a:pt x="387125" y="539222"/>
                      <a:pt x="437824" y="465335"/>
                    </a:cubicBezTo>
                    <a:cubicBezTo>
                      <a:pt x="442147" y="459047"/>
                      <a:pt x="443719" y="449614"/>
                      <a:pt x="443719" y="441361"/>
                    </a:cubicBezTo>
                    <a:cubicBezTo>
                      <a:pt x="444505" y="397343"/>
                      <a:pt x="444112" y="353325"/>
                      <a:pt x="444112" y="309701"/>
                    </a:cubicBezTo>
                    <a:close/>
                    <a:moveTo>
                      <a:pt x="124197" y="715686"/>
                    </a:moveTo>
                    <a:cubicBezTo>
                      <a:pt x="124197" y="692105"/>
                      <a:pt x="105332" y="673240"/>
                      <a:pt x="81358" y="673633"/>
                    </a:cubicBezTo>
                    <a:cubicBezTo>
                      <a:pt x="57777" y="674026"/>
                      <a:pt x="39306" y="692891"/>
                      <a:pt x="39699" y="716865"/>
                    </a:cubicBezTo>
                    <a:cubicBezTo>
                      <a:pt x="40092" y="740446"/>
                      <a:pt x="58564" y="758918"/>
                      <a:pt x="82538" y="758525"/>
                    </a:cubicBezTo>
                    <a:cubicBezTo>
                      <a:pt x="106511" y="758525"/>
                      <a:pt x="124590" y="739660"/>
                      <a:pt x="124197" y="715686"/>
                    </a:cubicBezTo>
                    <a:close/>
                    <a:moveTo>
                      <a:pt x="505815" y="81752"/>
                    </a:moveTo>
                    <a:cubicBezTo>
                      <a:pt x="506208" y="57385"/>
                      <a:pt x="488916" y="39699"/>
                      <a:pt x="464156" y="39306"/>
                    </a:cubicBezTo>
                    <a:cubicBezTo>
                      <a:pt x="439789" y="38913"/>
                      <a:pt x="422103" y="56206"/>
                      <a:pt x="422103" y="80966"/>
                    </a:cubicBezTo>
                    <a:cubicBezTo>
                      <a:pt x="421710" y="105726"/>
                      <a:pt x="438610" y="123018"/>
                      <a:pt x="463370" y="123018"/>
                    </a:cubicBezTo>
                    <a:cubicBezTo>
                      <a:pt x="488129" y="123804"/>
                      <a:pt x="505422" y="106512"/>
                      <a:pt x="505815" y="81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6176534" y="4245553"/>
                <a:ext cx="499086" cy="940288"/>
              </a:xfrm>
              <a:custGeom>
                <a:rect b="b" l="l" r="r" t="t"/>
                <a:pathLst>
                  <a:path extrusionOk="0" h="940288" w="499086">
                    <a:moveTo>
                      <a:pt x="405391" y="777124"/>
                    </a:moveTo>
                    <a:cubicBezTo>
                      <a:pt x="451766" y="773587"/>
                      <a:pt x="485566" y="796775"/>
                      <a:pt x="496570" y="840006"/>
                    </a:cubicBezTo>
                    <a:cubicBezTo>
                      <a:pt x="506396" y="878129"/>
                      <a:pt x="486745" y="917037"/>
                      <a:pt x="449801" y="933151"/>
                    </a:cubicBezTo>
                    <a:cubicBezTo>
                      <a:pt x="412858" y="949265"/>
                      <a:pt x="371591" y="937474"/>
                      <a:pt x="349582" y="904068"/>
                    </a:cubicBezTo>
                    <a:cubicBezTo>
                      <a:pt x="324822" y="867124"/>
                      <a:pt x="331504" y="826251"/>
                      <a:pt x="368840" y="790879"/>
                    </a:cubicBezTo>
                    <a:cubicBezTo>
                      <a:pt x="325215" y="691446"/>
                      <a:pt x="281591" y="591620"/>
                      <a:pt x="237966" y="491795"/>
                    </a:cubicBezTo>
                    <a:cubicBezTo>
                      <a:pt x="192769" y="388431"/>
                      <a:pt x="147179" y="285068"/>
                      <a:pt x="102375" y="181312"/>
                    </a:cubicBezTo>
                    <a:cubicBezTo>
                      <a:pt x="97659" y="169915"/>
                      <a:pt x="92550" y="164412"/>
                      <a:pt x="78794" y="164020"/>
                    </a:cubicBezTo>
                    <a:cubicBezTo>
                      <a:pt x="38707" y="162841"/>
                      <a:pt x="6873" y="132971"/>
                      <a:pt x="977" y="93670"/>
                    </a:cubicBezTo>
                    <a:cubicBezTo>
                      <a:pt x="-4918" y="56333"/>
                      <a:pt x="16305" y="20176"/>
                      <a:pt x="52463" y="6027"/>
                    </a:cubicBezTo>
                    <a:cubicBezTo>
                      <a:pt x="87834" y="-8121"/>
                      <a:pt x="127136" y="3276"/>
                      <a:pt x="148358" y="33538"/>
                    </a:cubicBezTo>
                    <a:cubicBezTo>
                      <a:pt x="171939" y="66945"/>
                      <a:pt x="170367" y="108211"/>
                      <a:pt x="141677" y="137687"/>
                    </a:cubicBezTo>
                    <a:cubicBezTo>
                      <a:pt x="132245" y="147513"/>
                      <a:pt x="133817" y="154587"/>
                      <a:pt x="138140" y="164806"/>
                    </a:cubicBezTo>
                    <a:cubicBezTo>
                      <a:pt x="224603" y="362099"/>
                      <a:pt x="311067" y="559393"/>
                      <a:pt x="397530" y="757080"/>
                    </a:cubicBezTo>
                    <a:cubicBezTo>
                      <a:pt x="399888" y="763761"/>
                      <a:pt x="402246" y="770050"/>
                      <a:pt x="405391" y="777124"/>
                    </a:cubicBezTo>
                    <a:close/>
                    <a:moveTo>
                      <a:pt x="82332" y="40220"/>
                    </a:moveTo>
                    <a:cubicBezTo>
                      <a:pt x="58358" y="40220"/>
                      <a:pt x="39100" y="59084"/>
                      <a:pt x="39100" y="82272"/>
                    </a:cubicBezTo>
                    <a:cubicBezTo>
                      <a:pt x="39100" y="105460"/>
                      <a:pt x="59144" y="125897"/>
                      <a:pt x="81153" y="125504"/>
                    </a:cubicBezTo>
                    <a:cubicBezTo>
                      <a:pt x="103948" y="125504"/>
                      <a:pt x="124777" y="105067"/>
                      <a:pt x="124384" y="83058"/>
                    </a:cubicBezTo>
                    <a:cubicBezTo>
                      <a:pt x="124777" y="59870"/>
                      <a:pt x="105520" y="40220"/>
                      <a:pt x="82332" y="40220"/>
                    </a:cubicBezTo>
                    <a:close/>
                    <a:moveTo>
                      <a:pt x="459627" y="859264"/>
                    </a:moveTo>
                    <a:cubicBezTo>
                      <a:pt x="459627" y="835290"/>
                      <a:pt x="441155" y="816032"/>
                      <a:pt x="417967" y="816032"/>
                    </a:cubicBezTo>
                    <a:cubicBezTo>
                      <a:pt x="393993" y="816032"/>
                      <a:pt x="374735" y="834897"/>
                      <a:pt x="374735" y="857692"/>
                    </a:cubicBezTo>
                    <a:cubicBezTo>
                      <a:pt x="374735" y="881273"/>
                      <a:pt x="393600" y="900924"/>
                      <a:pt x="416395" y="900924"/>
                    </a:cubicBezTo>
                    <a:cubicBezTo>
                      <a:pt x="439976" y="900924"/>
                      <a:pt x="459627" y="882452"/>
                      <a:pt x="459627" y="859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50"/>
              <p:cNvSpPr/>
              <p:nvPr/>
            </p:nvSpPr>
            <p:spPr>
              <a:xfrm>
                <a:off x="6034991" y="2651610"/>
                <a:ext cx="166473" cy="1012023"/>
              </a:xfrm>
              <a:custGeom>
                <a:rect b="b" l="l" r="r" t="t"/>
                <a:pathLst>
                  <a:path extrusionOk="0" h="1012023" w="166473">
                    <a:moveTo>
                      <a:pt x="62345" y="163499"/>
                    </a:moveTo>
                    <a:cubicBezTo>
                      <a:pt x="13611" y="141097"/>
                      <a:pt x="-7218" y="106904"/>
                      <a:pt x="2214" y="65638"/>
                    </a:cubicBezTo>
                    <a:cubicBezTo>
                      <a:pt x="11253" y="26336"/>
                      <a:pt x="43088" y="397"/>
                      <a:pt x="81996" y="4"/>
                    </a:cubicBezTo>
                    <a:cubicBezTo>
                      <a:pt x="121691" y="-389"/>
                      <a:pt x="154311" y="26729"/>
                      <a:pt x="162957" y="66817"/>
                    </a:cubicBezTo>
                    <a:cubicBezTo>
                      <a:pt x="171604" y="107297"/>
                      <a:pt x="150381" y="141883"/>
                      <a:pt x="103219" y="163106"/>
                    </a:cubicBezTo>
                    <a:cubicBezTo>
                      <a:pt x="102826" y="167822"/>
                      <a:pt x="102433" y="172931"/>
                      <a:pt x="102433" y="178040"/>
                    </a:cubicBezTo>
                    <a:cubicBezTo>
                      <a:pt x="102826" y="395378"/>
                      <a:pt x="103219" y="612715"/>
                      <a:pt x="103612" y="830053"/>
                    </a:cubicBezTo>
                    <a:cubicBezTo>
                      <a:pt x="103612" y="842629"/>
                      <a:pt x="105577" y="850490"/>
                      <a:pt x="119726" y="856385"/>
                    </a:cubicBezTo>
                    <a:cubicBezTo>
                      <a:pt x="155490" y="871320"/>
                      <a:pt x="173176" y="910228"/>
                      <a:pt x="164136" y="949137"/>
                    </a:cubicBezTo>
                    <a:cubicBezTo>
                      <a:pt x="155883" y="985294"/>
                      <a:pt x="121298" y="1012412"/>
                      <a:pt x="83961" y="1012019"/>
                    </a:cubicBezTo>
                    <a:cubicBezTo>
                      <a:pt x="46625" y="1011626"/>
                      <a:pt x="13219" y="985294"/>
                      <a:pt x="4965" y="950316"/>
                    </a:cubicBezTo>
                    <a:cubicBezTo>
                      <a:pt x="-4467" y="912193"/>
                      <a:pt x="13219" y="872892"/>
                      <a:pt x="48197" y="856778"/>
                    </a:cubicBezTo>
                    <a:cubicBezTo>
                      <a:pt x="58415" y="852062"/>
                      <a:pt x="64311" y="847739"/>
                      <a:pt x="64311" y="834769"/>
                    </a:cubicBezTo>
                    <a:cubicBezTo>
                      <a:pt x="63524" y="614681"/>
                      <a:pt x="63131" y="394985"/>
                      <a:pt x="63131" y="174896"/>
                    </a:cubicBezTo>
                    <a:cubicBezTo>
                      <a:pt x="62738" y="170573"/>
                      <a:pt x="62345" y="166643"/>
                      <a:pt x="62345" y="163499"/>
                    </a:cubicBezTo>
                    <a:close/>
                    <a:moveTo>
                      <a:pt x="82782" y="124590"/>
                    </a:moveTo>
                    <a:cubicBezTo>
                      <a:pt x="105970" y="124590"/>
                      <a:pt x="124835" y="105725"/>
                      <a:pt x="125228" y="82144"/>
                    </a:cubicBezTo>
                    <a:cubicBezTo>
                      <a:pt x="125621" y="59349"/>
                      <a:pt x="106363" y="39699"/>
                      <a:pt x="83175" y="39306"/>
                    </a:cubicBezTo>
                    <a:cubicBezTo>
                      <a:pt x="59594" y="38913"/>
                      <a:pt x="39550" y="58957"/>
                      <a:pt x="39944" y="82537"/>
                    </a:cubicBezTo>
                    <a:cubicBezTo>
                      <a:pt x="40336" y="106511"/>
                      <a:pt x="59201" y="124590"/>
                      <a:pt x="82782" y="124590"/>
                    </a:cubicBezTo>
                    <a:close/>
                    <a:moveTo>
                      <a:pt x="126014" y="928700"/>
                    </a:moveTo>
                    <a:cubicBezTo>
                      <a:pt x="125621" y="904333"/>
                      <a:pt x="107542" y="887040"/>
                      <a:pt x="83568" y="887433"/>
                    </a:cubicBezTo>
                    <a:cubicBezTo>
                      <a:pt x="59594" y="887826"/>
                      <a:pt x="42302" y="905905"/>
                      <a:pt x="42695" y="930665"/>
                    </a:cubicBezTo>
                    <a:cubicBezTo>
                      <a:pt x="43088" y="954639"/>
                      <a:pt x="61559" y="972718"/>
                      <a:pt x="85533" y="972325"/>
                    </a:cubicBezTo>
                    <a:cubicBezTo>
                      <a:pt x="109114" y="971932"/>
                      <a:pt x="126407" y="953460"/>
                      <a:pt x="126014" y="9287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7176160" y="2555718"/>
                <a:ext cx="305648" cy="733139"/>
              </a:xfrm>
              <a:custGeom>
                <a:rect b="b" l="l" r="r" t="t"/>
                <a:pathLst>
                  <a:path extrusionOk="0" h="733139" w="305648">
                    <a:moveTo>
                      <a:pt x="242888" y="630397"/>
                    </a:moveTo>
                    <a:cubicBezTo>
                      <a:pt x="198477" y="582449"/>
                      <a:pt x="157996" y="536859"/>
                      <a:pt x="115551" y="493628"/>
                    </a:cubicBezTo>
                    <a:cubicBezTo>
                      <a:pt x="99044" y="476728"/>
                      <a:pt x="93149" y="459435"/>
                      <a:pt x="93149" y="436247"/>
                    </a:cubicBezTo>
                    <a:cubicBezTo>
                      <a:pt x="94328" y="350570"/>
                      <a:pt x="93542" y="264893"/>
                      <a:pt x="93935" y="178822"/>
                    </a:cubicBezTo>
                    <a:cubicBezTo>
                      <a:pt x="93935" y="167032"/>
                      <a:pt x="91970" y="160743"/>
                      <a:pt x="79393" y="155241"/>
                    </a:cubicBezTo>
                    <a:cubicBezTo>
                      <a:pt x="42450" y="139521"/>
                      <a:pt x="24764" y="101005"/>
                      <a:pt x="33803" y="60917"/>
                    </a:cubicBezTo>
                    <a:cubicBezTo>
                      <a:pt x="42057" y="24760"/>
                      <a:pt x="74284" y="0"/>
                      <a:pt x="112799" y="0"/>
                    </a:cubicBezTo>
                    <a:cubicBezTo>
                      <a:pt x="152494" y="0"/>
                      <a:pt x="184328" y="24367"/>
                      <a:pt x="193368" y="61703"/>
                    </a:cubicBezTo>
                    <a:cubicBezTo>
                      <a:pt x="202407" y="99433"/>
                      <a:pt x="184328" y="139128"/>
                      <a:pt x="148957" y="154848"/>
                    </a:cubicBezTo>
                    <a:cubicBezTo>
                      <a:pt x="136774" y="160350"/>
                      <a:pt x="133236" y="166639"/>
                      <a:pt x="133236" y="179608"/>
                    </a:cubicBezTo>
                    <a:cubicBezTo>
                      <a:pt x="134022" y="264893"/>
                      <a:pt x="133236" y="349784"/>
                      <a:pt x="134022" y="435068"/>
                    </a:cubicBezTo>
                    <a:cubicBezTo>
                      <a:pt x="134022" y="446073"/>
                      <a:pt x="139132" y="459435"/>
                      <a:pt x="146599" y="467688"/>
                    </a:cubicBezTo>
                    <a:cubicBezTo>
                      <a:pt x="195726" y="522318"/>
                      <a:pt x="246032" y="575375"/>
                      <a:pt x="295159" y="629611"/>
                    </a:cubicBezTo>
                    <a:cubicBezTo>
                      <a:pt x="301447" y="636685"/>
                      <a:pt x="307735" y="650834"/>
                      <a:pt x="304984" y="657515"/>
                    </a:cubicBezTo>
                    <a:cubicBezTo>
                      <a:pt x="302233" y="664196"/>
                      <a:pt x="287691" y="668913"/>
                      <a:pt x="277866" y="669306"/>
                    </a:cubicBezTo>
                    <a:cubicBezTo>
                      <a:pt x="244067" y="670878"/>
                      <a:pt x="209874" y="669306"/>
                      <a:pt x="175682" y="670485"/>
                    </a:cubicBezTo>
                    <a:cubicBezTo>
                      <a:pt x="169394" y="670878"/>
                      <a:pt x="160747" y="676773"/>
                      <a:pt x="157996" y="682668"/>
                    </a:cubicBezTo>
                    <a:cubicBezTo>
                      <a:pt x="139918" y="720005"/>
                      <a:pt x="103760" y="739262"/>
                      <a:pt x="64852" y="731402"/>
                    </a:cubicBezTo>
                    <a:cubicBezTo>
                      <a:pt x="27122" y="723542"/>
                      <a:pt x="-389" y="689742"/>
                      <a:pt x="4" y="650834"/>
                    </a:cubicBezTo>
                    <a:cubicBezTo>
                      <a:pt x="4" y="613497"/>
                      <a:pt x="26336" y="579698"/>
                      <a:pt x="61314" y="571445"/>
                    </a:cubicBezTo>
                    <a:cubicBezTo>
                      <a:pt x="102188" y="561619"/>
                      <a:pt x="139525" y="580484"/>
                      <a:pt x="158389" y="619393"/>
                    </a:cubicBezTo>
                    <a:cubicBezTo>
                      <a:pt x="160747" y="624502"/>
                      <a:pt x="167822" y="629611"/>
                      <a:pt x="172931" y="630004"/>
                    </a:cubicBezTo>
                    <a:cubicBezTo>
                      <a:pt x="194547" y="630790"/>
                      <a:pt x="216163" y="630397"/>
                      <a:pt x="242888" y="630397"/>
                    </a:cubicBezTo>
                    <a:close/>
                    <a:moveTo>
                      <a:pt x="156031" y="81747"/>
                    </a:moveTo>
                    <a:cubicBezTo>
                      <a:pt x="156424" y="57380"/>
                      <a:pt x="139132" y="39695"/>
                      <a:pt x="114372" y="39695"/>
                    </a:cubicBezTo>
                    <a:cubicBezTo>
                      <a:pt x="89612" y="39695"/>
                      <a:pt x="72319" y="56594"/>
                      <a:pt x="71926" y="80961"/>
                    </a:cubicBezTo>
                    <a:cubicBezTo>
                      <a:pt x="71533" y="105328"/>
                      <a:pt x="89218" y="123014"/>
                      <a:pt x="113586" y="123014"/>
                    </a:cubicBezTo>
                    <a:cubicBezTo>
                      <a:pt x="137953" y="123407"/>
                      <a:pt x="155638" y="106114"/>
                      <a:pt x="156031" y="81747"/>
                    </a:cubicBezTo>
                    <a:close/>
                    <a:moveTo>
                      <a:pt x="124197" y="649655"/>
                    </a:moveTo>
                    <a:cubicBezTo>
                      <a:pt x="123804" y="625681"/>
                      <a:pt x="105725" y="608388"/>
                      <a:pt x="80965" y="608781"/>
                    </a:cubicBezTo>
                    <a:cubicBezTo>
                      <a:pt x="56598" y="609174"/>
                      <a:pt x="39306" y="627646"/>
                      <a:pt x="39699" y="651620"/>
                    </a:cubicBezTo>
                    <a:cubicBezTo>
                      <a:pt x="40092" y="675594"/>
                      <a:pt x="58563" y="692886"/>
                      <a:pt x="82930" y="692493"/>
                    </a:cubicBezTo>
                    <a:cubicBezTo>
                      <a:pt x="106904" y="692100"/>
                      <a:pt x="124590" y="673629"/>
                      <a:pt x="124197" y="6496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5250371" y="4034494"/>
                <a:ext cx="950328" cy="173176"/>
              </a:xfrm>
              <a:custGeom>
                <a:rect b="b" l="l" r="r" t="t"/>
                <a:pathLst>
                  <a:path extrusionOk="0" h="173176" w="950328">
                    <a:moveTo>
                      <a:pt x="161939" y="69706"/>
                    </a:moveTo>
                    <a:cubicBezTo>
                      <a:pt x="218141" y="69706"/>
                      <a:pt x="272377" y="70492"/>
                      <a:pt x="327006" y="69706"/>
                    </a:cubicBezTo>
                    <a:cubicBezTo>
                      <a:pt x="476352" y="67741"/>
                      <a:pt x="625305" y="65383"/>
                      <a:pt x="774651" y="63024"/>
                    </a:cubicBezTo>
                    <a:cubicBezTo>
                      <a:pt x="784083" y="63024"/>
                      <a:pt x="789192" y="60666"/>
                      <a:pt x="793515" y="50841"/>
                    </a:cubicBezTo>
                    <a:cubicBezTo>
                      <a:pt x="809236" y="13505"/>
                      <a:pt x="846572" y="-6146"/>
                      <a:pt x="883909" y="1714"/>
                    </a:cubicBezTo>
                    <a:cubicBezTo>
                      <a:pt x="924783" y="10361"/>
                      <a:pt x="950329" y="41409"/>
                      <a:pt x="950329" y="82282"/>
                    </a:cubicBezTo>
                    <a:cubicBezTo>
                      <a:pt x="950329" y="122370"/>
                      <a:pt x="925569" y="153025"/>
                      <a:pt x="885874" y="162458"/>
                    </a:cubicBezTo>
                    <a:cubicBezTo>
                      <a:pt x="847751" y="171104"/>
                      <a:pt x="810022" y="152239"/>
                      <a:pt x="793515" y="113724"/>
                    </a:cubicBezTo>
                    <a:cubicBezTo>
                      <a:pt x="788406" y="101933"/>
                      <a:pt x="781725" y="102326"/>
                      <a:pt x="772293" y="102326"/>
                    </a:cubicBezTo>
                    <a:cubicBezTo>
                      <a:pt x="653995" y="104291"/>
                      <a:pt x="535304" y="105863"/>
                      <a:pt x="417006" y="107435"/>
                    </a:cubicBezTo>
                    <a:cubicBezTo>
                      <a:pt x="337617" y="108614"/>
                      <a:pt x="258621" y="109401"/>
                      <a:pt x="179232" y="110186"/>
                    </a:cubicBezTo>
                    <a:cubicBezTo>
                      <a:pt x="168621" y="110186"/>
                      <a:pt x="161939" y="111366"/>
                      <a:pt x="156830" y="123156"/>
                    </a:cubicBezTo>
                    <a:cubicBezTo>
                      <a:pt x="140717" y="160885"/>
                      <a:pt x="101808" y="179750"/>
                      <a:pt x="64078" y="171104"/>
                    </a:cubicBezTo>
                    <a:cubicBezTo>
                      <a:pt x="25956" y="162064"/>
                      <a:pt x="-769" y="128658"/>
                      <a:pt x="17" y="89750"/>
                    </a:cubicBezTo>
                    <a:cubicBezTo>
                      <a:pt x="803" y="50841"/>
                      <a:pt x="27135" y="18614"/>
                      <a:pt x="64078" y="11147"/>
                    </a:cubicBezTo>
                    <a:cubicBezTo>
                      <a:pt x="105345" y="2893"/>
                      <a:pt x="141502" y="21758"/>
                      <a:pt x="158402" y="60274"/>
                    </a:cubicBezTo>
                    <a:cubicBezTo>
                      <a:pt x="159581" y="63418"/>
                      <a:pt x="160760" y="66562"/>
                      <a:pt x="161939" y="69706"/>
                    </a:cubicBezTo>
                    <a:close/>
                    <a:moveTo>
                      <a:pt x="124210" y="90143"/>
                    </a:moveTo>
                    <a:cubicBezTo>
                      <a:pt x="123817" y="66562"/>
                      <a:pt x="104952" y="48483"/>
                      <a:pt x="80978" y="48876"/>
                    </a:cubicBezTo>
                    <a:cubicBezTo>
                      <a:pt x="57004" y="49269"/>
                      <a:pt x="38925" y="68134"/>
                      <a:pt x="39711" y="92108"/>
                    </a:cubicBezTo>
                    <a:cubicBezTo>
                      <a:pt x="40498" y="116082"/>
                      <a:pt x="58969" y="133767"/>
                      <a:pt x="82943" y="133374"/>
                    </a:cubicBezTo>
                    <a:cubicBezTo>
                      <a:pt x="106917" y="132588"/>
                      <a:pt x="124603" y="114117"/>
                      <a:pt x="124210" y="90143"/>
                    </a:cubicBezTo>
                    <a:close/>
                    <a:moveTo>
                      <a:pt x="826922" y="82675"/>
                    </a:moveTo>
                    <a:cubicBezTo>
                      <a:pt x="826922" y="107042"/>
                      <a:pt x="845393" y="125121"/>
                      <a:pt x="868974" y="125121"/>
                    </a:cubicBezTo>
                    <a:cubicBezTo>
                      <a:pt x="892555" y="124728"/>
                      <a:pt x="910634" y="106256"/>
                      <a:pt x="910634" y="82282"/>
                    </a:cubicBezTo>
                    <a:cubicBezTo>
                      <a:pt x="910634" y="58308"/>
                      <a:pt x="892162" y="39837"/>
                      <a:pt x="868581" y="39837"/>
                    </a:cubicBezTo>
                    <a:cubicBezTo>
                      <a:pt x="844607" y="39837"/>
                      <a:pt x="826922" y="58308"/>
                      <a:pt x="826922" y="826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>
                <a:off x="4410942" y="1903216"/>
                <a:ext cx="807860" cy="616911"/>
              </a:xfrm>
              <a:custGeom>
                <a:rect b="b" l="l" r="r" t="t"/>
                <a:pathLst>
                  <a:path extrusionOk="0" h="616911" w="807860">
                    <a:moveTo>
                      <a:pt x="648048" y="112106"/>
                    </a:moveTo>
                    <a:cubicBezTo>
                      <a:pt x="638222" y="58656"/>
                      <a:pt x="655122" y="22106"/>
                      <a:pt x="696782" y="5599"/>
                    </a:cubicBezTo>
                    <a:cubicBezTo>
                      <a:pt x="732939" y="-8550"/>
                      <a:pt x="773420" y="4813"/>
                      <a:pt x="794642" y="37826"/>
                    </a:cubicBezTo>
                    <a:cubicBezTo>
                      <a:pt x="815865" y="70840"/>
                      <a:pt x="811149" y="112892"/>
                      <a:pt x="783245" y="140403"/>
                    </a:cubicBezTo>
                    <a:cubicBezTo>
                      <a:pt x="751804" y="171451"/>
                      <a:pt x="712109" y="172631"/>
                      <a:pt x="670843" y="143940"/>
                    </a:cubicBezTo>
                    <a:cubicBezTo>
                      <a:pt x="505776" y="260666"/>
                      <a:pt x="340709" y="377392"/>
                      <a:pt x="175643" y="494117"/>
                    </a:cubicBezTo>
                    <a:cubicBezTo>
                      <a:pt x="165031" y="501585"/>
                      <a:pt x="159529" y="507873"/>
                      <a:pt x="162673" y="522414"/>
                    </a:cubicBezTo>
                    <a:cubicBezTo>
                      <a:pt x="171320" y="568004"/>
                      <a:pt x="137913" y="609664"/>
                      <a:pt x="89573" y="616345"/>
                    </a:cubicBezTo>
                    <a:cubicBezTo>
                      <a:pt x="47913" y="621847"/>
                      <a:pt x="4288" y="586476"/>
                      <a:pt x="358" y="543244"/>
                    </a:cubicBezTo>
                    <a:cubicBezTo>
                      <a:pt x="-3965" y="495689"/>
                      <a:pt x="31406" y="452458"/>
                      <a:pt x="77389" y="453244"/>
                    </a:cubicBezTo>
                    <a:cubicBezTo>
                      <a:pt x="97826" y="453637"/>
                      <a:pt x="118263" y="462283"/>
                      <a:pt x="143416" y="468571"/>
                    </a:cubicBezTo>
                    <a:cubicBezTo>
                      <a:pt x="308482" y="352632"/>
                      <a:pt x="478265" y="232369"/>
                      <a:pt x="648048" y="112106"/>
                    </a:cubicBezTo>
                    <a:close/>
                    <a:moveTo>
                      <a:pt x="82891" y="492152"/>
                    </a:moveTo>
                    <a:cubicBezTo>
                      <a:pt x="59310" y="492152"/>
                      <a:pt x="40053" y="511017"/>
                      <a:pt x="39660" y="533812"/>
                    </a:cubicBezTo>
                    <a:cubicBezTo>
                      <a:pt x="39660" y="557000"/>
                      <a:pt x="58917" y="577437"/>
                      <a:pt x="81319" y="577437"/>
                    </a:cubicBezTo>
                    <a:cubicBezTo>
                      <a:pt x="103721" y="577830"/>
                      <a:pt x="124551" y="557393"/>
                      <a:pt x="124944" y="534991"/>
                    </a:cubicBezTo>
                    <a:cubicBezTo>
                      <a:pt x="125337" y="512196"/>
                      <a:pt x="106079" y="492152"/>
                      <a:pt x="82891" y="492152"/>
                    </a:cubicBezTo>
                    <a:close/>
                    <a:moveTo>
                      <a:pt x="768310" y="81844"/>
                    </a:moveTo>
                    <a:cubicBezTo>
                      <a:pt x="767917" y="58263"/>
                      <a:pt x="749053" y="39398"/>
                      <a:pt x="725865" y="39791"/>
                    </a:cubicBezTo>
                    <a:cubicBezTo>
                      <a:pt x="702284" y="40184"/>
                      <a:pt x="683812" y="59442"/>
                      <a:pt x="684205" y="82630"/>
                    </a:cubicBezTo>
                    <a:cubicBezTo>
                      <a:pt x="684598" y="105818"/>
                      <a:pt x="704642" y="125862"/>
                      <a:pt x="727044" y="125076"/>
                    </a:cubicBezTo>
                    <a:cubicBezTo>
                      <a:pt x="749446" y="125076"/>
                      <a:pt x="768310" y="105032"/>
                      <a:pt x="768310" y="81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7586936" y="3044809"/>
                <a:ext cx="291173" cy="812576"/>
              </a:xfrm>
              <a:custGeom>
                <a:rect b="b" l="l" r="r" t="t"/>
                <a:pathLst>
                  <a:path extrusionOk="0" h="812576" w="291173">
                    <a:moveTo>
                      <a:pt x="102507" y="103184"/>
                    </a:moveTo>
                    <a:cubicBezTo>
                      <a:pt x="102507" y="285936"/>
                      <a:pt x="102507" y="467902"/>
                      <a:pt x="102507" y="649475"/>
                    </a:cubicBezTo>
                    <a:cubicBezTo>
                      <a:pt x="153206" y="673842"/>
                      <a:pt x="171677" y="705284"/>
                      <a:pt x="161852" y="749694"/>
                    </a:cubicBezTo>
                    <a:cubicBezTo>
                      <a:pt x="153206" y="787424"/>
                      <a:pt x="121372" y="812577"/>
                      <a:pt x="82463" y="812577"/>
                    </a:cubicBezTo>
                    <a:cubicBezTo>
                      <a:pt x="42769" y="812577"/>
                      <a:pt x="11327" y="787031"/>
                      <a:pt x="2288" y="747729"/>
                    </a:cubicBezTo>
                    <a:cubicBezTo>
                      <a:pt x="-7145" y="706070"/>
                      <a:pt x="12506" y="673449"/>
                      <a:pt x="62812" y="649475"/>
                    </a:cubicBezTo>
                    <a:cubicBezTo>
                      <a:pt x="62812" y="642794"/>
                      <a:pt x="62812" y="635720"/>
                      <a:pt x="62812" y="628646"/>
                    </a:cubicBezTo>
                    <a:cubicBezTo>
                      <a:pt x="62419" y="451789"/>
                      <a:pt x="62026" y="274932"/>
                      <a:pt x="61633" y="98075"/>
                    </a:cubicBezTo>
                    <a:cubicBezTo>
                      <a:pt x="61633" y="65061"/>
                      <a:pt x="64384" y="61524"/>
                      <a:pt x="97397" y="62703"/>
                    </a:cubicBezTo>
                    <a:cubicBezTo>
                      <a:pt x="117048" y="63489"/>
                      <a:pt x="129625" y="60738"/>
                      <a:pt x="139450" y="39908"/>
                    </a:cubicBezTo>
                    <a:cubicBezTo>
                      <a:pt x="154778" y="6502"/>
                      <a:pt x="195651" y="-6861"/>
                      <a:pt x="232202" y="3358"/>
                    </a:cubicBezTo>
                    <a:cubicBezTo>
                      <a:pt x="268359" y="13576"/>
                      <a:pt x="291940" y="46590"/>
                      <a:pt x="291154" y="84319"/>
                    </a:cubicBezTo>
                    <a:cubicBezTo>
                      <a:pt x="289975" y="122835"/>
                      <a:pt x="264429" y="153490"/>
                      <a:pt x="225914" y="162136"/>
                    </a:cubicBezTo>
                    <a:cubicBezTo>
                      <a:pt x="190935" y="169996"/>
                      <a:pt x="152419" y="153097"/>
                      <a:pt x="137485" y="119691"/>
                    </a:cubicBezTo>
                    <a:cubicBezTo>
                      <a:pt x="129625" y="102791"/>
                      <a:pt x="120585" y="98075"/>
                      <a:pt x="102507" y="103184"/>
                    </a:cubicBezTo>
                    <a:close/>
                    <a:moveTo>
                      <a:pt x="208621" y="124014"/>
                    </a:moveTo>
                    <a:cubicBezTo>
                      <a:pt x="231416" y="124407"/>
                      <a:pt x="251067" y="105935"/>
                      <a:pt x="251853" y="82354"/>
                    </a:cubicBezTo>
                    <a:cubicBezTo>
                      <a:pt x="252638" y="59166"/>
                      <a:pt x="234560" y="39908"/>
                      <a:pt x="210979" y="38729"/>
                    </a:cubicBezTo>
                    <a:cubicBezTo>
                      <a:pt x="187398" y="37550"/>
                      <a:pt x="166961" y="56808"/>
                      <a:pt x="166961" y="81175"/>
                    </a:cubicBezTo>
                    <a:cubicBezTo>
                      <a:pt x="166568" y="104363"/>
                      <a:pt x="185040" y="123621"/>
                      <a:pt x="208621" y="124014"/>
                    </a:cubicBezTo>
                    <a:close/>
                    <a:moveTo>
                      <a:pt x="81677" y="688777"/>
                    </a:moveTo>
                    <a:cubicBezTo>
                      <a:pt x="57703" y="689170"/>
                      <a:pt x="39624" y="708428"/>
                      <a:pt x="40017" y="732009"/>
                    </a:cubicBezTo>
                    <a:cubicBezTo>
                      <a:pt x="40803" y="755590"/>
                      <a:pt x="60061" y="773668"/>
                      <a:pt x="83642" y="773275"/>
                    </a:cubicBezTo>
                    <a:cubicBezTo>
                      <a:pt x="107223" y="772882"/>
                      <a:pt x="125695" y="753625"/>
                      <a:pt x="125302" y="730044"/>
                    </a:cubicBezTo>
                    <a:cubicBezTo>
                      <a:pt x="124908" y="706070"/>
                      <a:pt x="105651" y="687991"/>
                      <a:pt x="81677" y="688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4358113" y="2776802"/>
                <a:ext cx="734275" cy="324079"/>
              </a:xfrm>
              <a:custGeom>
                <a:rect b="b" l="l" r="r" t="t"/>
                <a:pathLst>
                  <a:path extrusionOk="0" h="324079" w="734275">
                    <a:moveTo>
                      <a:pt x="102707" y="221059"/>
                    </a:moveTo>
                    <a:cubicBezTo>
                      <a:pt x="260699" y="221059"/>
                      <a:pt x="415547" y="221059"/>
                      <a:pt x="571574" y="221059"/>
                    </a:cubicBezTo>
                    <a:cubicBezTo>
                      <a:pt x="585330" y="184115"/>
                      <a:pt x="610090" y="160534"/>
                      <a:pt x="652535" y="160534"/>
                    </a:cubicBezTo>
                    <a:cubicBezTo>
                      <a:pt x="693016" y="160534"/>
                      <a:pt x="726029" y="188046"/>
                      <a:pt x="733103" y="227347"/>
                    </a:cubicBezTo>
                    <a:cubicBezTo>
                      <a:pt x="739785" y="267435"/>
                      <a:pt x="717383" y="305950"/>
                      <a:pt x="679260" y="319313"/>
                    </a:cubicBezTo>
                    <a:cubicBezTo>
                      <a:pt x="641138" y="332675"/>
                      <a:pt x="597906" y="317348"/>
                      <a:pt x="580614" y="280797"/>
                    </a:cubicBezTo>
                    <a:cubicBezTo>
                      <a:pt x="573539" y="265470"/>
                      <a:pt x="564893" y="262325"/>
                      <a:pt x="549565" y="262325"/>
                    </a:cubicBezTo>
                    <a:cubicBezTo>
                      <a:pt x="397468" y="262325"/>
                      <a:pt x="245764" y="261146"/>
                      <a:pt x="93667" y="260360"/>
                    </a:cubicBezTo>
                    <a:cubicBezTo>
                      <a:pt x="67335" y="260360"/>
                      <a:pt x="63012" y="255644"/>
                      <a:pt x="62619" y="229312"/>
                    </a:cubicBezTo>
                    <a:cubicBezTo>
                      <a:pt x="62619" y="222631"/>
                      <a:pt x="62619" y="216343"/>
                      <a:pt x="62619" y="209661"/>
                    </a:cubicBezTo>
                    <a:cubicBezTo>
                      <a:pt x="63012" y="183329"/>
                      <a:pt x="66156" y="160141"/>
                      <a:pt x="32750" y="145207"/>
                    </a:cubicBezTo>
                    <a:cubicBezTo>
                      <a:pt x="1309" y="131058"/>
                      <a:pt x="-6945" y="87041"/>
                      <a:pt x="5632" y="53241"/>
                    </a:cubicBezTo>
                    <a:cubicBezTo>
                      <a:pt x="18601" y="18263"/>
                      <a:pt x="50435" y="-2174"/>
                      <a:pt x="88558" y="184"/>
                    </a:cubicBezTo>
                    <a:cubicBezTo>
                      <a:pt x="123536" y="2149"/>
                      <a:pt x="152620" y="26516"/>
                      <a:pt x="161659" y="61102"/>
                    </a:cubicBezTo>
                    <a:cubicBezTo>
                      <a:pt x="170698" y="95294"/>
                      <a:pt x="156943" y="136168"/>
                      <a:pt x="125501" y="150709"/>
                    </a:cubicBezTo>
                    <a:cubicBezTo>
                      <a:pt x="104279" y="160534"/>
                      <a:pt x="100348" y="173111"/>
                      <a:pt x="102314" y="192762"/>
                    </a:cubicBezTo>
                    <a:cubicBezTo>
                      <a:pt x="103493" y="201015"/>
                      <a:pt x="102707" y="209268"/>
                      <a:pt x="102707" y="221059"/>
                    </a:cubicBezTo>
                    <a:close/>
                    <a:moveTo>
                      <a:pt x="694195" y="241103"/>
                    </a:moveTo>
                    <a:cubicBezTo>
                      <a:pt x="693802" y="217129"/>
                      <a:pt x="675723" y="199836"/>
                      <a:pt x="651356" y="200229"/>
                    </a:cubicBezTo>
                    <a:cubicBezTo>
                      <a:pt x="626989" y="200622"/>
                      <a:pt x="609304" y="218701"/>
                      <a:pt x="609697" y="242675"/>
                    </a:cubicBezTo>
                    <a:cubicBezTo>
                      <a:pt x="610090" y="266649"/>
                      <a:pt x="628168" y="283941"/>
                      <a:pt x="652928" y="283548"/>
                    </a:cubicBezTo>
                    <a:cubicBezTo>
                      <a:pt x="677295" y="283155"/>
                      <a:pt x="694588" y="265470"/>
                      <a:pt x="694195" y="241103"/>
                    </a:cubicBezTo>
                    <a:close/>
                    <a:moveTo>
                      <a:pt x="124322" y="80359"/>
                    </a:moveTo>
                    <a:cubicBezTo>
                      <a:pt x="123929" y="56385"/>
                      <a:pt x="105458" y="38700"/>
                      <a:pt x="81484" y="39093"/>
                    </a:cubicBezTo>
                    <a:cubicBezTo>
                      <a:pt x="57510" y="39486"/>
                      <a:pt x="40217" y="57564"/>
                      <a:pt x="40610" y="82324"/>
                    </a:cubicBezTo>
                    <a:cubicBezTo>
                      <a:pt x="41003" y="106298"/>
                      <a:pt x="59868" y="124377"/>
                      <a:pt x="83449" y="123984"/>
                    </a:cubicBezTo>
                    <a:cubicBezTo>
                      <a:pt x="107030" y="123591"/>
                      <a:pt x="124715" y="104726"/>
                      <a:pt x="124322" y="80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7048357" y="4009827"/>
                <a:ext cx="639210" cy="543589"/>
              </a:xfrm>
              <a:custGeom>
                <a:rect b="b" l="l" r="r" t="t"/>
                <a:pathLst>
                  <a:path extrusionOk="0" h="543589" w="639210">
                    <a:moveTo>
                      <a:pt x="535758" y="380095"/>
                    </a:moveTo>
                    <a:cubicBezTo>
                      <a:pt x="535758" y="345509"/>
                      <a:pt x="536151" y="310138"/>
                      <a:pt x="535365" y="274767"/>
                    </a:cubicBezTo>
                    <a:cubicBezTo>
                      <a:pt x="535365" y="269658"/>
                      <a:pt x="531042" y="262583"/>
                      <a:pt x="526326" y="259439"/>
                    </a:cubicBezTo>
                    <a:cubicBezTo>
                      <a:pt x="448115" y="208347"/>
                      <a:pt x="369512" y="157648"/>
                      <a:pt x="290909" y="106949"/>
                    </a:cubicBezTo>
                    <a:cubicBezTo>
                      <a:pt x="288551" y="105377"/>
                      <a:pt x="286586" y="103412"/>
                      <a:pt x="284228" y="103412"/>
                    </a:cubicBezTo>
                    <a:cubicBezTo>
                      <a:pt x="244926" y="103019"/>
                      <a:pt x="205625" y="102233"/>
                      <a:pt x="166323" y="103019"/>
                    </a:cubicBezTo>
                    <a:cubicBezTo>
                      <a:pt x="162786" y="103019"/>
                      <a:pt x="158463" y="112058"/>
                      <a:pt x="155712" y="117167"/>
                    </a:cubicBezTo>
                    <a:cubicBezTo>
                      <a:pt x="138419" y="152539"/>
                      <a:pt x="101868" y="170224"/>
                      <a:pt x="62174" y="161578"/>
                    </a:cubicBezTo>
                    <a:cubicBezTo>
                      <a:pt x="27589" y="154111"/>
                      <a:pt x="1650" y="122670"/>
                      <a:pt x="78" y="87298"/>
                    </a:cubicBezTo>
                    <a:cubicBezTo>
                      <a:pt x="-1495" y="46032"/>
                      <a:pt x="20907" y="13804"/>
                      <a:pt x="59423" y="3193"/>
                    </a:cubicBezTo>
                    <a:cubicBezTo>
                      <a:pt x="98331" y="-7812"/>
                      <a:pt x="139991" y="10267"/>
                      <a:pt x="155712" y="47604"/>
                    </a:cubicBezTo>
                    <a:cubicBezTo>
                      <a:pt x="161214" y="60573"/>
                      <a:pt x="167895" y="62931"/>
                      <a:pt x="180472" y="62931"/>
                    </a:cubicBezTo>
                    <a:cubicBezTo>
                      <a:pt x="218987" y="62538"/>
                      <a:pt x="259861" y="55857"/>
                      <a:pt x="295625" y="66468"/>
                    </a:cubicBezTo>
                    <a:cubicBezTo>
                      <a:pt x="330604" y="76687"/>
                      <a:pt x="360080" y="104984"/>
                      <a:pt x="392307" y="125421"/>
                    </a:cubicBezTo>
                    <a:cubicBezTo>
                      <a:pt x="446936" y="160399"/>
                      <a:pt x="500780" y="196164"/>
                      <a:pt x="555802" y="230356"/>
                    </a:cubicBezTo>
                    <a:cubicBezTo>
                      <a:pt x="569950" y="239395"/>
                      <a:pt x="576631" y="249221"/>
                      <a:pt x="576238" y="266906"/>
                    </a:cubicBezTo>
                    <a:cubicBezTo>
                      <a:pt x="575059" y="304636"/>
                      <a:pt x="575845" y="342758"/>
                      <a:pt x="575845" y="380095"/>
                    </a:cubicBezTo>
                    <a:cubicBezTo>
                      <a:pt x="626937" y="405641"/>
                      <a:pt x="646588" y="438261"/>
                      <a:pt x="636763" y="480314"/>
                    </a:cubicBezTo>
                    <a:cubicBezTo>
                      <a:pt x="628116" y="518043"/>
                      <a:pt x="595889" y="543589"/>
                      <a:pt x="557373" y="543589"/>
                    </a:cubicBezTo>
                    <a:cubicBezTo>
                      <a:pt x="519251" y="543589"/>
                      <a:pt x="486238" y="518829"/>
                      <a:pt x="477199" y="483458"/>
                    </a:cubicBezTo>
                    <a:cubicBezTo>
                      <a:pt x="465801" y="439440"/>
                      <a:pt x="484273" y="406820"/>
                      <a:pt x="535758" y="380095"/>
                    </a:cubicBezTo>
                    <a:close/>
                    <a:moveTo>
                      <a:pt x="81825" y="124242"/>
                    </a:moveTo>
                    <a:cubicBezTo>
                      <a:pt x="106192" y="124242"/>
                      <a:pt x="123484" y="106556"/>
                      <a:pt x="123484" y="81796"/>
                    </a:cubicBezTo>
                    <a:cubicBezTo>
                      <a:pt x="123484" y="57429"/>
                      <a:pt x="105799" y="39743"/>
                      <a:pt x="81432" y="40136"/>
                    </a:cubicBezTo>
                    <a:cubicBezTo>
                      <a:pt x="57458" y="40136"/>
                      <a:pt x="39772" y="58215"/>
                      <a:pt x="39772" y="82582"/>
                    </a:cubicBezTo>
                    <a:cubicBezTo>
                      <a:pt x="39379" y="106556"/>
                      <a:pt x="57065" y="124242"/>
                      <a:pt x="81825" y="124242"/>
                    </a:cubicBezTo>
                    <a:close/>
                    <a:moveTo>
                      <a:pt x="514142" y="459091"/>
                    </a:moveTo>
                    <a:cubicBezTo>
                      <a:pt x="512963" y="483458"/>
                      <a:pt x="529862" y="502323"/>
                      <a:pt x="553837" y="503895"/>
                    </a:cubicBezTo>
                    <a:cubicBezTo>
                      <a:pt x="577810" y="505074"/>
                      <a:pt x="597068" y="487781"/>
                      <a:pt x="598247" y="464200"/>
                    </a:cubicBezTo>
                    <a:cubicBezTo>
                      <a:pt x="599426" y="439833"/>
                      <a:pt x="582919" y="420969"/>
                      <a:pt x="558553" y="419789"/>
                    </a:cubicBezTo>
                    <a:cubicBezTo>
                      <a:pt x="534186" y="418217"/>
                      <a:pt x="515321" y="435117"/>
                      <a:pt x="514142" y="4590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4206712" y="2586692"/>
                <a:ext cx="791364" cy="166574"/>
              </a:xfrm>
              <a:custGeom>
                <a:rect b="b" l="l" r="r" t="t"/>
                <a:pathLst>
                  <a:path extrusionOk="0" h="166574" w="791364">
                    <a:moveTo>
                      <a:pt x="162535" y="63350"/>
                    </a:moveTo>
                    <a:cubicBezTo>
                      <a:pt x="263933" y="63350"/>
                      <a:pt x="364545" y="63350"/>
                      <a:pt x="465550" y="63350"/>
                    </a:cubicBezTo>
                    <a:cubicBezTo>
                      <a:pt x="515463" y="63350"/>
                      <a:pt x="564983" y="62564"/>
                      <a:pt x="614896" y="62564"/>
                    </a:cubicBezTo>
                    <a:cubicBezTo>
                      <a:pt x="625115" y="62564"/>
                      <a:pt x="630617" y="60206"/>
                      <a:pt x="634940" y="49595"/>
                    </a:cubicBezTo>
                    <a:cubicBezTo>
                      <a:pt x="651054" y="11472"/>
                      <a:pt x="689962" y="-7000"/>
                      <a:pt x="730050" y="2433"/>
                    </a:cubicBezTo>
                    <a:cubicBezTo>
                      <a:pt x="765814" y="10686"/>
                      <a:pt x="790967" y="42913"/>
                      <a:pt x="791360" y="81429"/>
                    </a:cubicBezTo>
                    <a:cubicBezTo>
                      <a:pt x="791753" y="120730"/>
                      <a:pt x="766600" y="153351"/>
                      <a:pt x="729657" y="161997"/>
                    </a:cubicBezTo>
                    <a:cubicBezTo>
                      <a:pt x="690748" y="171429"/>
                      <a:pt x="652233" y="152958"/>
                      <a:pt x="635726" y="116014"/>
                    </a:cubicBezTo>
                    <a:cubicBezTo>
                      <a:pt x="631403" y="105796"/>
                      <a:pt x="626294" y="102652"/>
                      <a:pt x="615682" y="102652"/>
                    </a:cubicBezTo>
                    <a:cubicBezTo>
                      <a:pt x="469088" y="103438"/>
                      <a:pt x="322493" y="104224"/>
                      <a:pt x="175505" y="104224"/>
                    </a:cubicBezTo>
                    <a:cubicBezTo>
                      <a:pt x="164108" y="104224"/>
                      <a:pt x="160177" y="108940"/>
                      <a:pt x="155854" y="118372"/>
                    </a:cubicBezTo>
                    <a:cubicBezTo>
                      <a:pt x="139348" y="155316"/>
                      <a:pt x="100439" y="173788"/>
                      <a:pt x="61924" y="163962"/>
                    </a:cubicBezTo>
                    <a:cubicBezTo>
                      <a:pt x="20657" y="153351"/>
                      <a:pt x="-2531" y="119944"/>
                      <a:pt x="220" y="75927"/>
                    </a:cubicBezTo>
                    <a:cubicBezTo>
                      <a:pt x="2578" y="38197"/>
                      <a:pt x="32840" y="7542"/>
                      <a:pt x="72928" y="2826"/>
                    </a:cubicBezTo>
                    <a:cubicBezTo>
                      <a:pt x="105155" y="-1104"/>
                      <a:pt x="138955" y="16974"/>
                      <a:pt x="154282" y="46844"/>
                    </a:cubicBezTo>
                    <a:cubicBezTo>
                      <a:pt x="157426" y="51953"/>
                      <a:pt x="159784" y="57848"/>
                      <a:pt x="162535" y="63350"/>
                    </a:cubicBezTo>
                    <a:close/>
                    <a:moveTo>
                      <a:pt x="709220" y="39769"/>
                    </a:moveTo>
                    <a:cubicBezTo>
                      <a:pt x="684460" y="40162"/>
                      <a:pt x="667953" y="57455"/>
                      <a:pt x="668346" y="82215"/>
                    </a:cubicBezTo>
                    <a:cubicBezTo>
                      <a:pt x="668740" y="106975"/>
                      <a:pt x="686032" y="123482"/>
                      <a:pt x="710792" y="123482"/>
                    </a:cubicBezTo>
                    <a:cubicBezTo>
                      <a:pt x="735159" y="123089"/>
                      <a:pt x="752059" y="105796"/>
                      <a:pt x="751666" y="81036"/>
                    </a:cubicBezTo>
                    <a:cubicBezTo>
                      <a:pt x="751666" y="56276"/>
                      <a:pt x="734373" y="39769"/>
                      <a:pt x="709220" y="39769"/>
                    </a:cubicBezTo>
                    <a:close/>
                    <a:moveTo>
                      <a:pt x="123234" y="83394"/>
                    </a:moveTo>
                    <a:cubicBezTo>
                      <a:pt x="123234" y="59420"/>
                      <a:pt x="104762" y="40948"/>
                      <a:pt x="80788" y="41341"/>
                    </a:cubicBezTo>
                    <a:cubicBezTo>
                      <a:pt x="57207" y="41734"/>
                      <a:pt x="39129" y="60206"/>
                      <a:pt x="39522" y="84573"/>
                    </a:cubicBezTo>
                    <a:cubicBezTo>
                      <a:pt x="39915" y="108547"/>
                      <a:pt x="58386" y="127019"/>
                      <a:pt x="81967" y="126626"/>
                    </a:cubicBezTo>
                    <a:cubicBezTo>
                      <a:pt x="105941" y="126233"/>
                      <a:pt x="123627" y="107761"/>
                      <a:pt x="123234" y="833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6986044" y="4455085"/>
                <a:ext cx="480645" cy="448857"/>
              </a:xfrm>
              <a:custGeom>
                <a:rect b="b" l="l" r="r" t="t"/>
                <a:pathLst>
                  <a:path extrusionOk="0" h="448857" w="480645">
                    <a:moveTo>
                      <a:pt x="229029" y="385626"/>
                    </a:moveTo>
                    <a:cubicBezTo>
                      <a:pt x="220382" y="385626"/>
                      <a:pt x="211736" y="386412"/>
                      <a:pt x="203483" y="385626"/>
                    </a:cubicBezTo>
                    <a:cubicBezTo>
                      <a:pt x="179116" y="382875"/>
                      <a:pt x="161430" y="386412"/>
                      <a:pt x="148068" y="413530"/>
                    </a:cubicBezTo>
                    <a:cubicBezTo>
                      <a:pt x="131954" y="446150"/>
                      <a:pt x="89115" y="456369"/>
                      <a:pt x="53351" y="443399"/>
                    </a:cubicBezTo>
                    <a:cubicBezTo>
                      <a:pt x="19551" y="431216"/>
                      <a:pt x="-2850" y="395844"/>
                      <a:pt x="294" y="360080"/>
                    </a:cubicBezTo>
                    <a:cubicBezTo>
                      <a:pt x="3438" y="323923"/>
                      <a:pt x="30163" y="293267"/>
                      <a:pt x="63962" y="286979"/>
                    </a:cubicBezTo>
                    <a:cubicBezTo>
                      <a:pt x="103264" y="279512"/>
                      <a:pt x="140993" y="296019"/>
                      <a:pt x="155535" y="330604"/>
                    </a:cubicBezTo>
                    <a:cubicBezTo>
                      <a:pt x="161430" y="344359"/>
                      <a:pt x="168504" y="347111"/>
                      <a:pt x="181474" y="346717"/>
                    </a:cubicBezTo>
                    <a:cubicBezTo>
                      <a:pt x="215273" y="345931"/>
                      <a:pt x="251824" y="353399"/>
                      <a:pt x="282872" y="343573"/>
                    </a:cubicBezTo>
                    <a:cubicBezTo>
                      <a:pt x="313134" y="334141"/>
                      <a:pt x="337894" y="307023"/>
                      <a:pt x="365798" y="288944"/>
                    </a:cubicBezTo>
                    <a:cubicBezTo>
                      <a:pt x="376803" y="281870"/>
                      <a:pt x="379947" y="273617"/>
                      <a:pt x="379554" y="261433"/>
                    </a:cubicBezTo>
                    <a:cubicBezTo>
                      <a:pt x="378768" y="235101"/>
                      <a:pt x="378375" y="209162"/>
                      <a:pt x="379554" y="182830"/>
                    </a:cubicBezTo>
                    <a:cubicBezTo>
                      <a:pt x="380340" y="168681"/>
                      <a:pt x="376410" y="161214"/>
                      <a:pt x="362261" y="154926"/>
                    </a:cubicBezTo>
                    <a:cubicBezTo>
                      <a:pt x="327283" y="139598"/>
                      <a:pt x="310383" y="101476"/>
                      <a:pt x="318636" y="63353"/>
                    </a:cubicBezTo>
                    <a:cubicBezTo>
                      <a:pt x="326104" y="28375"/>
                      <a:pt x="357938" y="2043"/>
                      <a:pt x="394488" y="78"/>
                    </a:cubicBezTo>
                    <a:cubicBezTo>
                      <a:pt x="432611" y="-1494"/>
                      <a:pt x="465231" y="20908"/>
                      <a:pt x="476628" y="57065"/>
                    </a:cubicBezTo>
                    <a:cubicBezTo>
                      <a:pt x="489205" y="96366"/>
                      <a:pt x="471519" y="138419"/>
                      <a:pt x="433790" y="155712"/>
                    </a:cubicBezTo>
                    <a:cubicBezTo>
                      <a:pt x="422392" y="160821"/>
                      <a:pt x="418462" y="166716"/>
                      <a:pt x="418855" y="178900"/>
                    </a:cubicBezTo>
                    <a:cubicBezTo>
                      <a:pt x="419641" y="209162"/>
                      <a:pt x="417676" y="239031"/>
                      <a:pt x="419641" y="269293"/>
                    </a:cubicBezTo>
                    <a:cubicBezTo>
                      <a:pt x="421213" y="291695"/>
                      <a:pt x="412960" y="305844"/>
                      <a:pt x="394095" y="317634"/>
                    </a:cubicBezTo>
                    <a:cubicBezTo>
                      <a:pt x="369728" y="332569"/>
                      <a:pt x="345754" y="349076"/>
                      <a:pt x="323352" y="367154"/>
                    </a:cubicBezTo>
                    <a:cubicBezTo>
                      <a:pt x="304881" y="382089"/>
                      <a:pt x="285623" y="388770"/>
                      <a:pt x="262042" y="386412"/>
                    </a:cubicBezTo>
                    <a:cubicBezTo>
                      <a:pt x="251038" y="384840"/>
                      <a:pt x="240033" y="385626"/>
                      <a:pt x="229029" y="385626"/>
                    </a:cubicBezTo>
                    <a:close/>
                    <a:moveTo>
                      <a:pt x="82041" y="408421"/>
                    </a:moveTo>
                    <a:cubicBezTo>
                      <a:pt x="106015" y="408814"/>
                      <a:pt x="124487" y="390735"/>
                      <a:pt x="125273" y="367154"/>
                    </a:cubicBezTo>
                    <a:cubicBezTo>
                      <a:pt x="126059" y="343573"/>
                      <a:pt x="107587" y="325102"/>
                      <a:pt x="83220" y="324709"/>
                    </a:cubicBezTo>
                    <a:cubicBezTo>
                      <a:pt x="58853" y="324315"/>
                      <a:pt x="40381" y="342001"/>
                      <a:pt x="39988" y="365975"/>
                    </a:cubicBezTo>
                    <a:cubicBezTo>
                      <a:pt x="39595" y="389163"/>
                      <a:pt x="58067" y="408028"/>
                      <a:pt x="82041" y="408421"/>
                    </a:cubicBezTo>
                    <a:close/>
                    <a:moveTo>
                      <a:pt x="440471" y="81039"/>
                    </a:moveTo>
                    <a:cubicBezTo>
                      <a:pt x="440471" y="57065"/>
                      <a:pt x="421999" y="38986"/>
                      <a:pt x="398025" y="39379"/>
                    </a:cubicBezTo>
                    <a:cubicBezTo>
                      <a:pt x="374052" y="39772"/>
                      <a:pt x="356759" y="58244"/>
                      <a:pt x="356759" y="82611"/>
                    </a:cubicBezTo>
                    <a:cubicBezTo>
                      <a:pt x="356759" y="106585"/>
                      <a:pt x="375231" y="124664"/>
                      <a:pt x="399204" y="124664"/>
                    </a:cubicBezTo>
                    <a:cubicBezTo>
                      <a:pt x="423178" y="123878"/>
                      <a:pt x="440864" y="105406"/>
                      <a:pt x="440471" y="8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5212659" y="2586284"/>
                <a:ext cx="704067" cy="166507"/>
              </a:xfrm>
              <a:custGeom>
                <a:rect b="b" l="l" r="r" t="t"/>
                <a:pathLst>
                  <a:path extrusionOk="0" h="166507" w="704067">
                    <a:moveTo>
                      <a:pt x="613104" y="163584"/>
                    </a:moveTo>
                    <a:cubicBezTo>
                      <a:pt x="586772" y="162798"/>
                      <a:pt x="561226" y="147471"/>
                      <a:pt x="547078" y="115636"/>
                    </a:cubicBezTo>
                    <a:cubicBezTo>
                      <a:pt x="542755" y="105418"/>
                      <a:pt x="537645" y="102274"/>
                      <a:pt x="527034" y="102274"/>
                    </a:cubicBezTo>
                    <a:cubicBezTo>
                      <a:pt x="410308" y="103060"/>
                      <a:pt x="293976" y="103453"/>
                      <a:pt x="177250" y="103846"/>
                    </a:cubicBezTo>
                    <a:cubicBezTo>
                      <a:pt x="165853" y="103846"/>
                      <a:pt x="160350" y="106990"/>
                      <a:pt x="155634" y="117995"/>
                    </a:cubicBezTo>
                    <a:cubicBezTo>
                      <a:pt x="140307" y="153366"/>
                      <a:pt x="101791" y="172624"/>
                      <a:pt x="65634" y="164763"/>
                    </a:cubicBezTo>
                    <a:cubicBezTo>
                      <a:pt x="25153" y="156117"/>
                      <a:pt x="0" y="124283"/>
                      <a:pt x="0" y="83409"/>
                    </a:cubicBezTo>
                    <a:cubicBezTo>
                      <a:pt x="393" y="43322"/>
                      <a:pt x="25546" y="12666"/>
                      <a:pt x="65241" y="4020"/>
                    </a:cubicBezTo>
                    <a:cubicBezTo>
                      <a:pt x="102184" y="-3840"/>
                      <a:pt x="140307" y="14631"/>
                      <a:pt x="155634" y="50003"/>
                    </a:cubicBezTo>
                    <a:cubicBezTo>
                      <a:pt x="160743" y="61793"/>
                      <a:pt x="166639" y="64937"/>
                      <a:pt x="178822" y="64937"/>
                    </a:cubicBezTo>
                    <a:cubicBezTo>
                      <a:pt x="292797" y="63758"/>
                      <a:pt x="406771" y="63365"/>
                      <a:pt x="520746" y="63365"/>
                    </a:cubicBezTo>
                    <a:cubicBezTo>
                      <a:pt x="534501" y="63365"/>
                      <a:pt x="542361" y="60221"/>
                      <a:pt x="548257" y="46073"/>
                    </a:cubicBezTo>
                    <a:cubicBezTo>
                      <a:pt x="563977" y="9522"/>
                      <a:pt x="606816" y="-8163"/>
                      <a:pt x="645725" y="3627"/>
                    </a:cubicBezTo>
                    <a:cubicBezTo>
                      <a:pt x="684240" y="15417"/>
                      <a:pt x="709393" y="54326"/>
                      <a:pt x="703105" y="93234"/>
                    </a:cubicBezTo>
                    <a:cubicBezTo>
                      <a:pt x="696424" y="135287"/>
                      <a:pt x="663803" y="163584"/>
                      <a:pt x="613104" y="163584"/>
                    </a:cubicBezTo>
                    <a:close/>
                    <a:moveTo>
                      <a:pt x="621751" y="123890"/>
                    </a:moveTo>
                    <a:cubicBezTo>
                      <a:pt x="645725" y="123890"/>
                      <a:pt x="664589" y="105811"/>
                      <a:pt x="664589" y="82230"/>
                    </a:cubicBezTo>
                    <a:cubicBezTo>
                      <a:pt x="664589" y="58649"/>
                      <a:pt x="646118" y="40570"/>
                      <a:pt x="621751" y="40570"/>
                    </a:cubicBezTo>
                    <a:cubicBezTo>
                      <a:pt x="597384" y="40570"/>
                      <a:pt x="578912" y="58649"/>
                      <a:pt x="579305" y="82230"/>
                    </a:cubicBezTo>
                    <a:cubicBezTo>
                      <a:pt x="578912" y="105811"/>
                      <a:pt x="597384" y="123890"/>
                      <a:pt x="621751" y="123890"/>
                    </a:cubicBezTo>
                    <a:close/>
                    <a:moveTo>
                      <a:pt x="39695" y="84588"/>
                    </a:moveTo>
                    <a:cubicBezTo>
                      <a:pt x="39695" y="108955"/>
                      <a:pt x="57773" y="127034"/>
                      <a:pt x="81747" y="127034"/>
                    </a:cubicBezTo>
                    <a:cubicBezTo>
                      <a:pt x="105328" y="127034"/>
                      <a:pt x="123407" y="108562"/>
                      <a:pt x="123407" y="84195"/>
                    </a:cubicBezTo>
                    <a:cubicBezTo>
                      <a:pt x="123407" y="60221"/>
                      <a:pt x="105328" y="41750"/>
                      <a:pt x="81354" y="41750"/>
                    </a:cubicBezTo>
                    <a:cubicBezTo>
                      <a:pt x="57773" y="41750"/>
                      <a:pt x="39695" y="60221"/>
                      <a:pt x="39695" y="84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7018003" y="4180306"/>
                <a:ext cx="374319" cy="467799"/>
              </a:xfrm>
              <a:custGeom>
                <a:rect b="b" l="l" r="r" t="t"/>
                <a:pathLst>
                  <a:path extrusionOk="0" h="467799" w="374319">
                    <a:moveTo>
                      <a:pt x="101567" y="102716"/>
                    </a:moveTo>
                    <a:cubicBezTo>
                      <a:pt x="101567" y="169136"/>
                      <a:pt x="101174" y="232804"/>
                      <a:pt x="102353" y="296080"/>
                    </a:cubicBezTo>
                    <a:cubicBezTo>
                      <a:pt x="102353" y="301189"/>
                      <a:pt x="110213" y="307870"/>
                      <a:pt x="116108" y="310621"/>
                    </a:cubicBezTo>
                    <a:cubicBezTo>
                      <a:pt x="147550" y="325949"/>
                      <a:pt x="166807" y="356997"/>
                      <a:pt x="164056" y="391582"/>
                    </a:cubicBezTo>
                    <a:cubicBezTo>
                      <a:pt x="161698" y="425775"/>
                      <a:pt x="139689" y="453679"/>
                      <a:pt x="107069" y="463897"/>
                    </a:cubicBezTo>
                    <a:cubicBezTo>
                      <a:pt x="74842" y="474116"/>
                      <a:pt x="40256" y="463897"/>
                      <a:pt x="18641" y="437565"/>
                    </a:cubicBezTo>
                    <a:cubicBezTo>
                      <a:pt x="-14766" y="397085"/>
                      <a:pt x="-1796" y="334988"/>
                      <a:pt x="45758" y="312979"/>
                    </a:cubicBezTo>
                    <a:cubicBezTo>
                      <a:pt x="59907" y="306691"/>
                      <a:pt x="62658" y="299224"/>
                      <a:pt x="62658" y="285075"/>
                    </a:cubicBezTo>
                    <a:cubicBezTo>
                      <a:pt x="61872" y="221014"/>
                      <a:pt x="61872" y="156952"/>
                      <a:pt x="61872" y="92498"/>
                    </a:cubicBezTo>
                    <a:cubicBezTo>
                      <a:pt x="61872" y="68131"/>
                      <a:pt x="67374" y="62628"/>
                      <a:pt x="91741" y="62235"/>
                    </a:cubicBezTo>
                    <a:cubicBezTo>
                      <a:pt x="126327" y="62235"/>
                      <a:pt x="161305" y="61842"/>
                      <a:pt x="195890" y="62235"/>
                    </a:cubicBezTo>
                    <a:cubicBezTo>
                      <a:pt x="206502" y="62235"/>
                      <a:pt x="213183" y="60663"/>
                      <a:pt x="217899" y="48873"/>
                    </a:cubicBezTo>
                    <a:cubicBezTo>
                      <a:pt x="234406" y="10750"/>
                      <a:pt x="272136" y="-6935"/>
                      <a:pt x="313402" y="2497"/>
                    </a:cubicBezTo>
                    <a:cubicBezTo>
                      <a:pt x="349167" y="10750"/>
                      <a:pt x="374320" y="43371"/>
                      <a:pt x="374320" y="81886"/>
                    </a:cubicBezTo>
                    <a:cubicBezTo>
                      <a:pt x="374320" y="121974"/>
                      <a:pt x="348774" y="153415"/>
                      <a:pt x="309865" y="162454"/>
                    </a:cubicBezTo>
                    <a:cubicBezTo>
                      <a:pt x="272528" y="170707"/>
                      <a:pt x="234406" y="151843"/>
                      <a:pt x="217899" y="115292"/>
                    </a:cubicBezTo>
                    <a:cubicBezTo>
                      <a:pt x="213576" y="105467"/>
                      <a:pt x="208860" y="101537"/>
                      <a:pt x="197856" y="101537"/>
                    </a:cubicBezTo>
                    <a:cubicBezTo>
                      <a:pt x="166414" y="103109"/>
                      <a:pt x="134973" y="102716"/>
                      <a:pt x="101567" y="102716"/>
                    </a:cubicBezTo>
                    <a:close/>
                    <a:moveTo>
                      <a:pt x="82702" y="428133"/>
                    </a:moveTo>
                    <a:cubicBezTo>
                      <a:pt x="106676" y="428133"/>
                      <a:pt x="124755" y="409268"/>
                      <a:pt x="124755" y="385687"/>
                    </a:cubicBezTo>
                    <a:cubicBezTo>
                      <a:pt x="124755" y="362106"/>
                      <a:pt x="105890" y="344027"/>
                      <a:pt x="81523" y="344420"/>
                    </a:cubicBezTo>
                    <a:cubicBezTo>
                      <a:pt x="57549" y="344420"/>
                      <a:pt x="39077" y="363285"/>
                      <a:pt x="39470" y="386866"/>
                    </a:cubicBezTo>
                    <a:cubicBezTo>
                      <a:pt x="39863" y="410054"/>
                      <a:pt x="58728" y="428133"/>
                      <a:pt x="82702" y="428133"/>
                    </a:cubicBezTo>
                    <a:close/>
                    <a:moveTo>
                      <a:pt x="334232" y="82672"/>
                    </a:moveTo>
                    <a:cubicBezTo>
                      <a:pt x="334232" y="58305"/>
                      <a:pt x="316939" y="40619"/>
                      <a:pt x="292572" y="40227"/>
                    </a:cubicBezTo>
                    <a:cubicBezTo>
                      <a:pt x="268205" y="40227"/>
                      <a:pt x="250520" y="57912"/>
                      <a:pt x="250520" y="82279"/>
                    </a:cubicBezTo>
                    <a:cubicBezTo>
                      <a:pt x="250520" y="106253"/>
                      <a:pt x="268205" y="124725"/>
                      <a:pt x="292179" y="124725"/>
                    </a:cubicBezTo>
                    <a:cubicBezTo>
                      <a:pt x="316153" y="125118"/>
                      <a:pt x="333839" y="107432"/>
                      <a:pt x="334232" y="8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>
                <a:off x="7143246" y="3359459"/>
                <a:ext cx="374059" cy="467138"/>
              </a:xfrm>
              <a:custGeom>
                <a:rect b="b" l="l" r="r" t="t"/>
                <a:pathLst>
                  <a:path extrusionOk="0" h="467138" w="374059">
                    <a:moveTo>
                      <a:pt x="102089" y="101375"/>
                    </a:moveTo>
                    <a:cubicBezTo>
                      <a:pt x="102089" y="170545"/>
                      <a:pt x="102089" y="236965"/>
                      <a:pt x="102089" y="304564"/>
                    </a:cubicBezTo>
                    <a:cubicBezTo>
                      <a:pt x="134316" y="315961"/>
                      <a:pt x="155932" y="336005"/>
                      <a:pt x="162220" y="370983"/>
                    </a:cubicBezTo>
                    <a:cubicBezTo>
                      <a:pt x="169688" y="412643"/>
                      <a:pt x="145714" y="451551"/>
                      <a:pt x="105233" y="463735"/>
                    </a:cubicBezTo>
                    <a:cubicBezTo>
                      <a:pt x="64752" y="475525"/>
                      <a:pt x="22700" y="455875"/>
                      <a:pt x="6586" y="417359"/>
                    </a:cubicBezTo>
                    <a:cubicBezTo>
                      <a:pt x="-9921" y="377665"/>
                      <a:pt x="5407" y="331682"/>
                      <a:pt x="43530" y="313603"/>
                    </a:cubicBezTo>
                    <a:cubicBezTo>
                      <a:pt x="59250" y="306136"/>
                      <a:pt x="63180" y="297489"/>
                      <a:pt x="62787" y="281376"/>
                    </a:cubicBezTo>
                    <a:cubicBezTo>
                      <a:pt x="61608" y="219279"/>
                      <a:pt x="61608" y="157183"/>
                      <a:pt x="61215" y="94693"/>
                    </a:cubicBezTo>
                    <a:cubicBezTo>
                      <a:pt x="60822" y="67182"/>
                      <a:pt x="65539" y="62466"/>
                      <a:pt x="92656" y="62466"/>
                    </a:cubicBezTo>
                    <a:cubicBezTo>
                      <a:pt x="127242" y="62466"/>
                      <a:pt x="162220" y="62073"/>
                      <a:pt x="196806" y="62466"/>
                    </a:cubicBezTo>
                    <a:cubicBezTo>
                      <a:pt x="207024" y="62466"/>
                      <a:pt x="212526" y="60108"/>
                      <a:pt x="217242" y="49496"/>
                    </a:cubicBezTo>
                    <a:cubicBezTo>
                      <a:pt x="233356" y="12160"/>
                      <a:pt x="270300" y="-6312"/>
                      <a:pt x="308422" y="1942"/>
                    </a:cubicBezTo>
                    <a:cubicBezTo>
                      <a:pt x="348510" y="10588"/>
                      <a:pt x="373663" y="41243"/>
                      <a:pt x="374055" y="80938"/>
                    </a:cubicBezTo>
                    <a:cubicBezTo>
                      <a:pt x="374449" y="121811"/>
                      <a:pt x="348510" y="154039"/>
                      <a:pt x="308815" y="162685"/>
                    </a:cubicBezTo>
                    <a:cubicBezTo>
                      <a:pt x="271872" y="170545"/>
                      <a:pt x="234928" y="150895"/>
                      <a:pt x="216850" y="114737"/>
                    </a:cubicBezTo>
                    <a:cubicBezTo>
                      <a:pt x="214098" y="109628"/>
                      <a:pt x="207810" y="102554"/>
                      <a:pt x="203094" y="102554"/>
                    </a:cubicBezTo>
                    <a:cubicBezTo>
                      <a:pt x="169688" y="100982"/>
                      <a:pt x="137067" y="101375"/>
                      <a:pt x="102089" y="101375"/>
                    </a:cubicBezTo>
                    <a:close/>
                    <a:moveTo>
                      <a:pt x="82438" y="427184"/>
                    </a:moveTo>
                    <a:cubicBezTo>
                      <a:pt x="106412" y="427184"/>
                      <a:pt x="124491" y="408320"/>
                      <a:pt x="124098" y="384346"/>
                    </a:cubicBezTo>
                    <a:cubicBezTo>
                      <a:pt x="124098" y="360765"/>
                      <a:pt x="105233" y="342686"/>
                      <a:pt x="80866" y="343079"/>
                    </a:cubicBezTo>
                    <a:cubicBezTo>
                      <a:pt x="56499" y="343472"/>
                      <a:pt x="38814" y="361158"/>
                      <a:pt x="39206" y="385525"/>
                    </a:cubicBezTo>
                    <a:cubicBezTo>
                      <a:pt x="39599" y="409499"/>
                      <a:pt x="58071" y="427184"/>
                      <a:pt x="82438" y="427184"/>
                    </a:cubicBezTo>
                    <a:close/>
                    <a:moveTo>
                      <a:pt x="250256" y="80938"/>
                    </a:moveTo>
                    <a:cubicBezTo>
                      <a:pt x="249863" y="105305"/>
                      <a:pt x="267548" y="123776"/>
                      <a:pt x="291522" y="124170"/>
                    </a:cubicBezTo>
                    <a:cubicBezTo>
                      <a:pt x="315103" y="124562"/>
                      <a:pt x="333968" y="106484"/>
                      <a:pt x="334361" y="82510"/>
                    </a:cubicBezTo>
                    <a:cubicBezTo>
                      <a:pt x="334754" y="58536"/>
                      <a:pt x="317068" y="39671"/>
                      <a:pt x="293094" y="39278"/>
                    </a:cubicBezTo>
                    <a:cubicBezTo>
                      <a:pt x="269513" y="38492"/>
                      <a:pt x="250256" y="56964"/>
                      <a:pt x="250256" y="809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>
                <a:off x="5023168" y="2146256"/>
                <a:ext cx="544796" cy="414816"/>
              </a:xfrm>
              <a:custGeom>
                <a:rect b="b" l="l" r="r" t="t"/>
                <a:pathLst>
                  <a:path extrusionOk="0" h="414816" w="544796">
                    <a:moveTo>
                      <a:pt x="163944" y="80116"/>
                    </a:moveTo>
                    <a:cubicBezTo>
                      <a:pt x="163159" y="88369"/>
                      <a:pt x="164338" y="95836"/>
                      <a:pt x="161193" y="100946"/>
                    </a:cubicBezTo>
                    <a:cubicBezTo>
                      <a:pt x="148617" y="121382"/>
                      <a:pt x="158835" y="134745"/>
                      <a:pt x="172198" y="149680"/>
                    </a:cubicBezTo>
                    <a:cubicBezTo>
                      <a:pt x="215036" y="198021"/>
                      <a:pt x="257089" y="247540"/>
                      <a:pt x="298749" y="297060"/>
                    </a:cubicBezTo>
                    <a:cubicBezTo>
                      <a:pt x="308574" y="308458"/>
                      <a:pt x="318400" y="315139"/>
                      <a:pt x="333727" y="312781"/>
                    </a:cubicBezTo>
                    <a:cubicBezTo>
                      <a:pt x="340016" y="311995"/>
                      <a:pt x="346697" y="311995"/>
                      <a:pt x="353378" y="312781"/>
                    </a:cubicBezTo>
                    <a:cubicBezTo>
                      <a:pt x="372243" y="314746"/>
                      <a:pt x="384426" y="311209"/>
                      <a:pt x="393859" y="290379"/>
                    </a:cubicBezTo>
                    <a:cubicBezTo>
                      <a:pt x="409579" y="256580"/>
                      <a:pt x="451632" y="242824"/>
                      <a:pt x="488575" y="254222"/>
                    </a:cubicBezTo>
                    <a:cubicBezTo>
                      <a:pt x="523554" y="264833"/>
                      <a:pt x="545563" y="297060"/>
                      <a:pt x="544777" y="335183"/>
                    </a:cubicBezTo>
                    <a:cubicBezTo>
                      <a:pt x="543598" y="373699"/>
                      <a:pt x="519231" y="403568"/>
                      <a:pt x="481894" y="412607"/>
                    </a:cubicBezTo>
                    <a:cubicBezTo>
                      <a:pt x="446130" y="421253"/>
                      <a:pt x="406828" y="403961"/>
                      <a:pt x="391501" y="370554"/>
                    </a:cubicBezTo>
                    <a:cubicBezTo>
                      <a:pt x="384819" y="356406"/>
                      <a:pt x="377352" y="350118"/>
                      <a:pt x="362417" y="352869"/>
                    </a:cubicBezTo>
                    <a:cubicBezTo>
                      <a:pt x="313290" y="361908"/>
                      <a:pt x="279491" y="342257"/>
                      <a:pt x="250408" y="302170"/>
                    </a:cubicBezTo>
                    <a:cubicBezTo>
                      <a:pt x="215823" y="254615"/>
                      <a:pt x="173770" y="212562"/>
                      <a:pt x="136433" y="167365"/>
                    </a:cubicBezTo>
                    <a:cubicBezTo>
                      <a:pt x="126215" y="155182"/>
                      <a:pt x="117962" y="156361"/>
                      <a:pt x="104992" y="160291"/>
                    </a:cubicBezTo>
                    <a:cubicBezTo>
                      <a:pt x="61760" y="173654"/>
                      <a:pt x="16564" y="148894"/>
                      <a:pt x="3594" y="106448"/>
                    </a:cubicBezTo>
                    <a:cubicBezTo>
                      <a:pt x="-9768" y="62823"/>
                      <a:pt x="15385" y="15661"/>
                      <a:pt x="58223" y="3478"/>
                    </a:cubicBezTo>
                    <a:cubicBezTo>
                      <a:pt x="102634" y="-9492"/>
                      <a:pt x="147831" y="14875"/>
                      <a:pt x="160407" y="58893"/>
                    </a:cubicBezTo>
                    <a:cubicBezTo>
                      <a:pt x="162372" y="65967"/>
                      <a:pt x="162765" y="73828"/>
                      <a:pt x="163944" y="80116"/>
                    </a:cubicBezTo>
                    <a:close/>
                    <a:moveTo>
                      <a:pt x="123857" y="81295"/>
                    </a:moveTo>
                    <a:cubicBezTo>
                      <a:pt x="123857" y="56928"/>
                      <a:pt x="106957" y="39635"/>
                      <a:pt x="81804" y="39635"/>
                    </a:cubicBezTo>
                    <a:cubicBezTo>
                      <a:pt x="57044" y="39635"/>
                      <a:pt x="40145" y="56535"/>
                      <a:pt x="39752" y="81295"/>
                    </a:cubicBezTo>
                    <a:cubicBezTo>
                      <a:pt x="39752" y="105662"/>
                      <a:pt x="57044" y="122955"/>
                      <a:pt x="81804" y="123348"/>
                    </a:cubicBezTo>
                    <a:cubicBezTo>
                      <a:pt x="106171" y="123741"/>
                      <a:pt x="123857" y="106055"/>
                      <a:pt x="123857" y="81295"/>
                    </a:cubicBezTo>
                    <a:close/>
                    <a:moveTo>
                      <a:pt x="505082" y="332432"/>
                    </a:moveTo>
                    <a:cubicBezTo>
                      <a:pt x="505082" y="308065"/>
                      <a:pt x="487789" y="290772"/>
                      <a:pt x="463029" y="290772"/>
                    </a:cubicBezTo>
                    <a:cubicBezTo>
                      <a:pt x="438662" y="290772"/>
                      <a:pt x="421370" y="308458"/>
                      <a:pt x="421370" y="333218"/>
                    </a:cubicBezTo>
                    <a:cubicBezTo>
                      <a:pt x="421370" y="357585"/>
                      <a:pt x="439448" y="375271"/>
                      <a:pt x="463422" y="375271"/>
                    </a:cubicBezTo>
                    <a:cubicBezTo>
                      <a:pt x="487789" y="374877"/>
                      <a:pt x="505082" y="356799"/>
                      <a:pt x="505082" y="332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6663238" y="2288058"/>
                <a:ext cx="567573" cy="171537"/>
              </a:xfrm>
              <a:custGeom>
                <a:rect b="b" l="l" r="r" t="t"/>
                <a:pathLst>
                  <a:path extrusionOk="0" h="171537" w="567573">
                    <a:moveTo>
                      <a:pt x="164714" y="68009"/>
                    </a:moveTo>
                    <a:cubicBezTo>
                      <a:pt x="240173" y="68009"/>
                      <a:pt x="317598" y="68402"/>
                      <a:pt x="394628" y="67616"/>
                    </a:cubicBezTo>
                    <a:cubicBezTo>
                      <a:pt x="400131" y="67616"/>
                      <a:pt x="407991" y="61328"/>
                      <a:pt x="410742" y="56218"/>
                    </a:cubicBezTo>
                    <a:cubicBezTo>
                      <a:pt x="429607" y="18882"/>
                      <a:pt x="466550" y="410"/>
                      <a:pt x="507031" y="9843"/>
                    </a:cubicBezTo>
                    <a:cubicBezTo>
                      <a:pt x="543188" y="18096"/>
                      <a:pt x="568341" y="51895"/>
                      <a:pt x="567555" y="91197"/>
                    </a:cubicBezTo>
                    <a:cubicBezTo>
                      <a:pt x="566769" y="130105"/>
                      <a:pt x="540830" y="162333"/>
                      <a:pt x="503494" y="169800"/>
                    </a:cubicBezTo>
                    <a:cubicBezTo>
                      <a:pt x="464192" y="177660"/>
                      <a:pt x="426070" y="158402"/>
                      <a:pt x="410742" y="121066"/>
                    </a:cubicBezTo>
                    <a:cubicBezTo>
                      <a:pt x="406419" y="110848"/>
                      <a:pt x="401703" y="107703"/>
                      <a:pt x="391091" y="107310"/>
                    </a:cubicBezTo>
                    <a:cubicBezTo>
                      <a:pt x="320349" y="106524"/>
                      <a:pt x="249606" y="105345"/>
                      <a:pt x="179256" y="103380"/>
                    </a:cubicBezTo>
                    <a:cubicBezTo>
                      <a:pt x="167858" y="102987"/>
                      <a:pt x="161177" y="104559"/>
                      <a:pt x="155282" y="117136"/>
                    </a:cubicBezTo>
                    <a:cubicBezTo>
                      <a:pt x="139168" y="153686"/>
                      <a:pt x="99474" y="171372"/>
                      <a:pt x="60565" y="161547"/>
                    </a:cubicBezTo>
                    <a:cubicBezTo>
                      <a:pt x="23229" y="152114"/>
                      <a:pt x="-1138" y="118315"/>
                      <a:pt x="41" y="77834"/>
                    </a:cubicBezTo>
                    <a:cubicBezTo>
                      <a:pt x="1220" y="40891"/>
                      <a:pt x="28731" y="8271"/>
                      <a:pt x="64889" y="1589"/>
                    </a:cubicBezTo>
                    <a:cubicBezTo>
                      <a:pt x="105369" y="-5878"/>
                      <a:pt x="141527" y="13380"/>
                      <a:pt x="157640" y="50716"/>
                    </a:cubicBezTo>
                    <a:cubicBezTo>
                      <a:pt x="159212" y="55039"/>
                      <a:pt x="161177" y="58969"/>
                      <a:pt x="164714" y="68009"/>
                    </a:cubicBezTo>
                    <a:close/>
                    <a:moveTo>
                      <a:pt x="485415" y="47572"/>
                    </a:moveTo>
                    <a:cubicBezTo>
                      <a:pt x="460655" y="47965"/>
                      <a:pt x="443755" y="65258"/>
                      <a:pt x="444149" y="90018"/>
                    </a:cubicBezTo>
                    <a:cubicBezTo>
                      <a:pt x="444541" y="114385"/>
                      <a:pt x="462227" y="131284"/>
                      <a:pt x="486594" y="131284"/>
                    </a:cubicBezTo>
                    <a:cubicBezTo>
                      <a:pt x="511354" y="130891"/>
                      <a:pt x="527861" y="113599"/>
                      <a:pt x="527468" y="88839"/>
                    </a:cubicBezTo>
                    <a:cubicBezTo>
                      <a:pt x="527468" y="63686"/>
                      <a:pt x="510568" y="47179"/>
                      <a:pt x="485415" y="47572"/>
                    </a:cubicBezTo>
                    <a:close/>
                    <a:moveTo>
                      <a:pt x="81002" y="123817"/>
                    </a:moveTo>
                    <a:cubicBezTo>
                      <a:pt x="105762" y="124210"/>
                      <a:pt x="123055" y="107310"/>
                      <a:pt x="123448" y="82550"/>
                    </a:cubicBezTo>
                    <a:cubicBezTo>
                      <a:pt x="123841" y="57790"/>
                      <a:pt x="106548" y="40105"/>
                      <a:pt x="82181" y="40105"/>
                    </a:cubicBezTo>
                    <a:cubicBezTo>
                      <a:pt x="57814" y="40105"/>
                      <a:pt x="39735" y="57397"/>
                      <a:pt x="39735" y="81371"/>
                    </a:cubicBezTo>
                    <a:cubicBezTo>
                      <a:pt x="39343" y="105738"/>
                      <a:pt x="56635" y="123424"/>
                      <a:pt x="81002" y="123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5939949" y="2174820"/>
                <a:ext cx="482613" cy="164088"/>
              </a:xfrm>
              <a:custGeom>
                <a:rect b="b" l="l" r="r" t="t"/>
                <a:pathLst>
                  <a:path extrusionOk="0" h="164088" w="482613">
                    <a:moveTo>
                      <a:pt x="162890" y="62949"/>
                    </a:moveTo>
                    <a:cubicBezTo>
                      <a:pt x="212017" y="62949"/>
                      <a:pt x="259572" y="63342"/>
                      <a:pt x="307520" y="62556"/>
                    </a:cubicBezTo>
                    <a:cubicBezTo>
                      <a:pt x="313022" y="62556"/>
                      <a:pt x="321275" y="56661"/>
                      <a:pt x="323634" y="51551"/>
                    </a:cubicBezTo>
                    <a:cubicBezTo>
                      <a:pt x="342105" y="12250"/>
                      <a:pt x="379835" y="-7401"/>
                      <a:pt x="419922" y="2817"/>
                    </a:cubicBezTo>
                    <a:cubicBezTo>
                      <a:pt x="459617" y="13036"/>
                      <a:pt x="485163" y="47621"/>
                      <a:pt x="482412" y="86530"/>
                    </a:cubicBezTo>
                    <a:cubicBezTo>
                      <a:pt x="479268" y="128975"/>
                      <a:pt x="450185" y="158845"/>
                      <a:pt x="407346" y="163561"/>
                    </a:cubicBezTo>
                    <a:cubicBezTo>
                      <a:pt x="369616" y="167884"/>
                      <a:pt x="337389" y="145482"/>
                      <a:pt x="320490" y="102250"/>
                    </a:cubicBezTo>
                    <a:cubicBezTo>
                      <a:pt x="270969" y="102250"/>
                      <a:pt x="220663" y="101857"/>
                      <a:pt x="170358" y="102643"/>
                    </a:cubicBezTo>
                    <a:cubicBezTo>
                      <a:pt x="165641" y="102643"/>
                      <a:pt x="159746" y="110111"/>
                      <a:pt x="156995" y="115613"/>
                    </a:cubicBezTo>
                    <a:cubicBezTo>
                      <a:pt x="136951" y="157273"/>
                      <a:pt x="89003" y="174958"/>
                      <a:pt x="47737" y="156487"/>
                    </a:cubicBezTo>
                    <a:cubicBezTo>
                      <a:pt x="6863" y="138015"/>
                      <a:pt x="-11609" y="88888"/>
                      <a:pt x="7649" y="47228"/>
                    </a:cubicBezTo>
                    <a:cubicBezTo>
                      <a:pt x="21405" y="16966"/>
                      <a:pt x="46164" y="1245"/>
                      <a:pt x="78785" y="66"/>
                    </a:cubicBezTo>
                    <a:cubicBezTo>
                      <a:pt x="112191" y="-1113"/>
                      <a:pt x="138130" y="13429"/>
                      <a:pt x="154244" y="43298"/>
                    </a:cubicBezTo>
                    <a:cubicBezTo>
                      <a:pt x="157388" y="49586"/>
                      <a:pt x="159746" y="55875"/>
                      <a:pt x="162890" y="62949"/>
                    </a:cubicBezTo>
                    <a:close/>
                    <a:moveTo>
                      <a:pt x="442717" y="82600"/>
                    </a:moveTo>
                    <a:cubicBezTo>
                      <a:pt x="443110" y="58626"/>
                      <a:pt x="424639" y="40154"/>
                      <a:pt x="401058" y="39761"/>
                    </a:cubicBezTo>
                    <a:cubicBezTo>
                      <a:pt x="377477" y="39368"/>
                      <a:pt x="358612" y="58233"/>
                      <a:pt x="358612" y="81814"/>
                    </a:cubicBezTo>
                    <a:cubicBezTo>
                      <a:pt x="358612" y="105788"/>
                      <a:pt x="376691" y="124259"/>
                      <a:pt x="400272" y="124652"/>
                    </a:cubicBezTo>
                    <a:cubicBezTo>
                      <a:pt x="423853" y="125045"/>
                      <a:pt x="442324" y="106574"/>
                      <a:pt x="442717" y="82600"/>
                    </a:cubicBezTo>
                    <a:close/>
                    <a:moveTo>
                      <a:pt x="123982" y="82993"/>
                    </a:moveTo>
                    <a:cubicBezTo>
                      <a:pt x="124375" y="59019"/>
                      <a:pt x="106689" y="40547"/>
                      <a:pt x="82715" y="39761"/>
                    </a:cubicBezTo>
                    <a:cubicBezTo>
                      <a:pt x="59134" y="39368"/>
                      <a:pt x="40269" y="57447"/>
                      <a:pt x="39876" y="81421"/>
                    </a:cubicBezTo>
                    <a:cubicBezTo>
                      <a:pt x="39483" y="105395"/>
                      <a:pt x="57562" y="124259"/>
                      <a:pt x="81143" y="124652"/>
                    </a:cubicBezTo>
                    <a:cubicBezTo>
                      <a:pt x="104724" y="125045"/>
                      <a:pt x="123589" y="106967"/>
                      <a:pt x="123982" y="82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>
                <a:off x="4075204" y="2776944"/>
                <a:ext cx="164347" cy="444050"/>
              </a:xfrm>
              <a:custGeom>
                <a:rect b="b" l="l" r="r" t="t"/>
                <a:pathLst>
                  <a:path extrusionOk="0" h="444050" w="164347">
                    <a:moveTo>
                      <a:pt x="164348" y="78252"/>
                    </a:moveTo>
                    <a:cubicBezTo>
                      <a:pt x="163562" y="115589"/>
                      <a:pt x="148234" y="141528"/>
                      <a:pt x="116793" y="156069"/>
                    </a:cubicBezTo>
                    <a:cubicBezTo>
                      <a:pt x="105789" y="161179"/>
                      <a:pt x="102251" y="166681"/>
                      <a:pt x="102644" y="177685"/>
                    </a:cubicBezTo>
                    <a:cubicBezTo>
                      <a:pt x="103038" y="205982"/>
                      <a:pt x="103038" y="233887"/>
                      <a:pt x="101858" y="262184"/>
                    </a:cubicBezTo>
                    <a:cubicBezTo>
                      <a:pt x="101465" y="275546"/>
                      <a:pt x="104610" y="282620"/>
                      <a:pt x="117972" y="288516"/>
                    </a:cubicBezTo>
                    <a:cubicBezTo>
                      <a:pt x="152164" y="303057"/>
                      <a:pt x="169850" y="340001"/>
                      <a:pt x="162776" y="377730"/>
                    </a:cubicBezTo>
                    <a:cubicBezTo>
                      <a:pt x="156488" y="413102"/>
                      <a:pt x="125832" y="440613"/>
                      <a:pt x="89282" y="443757"/>
                    </a:cubicBezTo>
                    <a:cubicBezTo>
                      <a:pt x="52338" y="446901"/>
                      <a:pt x="17753" y="424499"/>
                      <a:pt x="5177" y="389521"/>
                    </a:cubicBezTo>
                    <a:cubicBezTo>
                      <a:pt x="-9365" y="349040"/>
                      <a:pt x="8714" y="305415"/>
                      <a:pt x="48015" y="287730"/>
                    </a:cubicBezTo>
                    <a:cubicBezTo>
                      <a:pt x="58627" y="283013"/>
                      <a:pt x="62557" y="277511"/>
                      <a:pt x="62164" y="266114"/>
                    </a:cubicBezTo>
                    <a:cubicBezTo>
                      <a:pt x="61378" y="237424"/>
                      <a:pt x="61378" y="208341"/>
                      <a:pt x="62557" y="179650"/>
                    </a:cubicBezTo>
                    <a:cubicBezTo>
                      <a:pt x="62950" y="166681"/>
                      <a:pt x="59020" y="160786"/>
                      <a:pt x="46443" y="155283"/>
                    </a:cubicBezTo>
                    <a:cubicBezTo>
                      <a:pt x="11072" y="139563"/>
                      <a:pt x="-6221" y="101047"/>
                      <a:pt x="2032" y="62139"/>
                    </a:cubicBezTo>
                    <a:cubicBezTo>
                      <a:pt x="9500" y="27553"/>
                      <a:pt x="42120" y="1221"/>
                      <a:pt x="78671" y="42"/>
                    </a:cubicBezTo>
                    <a:cubicBezTo>
                      <a:pt x="117972" y="-1137"/>
                      <a:pt x="150592" y="22444"/>
                      <a:pt x="160811" y="59781"/>
                    </a:cubicBezTo>
                    <a:cubicBezTo>
                      <a:pt x="163169" y="66462"/>
                      <a:pt x="163562" y="73536"/>
                      <a:pt x="164348" y="78252"/>
                    </a:cubicBezTo>
                    <a:close/>
                    <a:moveTo>
                      <a:pt x="124653" y="80217"/>
                    </a:moveTo>
                    <a:cubicBezTo>
                      <a:pt x="124260" y="56243"/>
                      <a:pt x="105789" y="38558"/>
                      <a:pt x="81815" y="39344"/>
                    </a:cubicBezTo>
                    <a:cubicBezTo>
                      <a:pt x="57841" y="39737"/>
                      <a:pt x="40941" y="57815"/>
                      <a:pt x="41334" y="82576"/>
                    </a:cubicBezTo>
                    <a:cubicBezTo>
                      <a:pt x="41727" y="106550"/>
                      <a:pt x="60592" y="124628"/>
                      <a:pt x="84173" y="123842"/>
                    </a:cubicBezTo>
                    <a:cubicBezTo>
                      <a:pt x="107361" y="123449"/>
                      <a:pt x="125046" y="104584"/>
                      <a:pt x="124653" y="80217"/>
                    </a:cubicBezTo>
                    <a:close/>
                    <a:moveTo>
                      <a:pt x="124653" y="361617"/>
                    </a:moveTo>
                    <a:cubicBezTo>
                      <a:pt x="124653" y="337250"/>
                      <a:pt x="106575" y="319171"/>
                      <a:pt x="82601" y="319171"/>
                    </a:cubicBezTo>
                    <a:cubicBezTo>
                      <a:pt x="58627" y="319171"/>
                      <a:pt x="40941" y="337250"/>
                      <a:pt x="40941" y="361617"/>
                    </a:cubicBezTo>
                    <a:cubicBezTo>
                      <a:pt x="40941" y="385591"/>
                      <a:pt x="59020" y="404062"/>
                      <a:pt x="82994" y="404062"/>
                    </a:cubicBezTo>
                    <a:cubicBezTo>
                      <a:pt x="106182" y="404455"/>
                      <a:pt x="124653" y="385591"/>
                      <a:pt x="124653" y="3616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50"/>
              <p:cNvSpPr/>
              <p:nvPr/>
            </p:nvSpPr>
            <p:spPr>
              <a:xfrm>
                <a:off x="6480306" y="3130339"/>
                <a:ext cx="164468" cy="444155"/>
              </a:xfrm>
              <a:custGeom>
                <a:rect b="b" l="l" r="r" t="t"/>
                <a:pathLst>
                  <a:path extrusionOk="0" h="444155" w="164468">
                    <a:moveTo>
                      <a:pt x="61924" y="280974"/>
                    </a:moveTo>
                    <a:cubicBezTo>
                      <a:pt x="61924" y="245210"/>
                      <a:pt x="62710" y="208266"/>
                      <a:pt x="61139" y="171716"/>
                    </a:cubicBezTo>
                    <a:cubicBezTo>
                      <a:pt x="60745" y="166213"/>
                      <a:pt x="52099" y="159532"/>
                      <a:pt x="45811" y="156388"/>
                    </a:cubicBezTo>
                    <a:cubicBezTo>
                      <a:pt x="15156" y="140667"/>
                      <a:pt x="-3709" y="107261"/>
                      <a:pt x="614" y="73855"/>
                    </a:cubicBezTo>
                    <a:cubicBezTo>
                      <a:pt x="5723" y="34553"/>
                      <a:pt x="31269" y="7828"/>
                      <a:pt x="69392" y="1147"/>
                    </a:cubicBezTo>
                    <a:cubicBezTo>
                      <a:pt x="102012" y="-4748"/>
                      <a:pt x="137777" y="12544"/>
                      <a:pt x="153890" y="42414"/>
                    </a:cubicBezTo>
                    <a:cubicBezTo>
                      <a:pt x="177078" y="84466"/>
                      <a:pt x="160178" y="137130"/>
                      <a:pt x="116161" y="156781"/>
                    </a:cubicBezTo>
                    <a:cubicBezTo>
                      <a:pt x="104370" y="161890"/>
                      <a:pt x="101226" y="167786"/>
                      <a:pt x="101226" y="179969"/>
                    </a:cubicBezTo>
                    <a:cubicBezTo>
                      <a:pt x="102012" y="213375"/>
                      <a:pt x="101619" y="246782"/>
                      <a:pt x="101619" y="279795"/>
                    </a:cubicBezTo>
                    <a:cubicBezTo>
                      <a:pt x="157820" y="315166"/>
                      <a:pt x="173541" y="344643"/>
                      <a:pt x="159785" y="388660"/>
                    </a:cubicBezTo>
                    <a:cubicBezTo>
                      <a:pt x="148781" y="424032"/>
                      <a:pt x="115768" y="445648"/>
                      <a:pt x="76466" y="444075"/>
                    </a:cubicBezTo>
                    <a:cubicBezTo>
                      <a:pt x="41095" y="442503"/>
                      <a:pt x="9653" y="416171"/>
                      <a:pt x="2579" y="381979"/>
                    </a:cubicBezTo>
                    <a:cubicBezTo>
                      <a:pt x="-6853" y="337175"/>
                      <a:pt x="10439" y="307306"/>
                      <a:pt x="61924" y="280974"/>
                    </a:cubicBezTo>
                    <a:close/>
                    <a:moveTo>
                      <a:pt x="124414" y="81715"/>
                    </a:moveTo>
                    <a:cubicBezTo>
                      <a:pt x="124021" y="58134"/>
                      <a:pt x="105549" y="39662"/>
                      <a:pt x="81968" y="39662"/>
                    </a:cubicBezTo>
                    <a:cubicBezTo>
                      <a:pt x="58780" y="39662"/>
                      <a:pt x="39916" y="58134"/>
                      <a:pt x="39916" y="82108"/>
                    </a:cubicBezTo>
                    <a:cubicBezTo>
                      <a:pt x="39523" y="106082"/>
                      <a:pt x="59566" y="125733"/>
                      <a:pt x="83540" y="124947"/>
                    </a:cubicBezTo>
                    <a:cubicBezTo>
                      <a:pt x="106335" y="124554"/>
                      <a:pt x="124807" y="105296"/>
                      <a:pt x="124414" y="81715"/>
                    </a:cubicBezTo>
                    <a:close/>
                    <a:moveTo>
                      <a:pt x="81968" y="404774"/>
                    </a:moveTo>
                    <a:cubicBezTo>
                      <a:pt x="105549" y="404774"/>
                      <a:pt x="124021" y="386302"/>
                      <a:pt x="124414" y="362721"/>
                    </a:cubicBezTo>
                    <a:cubicBezTo>
                      <a:pt x="124414" y="338747"/>
                      <a:pt x="106728" y="321062"/>
                      <a:pt x="81968" y="321062"/>
                    </a:cubicBezTo>
                    <a:cubicBezTo>
                      <a:pt x="57601" y="321062"/>
                      <a:pt x="39523" y="338747"/>
                      <a:pt x="39523" y="363114"/>
                    </a:cubicBezTo>
                    <a:cubicBezTo>
                      <a:pt x="39523" y="386695"/>
                      <a:pt x="57994" y="404774"/>
                      <a:pt x="81968" y="4047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50"/>
              <p:cNvSpPr/>
              <p:nvPr/>
            </p:nvSpPr>
            <p:spPr>
              <a:xfrm>
                <a:off x="6459772" y="4135641"/>
                <a:ext cx="164895" cy="444430"/>
              </a:xfrm>
              <a:custGeom>
                <a:rect b="b" l="l" r="r" t="t"/>
                <a:pathLst>
                  <a:path extrusionOk="0" h="444430" w="164895">
                    <a:moveTo>
                      <a:pt x="102109" y="163888"/>
                    </a:moveTo>
                    <a:cubicBezTo>
                      <a:pt x="102109" y="197687"/>
                      <a:pt x="102502" y="230307"/>
                      <a:pt x="101716" y="262928"/>
                    </a:cubicBezTo>
                    <a:cubicBezTo>
                      <a:pt x="101323" y="275897"/>
                      <a:pt x="104467" y="283364"/>
                      <a:pt x="117829" y="288866"/>
                    </a:cubicBezTo>
                    <a:cubicBezTo>
                      <a:pt x="150057" y="302622"/>
                      <a:pt x="168528" y="337993"/>
                      <a:pt x="163812" y="372186"/>
                    </a:cubicBezTo>
                    <a:cubicBezTo>
                      <a:pt x="159096" y="409129"/>
                      <a:pt x="132371" y="436640"/>
                      <a:pt x="95428" y="443321"/>
                    </a:cubicBezTo>
                    <a:cubicBezTo>
                      <a:pt x="62021" y="449217"/>
                      <a:pt x="25864" y="431138"/>
                      <a:pt x="9750" y="400483"/>
                    </a:cubicBezTo>
                    <a:cubicBezTo>
                      <a:pt x="-12259" y="358430"/>
                      <a:pt x="4248" y="307731"/>
                      <a:pt x="48266" y="288080"/>
                    </a:cubicBezTo>
                    <a:cubicBezTo>
                      <a:pt x="60056" y="282971"/>
                      <a:pt x="63200" y="277076"/>
                      <a:pt x="62807" y="264893"/>
                    </a:cubicBezTo>
                    <a:cubicBezTo>
                      <a:pt x="62021" y="230700"/>
                      <a:pt x="62414" y="196901"/>
                      <a:pt x="62414" y="163101"/>
                    </a:cubicBezTo>
                    <a:cubicBezTo>
                      <a:pt x="11322" y="137555"/>
                      <a:pt x="-7542" y="106114"/>
                      <a:pt x="2676" y="63276"/>
                    </a:cubicBezTo>
                    <a:cubicBezTo>
                      <a:pt x="11715" y="25153"/>
                      <a:pt x="43156" y="0"/>
                      <a:pt x="82065" y="0"/>
                    </a:cubicBezTo>
                    <a:cubicBezTo>
                      <a:pt x="121760" y="0"/>
                      <a:pt x="153594" y="25546"/>
                      <a:pt x="162633" y="64455"/>
                    </a:cubicBezTo>
                    <a:cubicBezTo>
                      <a:pt x="172066" y="106900"/>
                      <a:pt x="152022" y="139914"/>
                      <a:pt x="102109" y="163888"/>
                    </a:cubicBezTo>
                    <a:close/>
                    <a:moveTo>
                      <a:pt x="82065" y="320308"/>
                    </a:moveTo>
                    <a:cubicBezTo>
                      <a:pt x="58877" y="320308"/>
                      <a:pt x="39619" y="339172"/>
                      <a:pt x="39619" y="362360"/>
                    </a:cubicBezTo>
                    <a:cubicBezTo>
                      <a:pt x="39226" y="385941"/>
                      <a:pt x="59663" y="405985"/>
                      <a:pt x="83637" y="405199"/>
                    </a:cubicBezTo>
                    <a:cubicBezTo>
                      <a:pt x="106825" y="404413"/>
                      <a:pt x="125297" y="385155"/>
                      <a:pt x="124904" y="361967"/>
                    </a:cubicBezTo>
                    <a:cubicBezTo>
                      <a:pt x="124511" y="338779"/>
                      <a:pt x="105646" y="320308"/>
                      <a:pt x="82065" y="320308"/>
                    </a:cubicBezTo>
                    <a:close/>
                    <a:moveTo>
                      <a:pt x="81672" y="40481"/>
                    </a:moveTo>
                    <a:cubicBezTo>
                      <a:pt x="58091" y="40874"/>
                      <a:pt x="39619" y="59345"/>
                      <a:pt x="39619" y="82926"/>
                    </a:cubicBezTo>
                    <a:cubicBezTo>
                      <a:pt x="39619" y="105721"/>
                      <a:pt x="58877" y="124979"/>
                      <a:pt x="82065" y="125372"/>
                    </a:cubicBezTo>
                    <a:cubicBezTo>
                      <a:pt x="106039" y="125765"/>
                      <a:pt x="125690" y="105721"/>
                      <a:pt x="124904" y="81747"/>
                    </a:cubicBezTo>
                    <a:cubicBezTo>
                      <a:pt x="124511" y="57773"/>
                      <a:pt x="105646" y="40088"/>
                      <a:pt x="81672" y="40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6762923" y="2776589"/>
                <a:ext cx="164329" cy="443736"/>
              </a:xfrm>
              <a:custGeom>
                <a:rect b="b" l="l" r="r" t="t"/>
                <a:pathLst>
                  <a:path extrusionOk="0" h="443736" w="164329">
                    <a:moveTo>
                      <a:pt x="61493" y="281404"/>
                    </a:moveTo>
                    <a:cubicBezTo>
                      <a:pt x="61493" y="240923"/>
                      <a:pt x="61493" y="201622"/>
                      <a:pt x="61493" y="162713"/>
                    </a:cubicBezTo>
                    <a:cubicBezTo>
                      <a:pt x="11187" y="138346"/>
                      <a:pt x="-7285" y="106905"/>
                      <a:pt x="2540" y="62494"/>
                    </a:cubicBezTo>
                    <a:cubicBezTo>
                      <a:pt x="10401" y="26337"/>
                      <a:pt x="42628" y="398"/>
                      <a:pt x="80358" y="5"/>
                    </a:cubicBezTo>
                    <a:cubicBezTo>
                      <a:pt x="120445" y="-388"/>
                      <a:pt x="152279" y="24372"/>
                      <a:pt x="161712" y="63280"/>
                    </a:cubicBezTo>
                    <a:cubicBezTo>
                      <a:pt x="171930" y="104940"/>
                      <a:pt x="152279" y="137953"/>
                      <a:pt x="101973" y="163106"/>
                    </a:cubicBezTo>
                    <a:cubicBezTo>
                      <a:pt x="101973" y="202015"/>
                      <a:pt x="101973" y="241316"/>
                      <a:pt x="101973" y="280225"/>
                    </a:cubicBezTo>
                    <a:cubicBezTo>
                      <a:pt x="152279" y="305378"/>
                      <a:pt x="171930" y="337998"/>
                      <a:pt x="161712" y="379658"/>
                    </a:cubicBezTo>
                    <a:cubicBezTo>
                      <a:pt x="152279" y="418566"/>
                      <a:pt x="120052" y="444505"/>
                      <a:pt x="80750" y="443719"/>
                    </a:cubicBezTo>
                    <a:cubicBezTo>
                      <a:pt x="42235" y="442933"/>
                      <a:pt x="9615" y="416601"/>
                      <a:pt x="2147" y="379265"/>
                    </a:cubicBezTo>
                    <a:cubicBezTo>
                      <a:pt x="-6499" y="335640"/>
                      <a:pt x="12366" y="303413"/>
                      <a:pt x="61493" y="281404"/>
                    </a:cubicBezTo>
                    <a:close/>
                    <a:moveTo>
                      <a:pt x="83109" y="319526"/>
                    </a:moveTo>
                    <a:cubicBezTo>
                      <a:pt x="59528" y="318740"/>
                      <a:pt x="40270" y="337212"/>
                      <a:pt x="39484" y="360793"/>
                    </a:cubicBezTo>
                    <a:cubicBezTo>
                      <a:pt x="38698" y="384374"/>
                      <a:pt x="57170" y="403632"/>
                      <a:pt x="81144" y="404418"/>
                    </a:cubicBezTo>
                    <a:cubicBezTo>
                      <a:pt x="104331" y="405204"/>
                      <a:pt x="123982" y="386732"/>
                      <a:pt x="124768" y="362758"/>
                    </a:cubicBezTo>
                    <a:cubicBezTo>
                      <a:pt x="125554" y="339570"/>
                      <a:pt x="107083" y="320312"/>
                      <a:pt x="83109" y="319526"/>
                    </a:cubicBezTo>
                    <a:close/>
                    <a:moveTo>
                      <a:pt x="81537" y="39699"/>
                    </a:moveTo>
                    <a:cubicBezTo>
                      <a:pt x="57563" y="40092"/>
                      <a:pt x="39484" y="58957"/>
                      <a:pt x="39877" y="82538"/>
                    </a:cubicBezTo>
                    <a:cubicBezTo>
                      <a:pt x="40270" y="105726"/>
                      <a:pt x="59921" y="124591"/>
                      <a:pt x="83109" y="124198"/>
                    </a:cubicBezTo>
                    <a:cubicBezTo>
                      <a:pt x="106296" y="123805"/>
                      <a:pt x="125161" y="104547"/>
                      <a:pt x="124768" y="80966"/>
                    </a:cubicBezTo>
                    <a:cubicBezTo>
                      <a:pt x="124375" y="57385"/>
                      <a:pt x="105510" y="39306"/>
                      <a:pt x="81537" y="396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1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Fully Editable Shapes</a:t>
            </a:r>
            <a:endParaRPr/>
          </a:p>
        </p:txBody>
      </p:sp>
      <p:grpSp>
        <p:nvGrpSpPr>
          <p:cNvPr id="1638" name="Google Shape;1638;p51"/>
          <p:cNvGrpSpPr/>
          <p:nvPr/>
        </p:nvGrpSpPr>
        <p:grpSpPr>
          <a:xfrm>
            <a:off x="2930793" y="2486895"/>
            <a:ext cx="4033264" cy="3172231"/>
            <a:chOff x="2444748" y="555045"/>
            <a:chExt cx="7282048" cy="5727454"/>
          </a:xfrm>
        </p:grpSpPr>
        <p:sp>
          <p:nvSpPr>
            <p:cNvPr id="1639" name="Google Shape;1639;p51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7" name="Google Shape;1647;p51"/>
          <p:cNvGrpSpPr/>
          <p:nvPr/>
        </p:nvGrpSpPr>
        <p:grpSpPr>
          <a:xfrm>
            <a:off x="9149152" y="1857573"/>
            <a:ext cx="2815688" cy="3798289"/>
            <a:chOff x="5745956" y="3501865"/>
            <a:chExt cx="2146216" cy="2895189"/>
          </a:xfrm>
        </p:grpSpPr>
        <p:sp>
          <p:nvSpPr>
            <p:cNvPr id="1648" name="Google Shape;1648;p51"/>
            <p:cNvSpPr/>
            <p:nvPr/>
          </p:nvSpPr>
          <p:spPr>
            <a:xfrm>
              <a:off x="7498806" y="3501865"/>
              <a:ext cx="157347" cy="62939"/>
            </a:xfrm>
            <a:custGeom>
              <a:rect b="b" l="l" r="r" t="t"/>
              <a:pathLst>
                <a:path extrusionOk="0" h="19050" w="47625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7829233" y="3977052"/>
              <a:ext cx="62939" cy="157347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7829233" y="3838586"/>
              <a:ext cx="62939" cy="157347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5745956" y="3523892"/>
              <a:ext cx="2139922" cy="2863720"/>
            </a:xfrm>
            <a:custGeom>
              <a:rect b="b" l="l" r="r" t="t"/>
              <a:pathLst>
                <a:path extrusionOk="0" h="866775" w="647700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5755398" y="3533334"/>
              <a:ext cx="2108453" cy="2863720"/>
            </a:xfrm>
            <a:custGeom>
              <a:rect b="b" l="l" r="r" t="t"/>
              <a:pathLst>
                <a:path extrusionOk="0" h="866775" w="6381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5972536" y="3781941"/>
              <a:ext cx="1699350" cy="2360208"/>
            </a:xfrm>
            <a:custGeom>
              <a:rect b="b" l="l" r="r" t="t"/>
              <a:pathLst>
                <a:path extrusionOk="0" h="714375" w="514350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6537278" y="3804313"/>
              <a:ext cx="1119116" cy="2330356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5" name="Google Shape;1655;p51"/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656" name="Google Shape;1656;p51"/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51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58" name="Google Shape;1658;p51"/>
          <p:cNvGrpSpPr/>
          <p:nvPr/>
        </p:nvGrpSpPr>
        <p:grpSpPr>
          <a:xfrm>
            <a:off x="7321912" y="2664428"/>
            <a:ext cx="1469385" cy="2583102"/>
            <a:chOff x="7182034" y="5192864"/>
            <a:chExt cx="825553" cy="1451279"/>
          </a:xfrm>
        </p:grpSpPr>
        <p:grpSp>
          <p:nvGrpSpPr>
            <p:cNvPr id="1659" name="Google Shape;1659;p51"/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660" name="Google Shape;1660;p51"/>
              <p:cNvSpPr/>
              <p:nvPr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fmla="val 13580" name="adj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51"/>
              <p:cNvSpPr/>
              <p:nvPr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2" name="Google Shape;1662;p51"/>
              <p:cNvGrpSpPr/>
              <p:nvPr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63" name="Google Shape;1663;p51"/>
                <p:cNvSpPr/>
                <p:nvPr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>
                  <a:gsLst>
                    <a:gs pos="0">
                      <a:srgbClr val="0F0F0F"/>
                    </a:gs>
                    <a:gs pos="56000">
                      <a:srgbClr val="595959"/>
                    </a:gs>
                    <a:gs pos="91000">
                      <a:srgbClr val="7F7F7F"/>
                    </a:gs>
                    <a:gs pos="100000">
                      <a:srgbClr val="BFBFBF"/>
                    </a:gs>
                  </a:gsLst>
                  <a:lin ang="10800000" scaled="0"/>
                </a:gradFill>
                <a:ln cap="flat" cmpd="sng" w="12700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4" name="Google Shape;1664;p51"/>
                <p:cNvSpPr/>
                <p:nvPr/>
              </p:nvSpPr>
              <p:spPr>
                <a:xfrm>
                  <a:off x="1634225" y="5796647"/>
                  <a:ext cx="142969" cy="14401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37373"/>
                </a:solidFill>
                <a:ln cap="flat" cmpd="sng" w="9525">
                  <a:solidFill>
                    <a:srgbClr val="B0B0B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65" name="Google Shape;1665;p51"/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66" name="Google Shape;1666;p51"/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rect b="b" l="l" r="r" t="t"/>
                <a:pathLst>
                  <a:path extrusionOk="0" h="590550" w="333375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51"/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rect b="b" l="l" r="r" t="t"/>
                <a:pathLst>
                  <a:path extrusionOk="0" h="2330356" w="111911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68" name="Google Shape;1668;p51"/>
          <p:cNvGrpSpPr/>
          <p:nvPr/>
        </p:nvGrpSpPr>
        <p:grpSpPr>
          <a:xfrm>
            <a:off x="417257" y="2254364"/>
            <a:ext cx="2385673" cy="4140414"/>
            <a:chOff x="8528048" y="3188450"/>
            <a:chExt cx="1965005" cy="3410330"/>
          </a:xfrm>
        </p:grpSpPr>
        <p:grpSp>
          <p:nvGrpSpPr>
            <p:cNvPr id="1669" name="Google Shape;1669;p51"/>
            <p:cNvGrpSpPr/>
            <p:nvPr/>
          </p:nvGrpSpPr>
          <p:grpSpPr>
            <a:xfrm>
              <a:off x="8528048" y="3188450"/>
              <a:ext cx="1312460" cy="2507750"/>
              <a:chOff x="3688167" y="3417317"/>
              <a:chExt cx="1152686" cy="2202466"/>
            </a:xfrm>
          </p:grpSpPr>
          <p:sp>
            <p:nvSpPr>
              <p:cNvPr id="1670" name="Google Shape;1670;p51"/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fmla="val 12305" name="adj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51"/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51"/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fmla="val 50000" name="adj"/>
                </a:avLst>
              </a:prstGeom>
              <a:solidFill>
                <a:srgbClr val="ECECEC">
                  <a:alpha val="5098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51"/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666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51"/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cap="flat" cmpd="sng" w="12700">
                <a:solidFill>
                  <a:srgbClr val="262626">
                    <a:alpha val="2196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51"/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rect b="b" l="l" r="r" t="t"/>
                <a:pathLst>
                  <a:path extrusionOk="0" h="533856" w="1349069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6" name="Google Shape;1676;p51"/>
            <p:cNvGrpSpPr/>
            <p:nvPr/>
          </p:nvGrpSpPr>
          <p:grpSpPr>
            <a:xfrm>
              <a:off x="8866408" y="4331282"/>
              <a:ext cx="881930" cy="881930"/>
              <a:chOff x="8866408" y="4331282"/>
              <a:chExt cx="881930" cy="881930"/>
            </a:xfrm>
          </p:grpSpPr>
          <p:sp>
            <p:nvSpPr>
              <p:cNvPr id="1677" name="Google Shape;1677;p51"/>
              <p:cNvSpPr/>
              <p:nvPr/>
            </p:nvSpPr>
            <p:spPr>
              <a:xfrm>
                <a:off x="9068993" y="4530349"/>
                <a:ext cx="476761" cy="476761"/>
              </a:xfrm>
              <a:prstGeom prst="ellipse">
                <a:avLst/>
              </a:prstGeom>
              <a:solidFill>
                <a:srgbClr val="C8FF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51"/>
              <p:cNvSpPr/>
              <p:nvPr/>
            </p:nvSpPr>
            <p:spPr>
              <a:xfrm>
                <a:off x="8866408" y="4331282"/>
                <a:ext cx="881930" cy="881930"/>
              </a:xfrm>
              <a:prstGeom prst="donut">
                <a:avLst>
                  <a:gd fmla="val 15073" name="adj"/>
                </a:avLst>
              </a:prstGeom>
              <a:solidFill>
                <a:srgbClr val="91FF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9" name="Google Shape;1679;p51"/>
            <p:cNvGrpSpPr/>
            <p:nvPr/>
          </p:nvGrpSpPr>
          <p:grpSpPr>
            <a:xfrm>
              <a:off x="9180778" y="4311678"/>
              <a:ext cx="1312275" cy="2287102"/>
              <a:chOff x="9190506" y="4311678"/>
              <a:chExt cx="1312275" cy="2287102"/>
            </a:xfrm>
          </p:grpSpPr>
          <p:sp>
            <p:nvSpPr>
              <p:cNvPr id="1680" name="Google Shape;1680;p51"/>
              <p:cNvSpPr/>
              <p:nvPr/>
            </p:nvSpPr>
            <p:spPr>
              <a:xfrm>
                <a:off x="9190506" y="4311678"/>
                <a:ext cx="1312275" cy="2287102"/>
              </a:xfrm>
              <a:custGeom>
                <a:rect b="b" l="l" r="r" t="t"/>
                <a:pathLst>
                  <a:path extrusionOk="0" h="2287102" w="1218293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51"/>
              <p:cNvSpPr/>
              <p:nvPr/>
            </p:nvSpPr>
            <p:spPr>
              <a:xfrm>
                <a:off x="9269274" y="4680765"/>
                <a:ext cx="279222" cy="174825"/>
              </a:xfrm>
              <a:custGeom>
                <a:rect b="b" l="l" r="r" t="t"/>
                <a:pathLst>
                  <a:path extrusionOk="0" h="210671" w="336474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chemeClr val="lt1">
                  <a:alpha val="6000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52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A</a:t>
            </a:r>
            <a:endParaRPr/>
          </a:p>
        </p:txBody>
      </p:sp>
      <p:sp>
        <p:nvSpPr>
          <p:cNvPr id="1687" name="Google Shape;1687;p52"/>
          <p:cNvSpPr/>
          <p:nvPr/>
        </p:nvSpPr>
        <p:spPr>
          <a:xfrm>
            <a:off x="6112070" y="1492152"/>
            <a:ext cx="523149" cy="524695"/>
          </a:xfrm>
          <a:custGeom>
            <a:rect b="b" l="l" r="r" t="t"/>
            <a:pathLst>
              <a:path extrusionOk="0" h="3249575" w="3240001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52"/>
          <p:cNvSpPr/>
          <p:nvPr/>
        </p:nvSpPr>
        <p:spPr>
          <a:xfrm>
            <a:off x="5273316" y="1562686"/>
            <a:ext cx="523147" cy="383626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52"/>
          <p:cNvSpPr/>
          <p:nvPr/>
        </p:nvSpPr>
        <p:spPr>
          <a:xfrm>
            <a:off x="6114156" y="4520206"/>
            <a:ext cx="313133" cy="707899"/>
          </a:xfrm>
          <a:custGeom>
            <a:rect b="b" l="l" r="r" t="t"/>
            <a:pathLst>
              <a:path extrusionOk="0" h="3166775" w="1346449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52"/>
          <p:cNvSpPr/>
          <p:nvPr/>
        </p:nvSpPr>
        <p:spPr>
          <a:xfrm rot="-2700000">
            <a:off x="9585735" y="3654558"/>
            <a:ext cx="225664" cy="502732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52"/>
          <p:cNvSpPr/>
          <p:nvPr/>
        </p:nvSpPr>
        <p:spPr>
          <a:xfrm flipH="1">
            <a:off x="5267026" y="4641909"/>
            <a:ext cx="464493" cy="464493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52"/>
          <p:cNvSpPr/>
          <p:nvPr/>
        </p:nvSpPr>
        <p:spPr>
          <a:xfrm>
            <a:off x="7745410" y="3642506"/>
            <a:ext cx="460778" cy="453389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52"/>
          <p:cNvSpPr/>
          <p:nvPr/>
        </p:nvSpPr>
        <p:spPr>
          <a:xfrm>
            <a:off x="11063701" y="3600566"/>
            <a:ext cx="464493" cy="463135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52"/>
          <p:cNvSpPr/>
          <p:nvPr/>
        </p:nvSpPr>
        <p:spPr>
          <a:xfrm>
            <a:off x="6950824" y="1518716"/>
            <a:ext cx="471567" cy="471567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52"/>
          <p:cNvSpPr/>
          <p:nvPr/>
        </p:nvSpPr>
        <p:spPr>
          <a:xfrm rot="5400000">
            <a:off x="7737684" y="1518715"/>
            <a:ext cx="472195" cy="471568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52"/>
          <p:cNvSpPr/>
          <p:nvPr/>
        </p:nvSpPr>
        <p:spPr>
          <a:xfrm>
            <a:off x="6809927" y="4618984"/>
            <a:ext cx="513183" cy="510342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52"/>
          <p:cNvSpPr/>
          <p:nvPr/>
        </p:nvSpPr>
        <p:spPr>
          <a:xfrm flipH="1">
            <a:off x="11038458" y="2527766"/>
            <a:ext cx="514976" cy="516250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52"/>
          <p:cNvSpPr/>
          <p:nvPr/>
        </p:nvSpPr>
        <p:spPr>
          <a:xfrm rot="-5400000">
            <a:off x="8525358" y="1470612"/>
            <a:ext cx="567400" cy="567774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52"/>
          <p:cNvSpPr/>
          <p:nvPr/>
        </p:nvSpPr>
        <p:spPr>
          <a:xfrm>
            <a:off x="9408551" y="1424302"/>
            <a:ext cx="473301" cy="660394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52"/>
          <p:cNvSpPr/>
          <p:nvPr/>
        </p:nvSpPr>
        <p:spPr>
          <a:xfrm>
            <a:off x="7705746" y="4600959"/>
            <a:ext cx="385790" cy="546392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52"/>
          <p:cNvSpPr/>
          <p:nvPr/>
        </p:nvSpPr>
        <p:spPr>
          <a:xfrm>
            <a:off x="4418496" y="5469184"/>
            <a:ext cx="409732" cy="779216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52"/>
          <p:cNvSpPr/>
          <p:nvPr/>
        </p:nvSpPr>
        <p:spPr>
          <a:xfrm rot="-5400000">
            <a:off x="8536863" y="3545131"/>
            <a:ext cx="598764" cy="648141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52"/>
          <p:cNvSpPr/>
          <p:nvPr/>
        </p:nvSpPr>
        <p:spPr>
          <a:xfrm rot="10800000">
            <a:off x="9311063" y="2543932"/>
            <a:ext cx="386665" cy="436639"/>
          </a:xfrm>
          <a:custGeom>
            <a:rect b="b" l="l" r="r" t="t"/>
            <a:pathLst>
              <a:path extrusionOk="0" h="3252576" w="2880320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52"/>
          <p:cNvSpPr/>
          <p:nvPr/>
        </p:nvSpPr>
        <p:spPr>
          <a:xfrm>
            <a:off x="6966942" y="3587275"/>
            <a:ext cx="472482" cy="563852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52"/>
          <p:cNvSpPr/>
          <p:nvPr/>
        </p:nvSpPr>
        <p:spPr>
          <a:xfrm>
            <a:off x="4360223" y="1480860"/>
            <a:ext cx="597487" cy="547278"/>
          </a:xfrm>
          <a:custGeom>
            <a:rect b="b" l="l" r="r" t="t"/>
            <a:pathLst>
              <a:path extrusionOk="0" h="2940925" w="321074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52"/>
          <p:cNvSpPr/>
          <p:nvPr/>
        </p:nvSpPr>
        <p:spPr>
          <a:xfrm>
            <a:off x="8534202" y="2515987"/>
            <a:ext cx="372169" cy="492524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52"/>
          <p:cNvSpPr/>
          <p:nvPr/>
        </p:nvSpPr>
        <p:spPr>
          <a:xfrm>
            <a:off x="10179594" y="3623455"/>
            <a:ext cx="491492" cy="491492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52"/>
          <p:cNvSpPr/>
          <p:nvPr/>
        </p:nvSpPr>
        <p:spPr>
          <a:xfrm>
            <a:off x="5324216" y="2538243"/>
            <a:ext cx="529844" cy="448015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52"/>
          <p:cNvSpPr/>
          <p:nvPr/>
        </p:nvSpPr>
        <p:spPr>
          <a:xfrm>
            <a:off x="7858216" y="2527504"/>
            <a:ext cx="271294" cy="46949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52"/>
          <p:cNvSpPr/>
          <p:nvPr/>
        </p:nvSpPr>
        <p:spPr>
          <a:xfrm>
            <a:off x="6258752" y="2567175"/>
            <a:ext cx="491054" cy="390153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52"/>
          <p:cNvSpPr/>
          <p:nvPr/>
        </p:nvSpPr>
        <p:spPr>
          <a:xfrm>
            <a:off x="7154498" y="2552022"/>
            <a:ext cx="299026" cy="420457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52"/>
          <p:cNvSpPr/>
          <p:nvPr/>
        </p:nvSpPr>
        <p:spPr>
          <a:xfrm>
            <a:off x="5919945" y="5535338"/>
            <a:ext cx="512639" cy="646909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52"/>
          <p:cNvSpPr/>
          <p:nvPr/>
        </p:nvSpPr>
        <p:spPr>
          <a:xfrm>
            <a:off x="4411373" y="2471636"/>
            <a:ext cx="508153" cy="516633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52"/>
          <p:cNvSpPr/>
          <p:nvPr/>
        </p:nvSpPr>
        <p:spPr>
          <a:xfrm rot="-900000">
            <a:off x="6137536" y="3634206"/>
            <a:ext cx="548680" cy="469988"/>
          </a:xfrm>
          <a:custGeom>
            <a:rect b="b" l="l" r="r" t="t"/>
            <a:pathLst>
              <a:path extrusionOk="0" h="2485205" w="2901316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52"/>
          <p:cNvSpPr/>
          <p:nvPr/>
        </p:nvSpPr>
        <p:spPr>
          <a:xfrm rot="10800000">
            <a:off x="5188220" y="5485943"/>
            <a:ext cx="376548" cy="745701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52"/>
          <p:cNvSpPr/>
          <p:nvPr/>
        </p:nvSpPr>
        <p:spPr>
          <a:xfrm>
            <a:off x="761704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52"/>
          <p:cNvSpPr/>
          <p:nvPr/>
        </p:nvSpPr>
        <p:spPr>
          <a:xfrm>
            <a:off x="1016062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52"/>
          <p:cNvSpPr/>
          <p:nvPr/>
        </p:nvSpPr>
        <p:spPr>
          <a:xfrm>
            <a:off x="8468995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52"/>
          <p:cNvSpPr/>
          <p:nvPr/>
        </p:nvSpPr>
        <p:spPr>
          <a:xfrm>
            <a:off x="11012576" y="5575424"/>
            <a:ext cx="566738" cy="566738"/>
          </a:xfrm>
          <a:custGeom>
            <a:rect b="b" l="l" r="r" t="t"/>
            <a:pathLst>
              <a:path extrusionOk="0" h="3240000" w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52"/>
          <p:cNvSpPr/>
          <p:nvPr/>
        </p:nvSpPr>
        <p:spPr>
          <a:xfrm>
            <a:off x="9314808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52"/>
          <p:cNvSpPr/>
          <p:nvPr/>
        </p:nvSpPr>
        <p:spPr>
          <a:xfrm rot="2700000">
            <a:off x="5325698" y="3520150"/>
            <a:ext cx="389390" cy="69810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52"/>
          <p:cNvSpPr/>
          <p:nvPr/>
        </p:nvSpPr>
        <p:spPr>
          <a:xfrm>
            <a:off x="4401174" y="3545247"/>
            <a:ext cx="527335" cy="493633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52"/>
          <p:cNvSpPr/>
          <p:nvPr/>
        </p:nvSpPr>
        <p:spPr>
          <a:xfrm rot="2700000">
            <a:off x="6979028" y="5476482"/>
            <a:ext cx="190721" cy="764622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52"/>
          <p:cNvSpPr/>
          <p:nvPr/>
        </p:nvSpPr>
        <p:spPr>
          <a:xfrm>
            <a:off x="4376235" y="4613417"/>
            <a:ext cx="508153" cy="508153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52"/>
          <p:cNvSpPr/>
          <p:nvPr/>
        </p:nvSpPr>
        <p:spPr>
          <a:xfrm flipH="1">
            <a:off x="10102420" y="2554106"/>
            <a:ext cx="504633" cy="41629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52"/>
          <p:cNvSpPr/>
          <p:nvPr/>
        </p:nvSpPr>
        <p:spPr>
          <a:xfrm rot="-2794009">
            <a:off x="10126692" y="1539348"/>
            <a:ext cx="551843" cy="546086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52"/>
          <p:cNvSpPr/>
          <p:nvPr/>
        </p:nvSpPr>
        <p:spPr>
          <a:xfrm>
            <a:off x="10932820" y="1539414"/>
            <a:ext cx="544577" cy="547049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52"/>
          <p:cNvSpPr/>
          <p:nvPr/>
        </p:nvSpPr>
        <p:spPr>
          <a:xfrm>
            <a:off x="9363473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52"/>
          <p:cNvSpPr/>
          <p:nvPr/>
        </p:nvSpPr>
        <p:spPr>
          <a:xfrm>
            <a:off x="8488431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52"/>
          <p:cNvSpPr/>
          <p:nvPr/>
        </p:nvSpPr>
        <p:spPr>
          <a:xfrm>
            <a:off x="10238515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52"/>
          <p:cNvSpPr/>
          <p:nvPr/>
        </p:nvSpPr>
        <p:spPr>
          <a:xfrm>
            <a:off x="11113556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3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B</a:t>
            </a:r>
            <a:endParaRPr/>
          </a:p>
        </p:txBody>
      </p:sp>
      <p:sp>
        <p:nvSpPr>
          <p:cNvPr id="1737" name="Google Shape;1737;p53"/>
          <p:cNvSpPr/>
          <p:nvPr/>
        </p:nvSpPr>
        <p:spPr>
          <a:xfrm>
            <a:off x="4430860" y="1410562"/>
            <a:ext cx="530134" cy="529812"/>
          </a:xfrm>
          <a:custGeom>
            <a:rect b="b" l="l" r="r" t="t"/>
            <a:pathLst>
              <a:path extrusionOk="0" h="2102114" w="2103393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53"/>
          <p:cNvSpPr/>
          <p:nvPr/>
        </p:nvSpPr>
        <p:spPr>
          <a:xfrm>
            <a:off x="5278002" y="1454850"/>
            <a:ext cx="529812" cy="441236"/>
          </a:xfrm>
          <a:custGeom>
            <a:rect b="b" l="l" r="r" t="t"/>
            <a:pathLst>
              <a:path extrusionOk="0" h="2698329" w="3240001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53"/>
          <p:cNvSpPr/>
          <p:nvPr/>
        </p:nvSpPr>
        <p:spPr>
          <a:xfrm>
            <a:off x="6995432" y="1440016"/>
            <a:ext cx="470907" cy="470907"/>
          </a:xfrm>
          <a:custGeom>
            <a:rect b="b" l="l" r="r" t="t"/>
            <a:pathLst>
              <a:path extrusionOk="0" h="3242474" w="3203570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53"/>
          <p:cNvSpPr/>
          <p:nvPr/>
        </p:nvSpPr>
        <p:spPr>
          <a:xfrm>
            <a:off x="6115987" y="1451770"/>
            <a:ext cx="529812" cy="447396"/>
          </a:xfrm>
          <a:custGeom>
            <a:rect b="b" l="l" r="r" t="t"/>
            <a:pathLst>
              <a:path extrusionOk="0" h="2719059" w="3213653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53"/>
          <p:cNvSpPr/>
          <p:nvPr/>
        </p:nvSpPr>
        <p:spPr>
          <a:xfrm rot="-2700000">
            <a:off x="7840756" y="2475143"/>
            <a:ext cx="512877" cy="437727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53"/>
          <p:cNvSpPr/>
          <p:nvPr/>
        </p:nvSpPr>
        <p:spPr>
          <a:xfrm>
            <a:off x="8560808" y="1444151"/>
            <a:ext cx="619107" cy="462636"/>
          </a:xfrm>
          <a:custGeom>
            <a:rect b="b" l="l" r="r" t="t"/>
            <a:pathLst>
              <a:path extrusionOk="0" h="2425805" w="324624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53"/>
          <p:cNvSpPr/>
          <p:nvPr/>
        </p:nvSpPr>
        <p:spPr>
          <a:xfrm>
            <a:off x="10277429" y="1539784"/>
            <a:ext cx="529812" cy="271370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53"/>
          <p:cNvSpPr/>
          <p:nvPr/>
        </p:nvSpPr>
        <p:spPr>
          <a:xfrm>
            <a:off x="7902810" y="1432248"/>
            <a:ext cx="388767" cy="486441"/>
          </a:xfrm>
          <a:custGeom>
            <a:rect b="b" l="l" r="r" t="t"/>
            <a:pathLst>
              <a:path extrusionOk="0" h="3249943" w="2427821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53"/>
          <p:cNvSpPr/>
          <p:nvPr/>
        </p:nvSpPr>
        <p:spPr>
          <a:xfrm>
            <a:off x="9460302" y="1433265"/>
            <a:ext cx="486653" cy="484407"/>
          </a:xfrm>
          <a:custGeom>
            <a:rect b="b" l="l" r="r" t="t"/>
            <a:pathLst>
              <a:path extrusionOk="0" h="3214867" w="3229769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53"/>
          <p:cNvSpPr/>
          <p:nvPr/>
        </p:nvSpPr>
        <p:spPr>
          <a:xfrm>
            <a:off x="11180535" y="1485955"/>
            <a:ext cx="284691" cy="379029"/>
          </a:xfrm>
          <a:custGeom>
            <a:rect b="b" l="l" r="r" t="t"/>
            <a:pathLst>
              <a:path extrusionOk="0" h="3258388" w="2433593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7" name="Google Shape;1747;p53"/>
          <p:cNvGrpSpPr/>
          <p:nvPr/>
        </p:nvGrpSpPr>
        <p:grpSpPr>
          <a:xfrm>
            <a:off x="8688594" y="2429101"/>
            <a:ext cx="344634" cy="584983"/>
            <a:chOff x="1960331" y="2060848"/>
            <a:chExt cx="2028872" cy="3463828"/>
          </a:xfrm>
        </p:grpSpPr>
        <p:sp>
          <p:nvSpPr>
            <p:cNvPr id="1748" name="Google Shape;1748;p53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3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3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3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2" name="Google Shape;1752;p53"/>
          <p:cNvSpPr/>
          <p:nvPr/>
        </p:nvSpPr>
        <p:spPr>
          <a:xfrm>
            <a:off x="9618682" y="2429101"/>
            <a:ext cx="169894" cy="529812"/>
          </a:xfrm>
          <a:custGeom>
            <a:rect b="b" l="l" r="r" t="t"/>
            <a:pathLst>
              <a:path extrusionOk="0" h="2449001" w="785322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53"/>
          <p:cNvSpPr/>
          <p:nvPr/>
        </p:nvSpPr>
        <p:spPr>
          <a:xfrm>
            <a:off x="6129967" y="2416730"/>
            <a:ext cx="501857" cy="554554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53"/>
          <p:cNvSpPr/>
          <p:nvPr/>
        </p:nvSpPr>
        <p:spPr>
          <a:xfrm>
            <a:off x="6967308" y="2429072"/>
            <a:ext cx="527152" cy="529870"/>
          </a:xfrm>
          <a:custGeom>
            <a:rect b="b" l="l" r="r" t="t"/>
            <a:pathLst>
              <a:path extrusionOk="0" h="3083879" w="3068057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5" name="Google Shape;1755;p53"/>
          <p:cNvGrpSpPr/>
          <p:nvPr/>
        </p:nvGrpSpPr>
        <p:grpSpPr>
          <a:xfrm>
            <a:off x="5291981" y="2376440"/>
            <a:ext cx="528975" cy="594844"/>
            <a:chOff x="4835382" y="-161249"/>
            <a:chExt cx="3078656" cy="3462027"/>
          </a:xfrm>
        </p:grpSpPr>
        <p:sp>
          <p:nvSpPr>
            <p:cNvPr id="1756" name="Google Shape;1756;p53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5891405" w="5331558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3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745209" w="1170491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8" name="Google Shape;1758;p53"/>
          <p:cNvSpPr/>
          <p:nvPr/>
        </p:nvSpPr>
        <p:spPr>
          <a:xfrm>
            <a:off x="4471052" y="2446822"/>
            <a:ext cx="449751" cy="494370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53"/>
          <p:cNvSpPr/>
          <p:nvPr/>
        </p:nvSpPr>
        <p:spPr>
          <a:xfrm>
            <a:off x="10267646" y="2429101"/>
            <a:ext cx="549379" cy="529812"/>
          </a:xfrm>
          <a:custGeom>
            <a:rect b="b" l="l" r="r" t="t"/>
            <a:pathLst>
              <a:path extrusionOk="0" h="3316502" w="3745816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53"/>
          <p:cNvSpPr/>
          <p:nvPr/>
        </p:nvSpPr>
        <p:spPr>
          <a:xfrm>
            <a:off x="4509610" y="3571006"/>
            <a:ext cx="372634" cy="529812"/>
          </a:xfrm>
          <a:custGeom>
            <a:rect b="b" l="l" r="r" t="t"/>
            <a:pathLst>
              <a:path extrusionOk="0" h="3232141" w="2273269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53"/>
          <p:cNvSpPr/>
          <p:nvPr/>
        </p:nvSpPr>
        <p:spPr>
          <a:xfrm>
            <a:off x="11057974" y="2429101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53"/>
          <p:cNvSpPr/>
          <p:nvPr/>
        </p:nvSpPr>
        <p:spPr>
          <a:xfrm>
            <a:off x="5308362" y="3571006"/>
            <a:ext cx="469094" cy="529812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53"/>
          <p:cNvSpPr/>
          <p:nvPr/>
        </p:nvSpPr>
        <p:spPr>
          <a:xfrm>
            <a:off x="7846544" y="3588496"/>
            <a:ext cx="501299" cy="491506"/>
          </a:xfrm>
          <a:custGeom>
            <a:rect b="b" l="l" r="r" t="t"/>
            <a:pathLst>
              <a:path extrusionOk="0" h="3199863" w="3263621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53"/>
          <p:cNvSpPr/>
          <p:nvPr/>
        </p:nvSpPr>
        <p:spPr>
          <a:xfrm>
            <a:off x="6982048" y="3626197"/>
            <a:ext cx="497670" cy="419433"/>
          </a:xfrm>
          <a:custGeom>
            <a:rect b="b" l="l" r="r" t="t"/>
            <a:pathLst>
              <a:path extrusionOk="0" h="2730652" w="3240000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53"/>
          <p:cNvSpPr/>
          <p:nvPr/>
        </p:nvSpPr>
        <p:spPr>
          <a:xfrm>
            <a:off x="6132058" y="3589260"/>
            <a:ext cx="497670" cy="493305"/>
          </a:xfrm>
          <a:custGeom>
            <a:rect b="b" l="l" r="r" t="t"/>
            <a:pathLst>
              <a:path extrusionOk="0" h="3211580" w="324000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53"/>
          <p:cNvSpPr/>
          <p:nvPr/>
        </p:nvSpPr>
        <p:spPr>
          <a:xfrm rot="2942052">
            <a:off x="8639059" y="3589842"/>
            <a:ext cx="462604" cy="492140"/>
          </a:xfrm>
          <a:custGeom>
            <a:rect b="b" l="l" r="r" t="t"/>
            <a:pathLst>
              <a:path extrusionOk="0" h="3204001" w="3011706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53"/>
          <p:cNvSpPr/>
          <p:nvPr/>
        </p:nvSpPr>
        <p:spPr>
          <a:xfrm flipH="1" rot="-2675106">
            <a:off x="6299616" y="4621988"/>
            <a:ext cx="162556" cy="635774"/>
          </a:xfrm>
          <a:custGeom>
            <a:rect b="b" l="l" r="r" t="t"/>
            <a:pathLst>
              <a:path extrusionOk="0" h="4228323" w="1081111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53"/>
          <p:cNvSpPr/>
          <p:nvPr/>
        </p:nvSpPr>
        <p:spPr>
          <a:xfrm>
            <a:off x="11156386" y="3571006"/>
            <a:ext cx="332990" cy="529812"/>
          </a:xfrm>
          <a:custGeom>
            <a:rect b="b" l="l" r="r" t="t"/>
            <a:pathLst>
              <a:path extrusionOk="0" h="3207971" w="2016224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53"/>
          <p:cNvSpPr/>
          <p:nvPr/>
        </p:nvSpPr>
        <p:spPr>
          <a:xfrm>
            <a:off x="9438721" y="3571006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53"/>
          <p:cNvSpPr/>
          <p:nvPr/>
        </p:nvSpPr>
        <p:spPr>
          <a:xfrm>
            <a:off x="10277790" y="3571006"/>
            <a:ext cx="529090" cy="529812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53"/>
          <p:cNvSpPr/>
          <p:nvPr/>
        </p:nvSpPr>
        <p:spPr>
          <a:xfrm rot="10800000">
            <a:off x="5298601" y="4674968"/>
            <a:ext cx="488619" cy="529812"/>
          </a:xfrm>
          <a:custGeom>
            <a:rect b="b" l="l" r="r" t="t"/>
            <a:pathLst>
              <a:path extrusionOk="0" h="3207983" w="2958558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53"/>
          <p:cNvSpPr/>
          <p:nvPr/>
        </p:nvSpPr>
        <p:spPr>
          <a:xfrm rot="10800000">
            <a:off x="8710309" y="4659312"/>
            <a:ext cx="320105" cy="520850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53"/>
          <p:cNvSpPr/>
          <p:nvPr/>
        </p:nvSpPr>
        <p:spPr>
          <a:xfrm>
            <a:off x="6977936" y="4798176"/>
            <a:ext cx="505898" cy="283399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53"/>
          <p:cNvSpPr/>
          <p:nvPr/>
        </p:nvSpPr>
        <p:spPr>
          <a:xfrm>
            <a:off x="11061660" y="4700090"/>
            <a:ext cx="522441" cy="523242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53"/>
          <p:cNvSpPr/>
          <p:nvPr/>
        </p:nvSpPr>
        <p:spPr>
          <a:xfrm flipH="1" rot="-5400000">
            <a:off x="9442736" y="5628226"/>
            <a:ext cx="541566" cy="51002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53"/>
          <p:cNvSpPr/>
          <p:nvPr/>
        </p:nvSpPr>
        <p:spPr>
          <a:xfrm>
            <a:off x="7895083" y="4737985"/>
            <a:ext cx="404220" cy="403783"/>
          </a:xfrm>
          <a:custGeom>
            <a:rect b="b" l="l" r="r" t="t"/>
            <a:pathLst>
              <a:path extrusionOk="0" h="3225610" w="3229104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53"/>
          <p:cNvSpPr/>
          <p:nvPr/>
        </p:nvSpPr>
        <p:spPr>
          <a:xfrm>
            <a:off x="9438721" y="4805113"/>
            <a:ext cx="529812" cy="269525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53"/>
          <p:cNvSpPr/>
          <p:nvPr/>
        </p:nvSpPr>
        <p:spPr>
          <a:xfrm rot="2160000">
            <a:off x="10296822" y="4674968"/>
            <a:ext cx="491028" cy="529812"/>
          </a:xfrm>
          <a:custGeom>
            <a:rect b="b" l="l" r="r" t="t"/>
            <a:pathLst>
              <a:path extrusionOk="0" h="2951283" w="273524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53"/>
          <p:cNvSpPr/>
          <p:nvPr/>
        </p:nvSpPr>
        <p:spPr>
          <a:xfrm>
            <a:off x="4477340" y="4674968"/>
            <a:ext cx="437175" cy="529812"/>
          </a:xfrm>
          <a:custGeom>
            <a:rect b="b" l="l" r="r" t="t"/>
            <a:pathLst>
              <a:path extrusionOk="0" h="3228846" w="2664297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53"/>
          <p:cNvSpPr/>
          <p:nvPr/>
        </p:nvSpPr>
        <p:spPr>
          <a:xfrm>
            <a:off x="5283276" y="5634756"/>
            <a:ext cx="519265" cy="519265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53"/>
          <p:cNvSpPr/>
          <p:nvPr/>
        </p:nvSpPr>
        <p:spPr>
          <a:xfrm>
            <a:off x="4436267" y="5634756"/>
            <a:ext cx="519323" cy="519265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53"/>
          <p:cNvSpPr/>
          <p:nvPr/>
        </p:nvSpPr>
        <p:spPr>
          <a:xfrm>
            <a:off x="697125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53"/>
          <p:cNvSpPr/>
          <p:nvPr/>
        </p:nvSpPr>
        <p:spPr>
          <a:xfrm>
            <a:off x="612126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53"/>
          <p:cNvSpPr/>
          <p:nvPr/>
        </p:nvSpPr>
        <p:spPr>
          <a:xfrm>
            <a:off x="7836637" y="5624208"/>
            <a:ext cx="521115" cy="529812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53"/>
          <p:cNvSpPr/>
          <p:nvPr/>
        </p:nvSpPr>
        <p:spPr>
          <a:xfrm>
            <a:off x="8626102" y="5660698"/>
            <a:ext cx="488516" cy="493322"/>
          </a:xfrm>
          <a:custGeom>
            <a:rect b="b" l="l" r="r" t="t"/>
            <a:pathLst>
              <a:path extrusionOk="0" h="3221116" w="3189723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53"/>
          <p:cNvSpPr/>
          <p:nvPr/>
        </p:nvSpPr>
        <p:spPr>
          <a:xfrm>
            <a:off x="11088980" y="5624208"/>
            <a:ext cx="544340" cy="529812"/>
          </a:xfrm>
          <a:custGeom>
            <a:rect b="b" l="l" r="r" t="t"/>
            <a:pathLst>
              <a:path extrusionOk="0" h="3218379" w="3306630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53"/>
          <p:cNvSpPr/>
          <p:nvPr/>
        </p:nvSpPr>
        <p:spPr>
          <a:xfrm>
            <a:off x="10359195" y="5625275"/>
            <a:ext cx="426213" cy="537400"/>
          </a:xfrm>
          <a:custGeom>
            <a:rect b="b" l="l" r="r" t="t"/>
            <a:pathLst>
              <a:path extrusionOk="0" h="3213371" w="254853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4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C</a:t>
            </a:r>
            <a:endParaRPr/>
          </a:p>
        </p:txBody>
      </p:sp>
      <p:sp>
        <p:nvSpPr>
          <p:cNvPr id="1793" name="Google Shape;1793;p54"/>
          <p:cNvSpPr/>
          <p:nvPr/>
        </p:nvSpPr>
        <p:spPr>
          <a:xfrm rot="10800000">
            <a:off x="7871934" y="4610240"/>
            <a:ext cx="220703" cy="687310"/>
          </a:xfrm>
          <a:custGeom>
            <a:rect b="b" l="l" r="r" t="t"/>
            <a:pathLst>
              <a:path extrusionOk="0" h="3240000" w="10404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54"/>
          <p:cNvSpPr/>
          <p:nvPr/>
        </p:nvSpPr>
        <p:spPr>
          <a:xfrm>
            <a:off x="8435540" y="4689594"/>
            <a:ext cx="529466" cy="528605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54"/>
          <p:cNvSpPr/>
          <p:nvPr/>
        </p:nvSpPr>
        <p:spPr>
          <a:xfrm rot="-5400000">
            <a:off x="4359308" y="3634371"/>
            <a:ext cx="444149" cy="529543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54"/>
          <p:cNvSpPr/>
          <p:nvPr/>
        </p:nvSpPr>
        <p:spPr>
          <a:xfrm>
            <a:off x="9475134" y="3608548"/>
            <a:ext cx="486216" cy="581184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54"/>
          <p:cNvSpPr/>
          <p:nvPr/>
        </p:nvSpPr>
        <p:spPr>
          <a:xfrm>
            <a:off x="10104940" y="4747559"/>
            <a:ext cx="511325" cy="412677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54"/>
          <p:cNvSpPr/>
          <p:nvPr/>
        </p:nvSpPr>
        <p:spPr>
          <a:xfrm>
            <a:off x="10252271" y="3641889"/>
            <a:ext cx="514505" cy="514505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54"/>
          <p:cNvSpPr/>
          <p:nvPr/>
        </p:nvSpPr>
        <p:spPr>
          <a:xfrm>
            <a:off x="10998217" y="5652772"/>
            <a:ext cx="536427" cy="573297"/>
          </a:xfrm>
          <a:custGeom>
            <a:rect b="b" l="l" r="r" t="t"/>
            <a:pathLst>
              <a:path extrusionOk="0" h="3173121" w="2969045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54"/>
          <p:cNvSpPr/>
          <p:nvPr/>
        </p:nvSpPr>
        <p:spPr>
          <a:xfrm>
            <a:off x="10972939" y="2640819"/>
            <a:ext cx="586980" cy="43016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54"/>
          <p:cNvSpPr/>
          <p:nvPr/>
        </p:nvSpPr>
        <p:spPr>
          <a:xfrm>
            <a:off x="9454085" y="5654191"/>
            <a:ext cx="563324" cy="570461"/>
          </a:xfrm>
          <a:custGeom>
            <a:rect b="b" l="l" r="r" t="t"/>
            <a:pathLst>
              <a:path extrusionOk="0" h="2880180" w="2844151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54"/>
          <p:cNvSpPr/>
          <p:nvPr/>
        </p:nvSpPr>
        <p:spPr>
          <a:xfrm rot="9900000">
            <a:off x="10208910" y="1534987"/>
            <a:ext cx="579867" cy="49248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54"/>
          <p:cNvSpPr/>
          <p:nvPr/>
        </p:nvSpPr>
        <p:spPr>
          <a:xfrm>
            <a:off x="4246301" y="4666128"/>
            <a:ext cx="575536" cy="575536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54"/>
          <p:cNvSpPr/>
          <p:nvPr/>
        </p:nvSpPr>
        <p:spPr>
          <a:xfrm>
            <a:off x="8766358" y="3640606"/>
            <a:ext cx="417857" cy="517071"/>
          </a:xfrm>
          <a:custGeom>
            <a:rect b="b" l="l" r="r" t="t"/>
            <a:pathLst>
              <a:path extrusionOk="0" h="1937121" w="156543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54"/>
          <p:cNvSpPr/>
          <p:nvPr/>
        </p:nvSpPr>
        <p:spPr>
          <a:xfrm>
            <a:off x="5164740" y="4708915"/>
            <a:ext cx="586136" cy="489963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54"/>
          <p:cNvSpPr/>
          <p:nvPr/>
        </p:nvSpPr>
        <p:spPr>
          <a:xfrm>
            <a:off x="8316455" y="1548746"/>
            <a:ext cx="605315" cy="464964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54"/>
          <p:cNvSpPr/>
          <p:nvPr/>
        </p:nvSpPr>
        <p:spPr>
          <a:xfrm>
            <a:off x="9257631" y="1515680"/>
            <a:ext cx="615416" cy="53109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54"/>
          <p:cNvSpPr/>
          <p:nvPr/>
        </p:nvSpPr>
        <p:spPr>
          <a:xfrm>
            <a:off x="11124640" y="1472088"/>
            <a:ext cx="283580" cy="618280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54"/>
          <p:cNvSpPr/>
          <p:nvPr/>
        </p:nvSpPr>
        <p:spPr>
          <a:xfrm>
            <a:off x="6093780" y="4751666"/>
            <a:ext cx="615416" cy="404460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54"/>
          <p:cNvSpPr/>
          <p:nvPr/>
        </p:nvSpPr>
        <p:spPr>
          <a:xfrm>
            <a:off x="5137072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54"/>
          <p:cNvSpPr/>
          <p:nvPr/>
        </p:nvSpPr>
        <p:spPr>
          <a:xfrm>
            <a:off x="6044394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54"/>
          <p:cNvSpPr/>
          <p:nvPr/>
        </p:nvSpPr>
        <p:spPr>
          <a:xfrm>
            <a:off x="695171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54"/>
          <p:cNvSpPr/>
          <p:nvPr/>
        </p:nvSpPr>
        <p:spPr>
          <a:xfrm>
            <a:off x="785903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54"/>
          <p:cNvSpPr/>
          <p:nvPr/>
        </p:nvSpPr>
        <p:spPr>
          <a:xfrm rot="8100000">
            <a:off x="11057693" y="3690402"/>
            <a:ext cx="417475" cy="417476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54"/>
          <p:cNvSpPr/>
          <p:nvPr/>
        </p:nvSpPr>
        <p:spPr>
          <a:xfrm>
            <a:off x="5773604" y="2544635"/>
            <a:ext cx="617508" cy="622535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54"/>
          <p:cNvSpPr/>
          <p:nvPr/>
        </p:nvSpPr>
        <p:spPr>
          <a:xfrm>
            <a:off x="6733448" y="2544108"/>
            <a:ext cx="484927" cy="623588"/>
          </a:xfrm>
          <a:custGeom>
            <a:rect b="b" l="l" r="r" t="t"/>
            <a:pathLst>
              <a:path extrusionOk="0" h="3240000" w="2519554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54"/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54"/>
          <p:cNvSpPr/>
          <p:nvPr/>
        </p:nvSpPr>
        <p:spPr>
          <a:xfrm>
            <a:off x="10301960" y="5685084"/>
            <a:ext cx="411706" cy="508675"/>
          </a:xfrm>
          <a:custGeom>
            <a:rect b="b" l="l" r="r" t="t"/>
            <a:pathLst>
              <a:path extrusionOk="0" h="3213524" w="2600931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54"/>
          <p:cNvSpPr/>
          <p:nvPr/>
        </p:nvSpPr>
        <p:spPr>
          <a:xfrm>
            <a:off x="4242330" y="5739982"/>
            <a:ext cx="678102" cy="398876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54"/>
          <p:cNvSpPr/>
          <p:nvPr/>
        </p:nvSpPr>
        <p:spPr>
          <a:xfrm>
            <a:off x="8665030" y="5684794"/>
            <a:ext cx="504505" cy="509254"/>
          </a:xfrm>
          <a:custGeom>
            <a:rect b="b" l="l" r="r" t="t"/>
            <a:pathLst>
              <a:path extrusionOk="0" h="3217189" w="3187187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54"/>
          <p:cNvSpPr/>
          <p:nvPr/>
        </p:nvSpPr>
        <p:spPr>
          <a:xfrm>
            <a:off x="5963174" y="5716474"/>
            <a:ext cx="691882" cy="445892"/>
          </a:xfrm>
          <a:custGeom>
            <a:rect b="b" l="l" r="r" t="t"/>
            <a:pathLst>
              <a:path extrusionOk="0" h="2078296" w="3224845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54"/>
          <p:cNvSpPr/>
          <p:nvPr/>
        </p:nvSpPr>
        <p:spPr>
          <a:xfrm>
            <a:off x="6939606" y="5653380"/>
            <a:ext cx="579873" cy="572083"/>
          </a:xfrm>
          <a:custGeom>
            <a:rect b="b" l="l" r="r" t="t"/>
            <a:pathLst>
              <a:path extrusionOk="0" h="3196551" w="3240076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54"/>
          <p:cNvSpPr/>
          <p:nvPr/>
        </p:nvSpPr>
        <p:spPr>
          <a:xfrm rot="-2700000">
            <a:off x="5204982" y="5698880"/>
            <a:ext cx="473640" cy="481082"/>
          </a:xfrm>
          <a:custGeom>
            <a:rect b="b" l="l" r="r" t="t"/>
            <a:pathLst>
              <a:path extrusionOk="0" h="2688071" w="2646489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54"/>
          <p:cNvSpPr/>
          <p:nvPr/>
        </p:nvSpPr>
        <p:spPr>
          <a:xfrm>
            <a:off x="7804030" y="5649492"/>
            <a:ext cx="576449" cy="579858"/>
          </a:xfrm>
          <a:custGeom>
            <a:rect b="b" l="l" r="r" t="t"/>
            <a:pathLst>
              <a:path extrusionOk="0" h="3240001" w="322095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54"/>
          <p:cNvSpPr/>
          <p:nvPr/>
        </p:nvSpPr>
        <p:spPr>
          <a:xfrm>
            <a:off x="4455730" y="1450295"/>
            <a:ext cx="251302" cy="661867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54"/>
          <p:cNvSpPr/>
          <p:nvPr/>
        </p:nvSpPr>
        <p:spPr>
          <a:xfrm rot="10800000">
            <a:off x="5042893" y="1447239"/>
            <a:ext cx="313136" cy="667981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54"/>
          <p:cNvSpPr/>
          <p:nvPr/>
        </p:nvSpPr>
        <p:spPr>
          <a:xfrm>
            <a:off x="5691893" y="1539942"/>
            <a:ext cx="507661" cy="521714"/>
          </a:xfrm>
          <a:custGeom>
            <a:rect b="b" l="l" r="r" t="t"/>
            <a:pathLst>
              <a:path extrusionOk="0" h="366339" w="356471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54"/>
          <p:cNvSpPr/>
          <p:nvPr/>
        </p:nvSpPr>
        <p:spPr>
          <a:xfrm>
            <a:off x="6568402" y="1501877"/>
            <a:ext cx="532052" cy="543757"/>
          </a:xfrm>
          <a:custGeom>
            <a:rect b="b" l="l" r="r" t="t"/>
            <a:pathLst>
              <a:path extrusionOk="0" h="381817" w="373598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54"/>
          <p:cNvSpPr/>
          <p:nvPr/>
        </p:nvSpPr>
        <p:spPr>
          <a:xfrm>
            <a:off x="7560710" y="2604583"/>
            <a:ext cx="507960" cy="502639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54"/>
          <p:cNvSpPr/>
          <p:nvPr/>
        </p:nvSpPr>
        <p:spPr>
          <a:xfrm>
            <a:off x="5081797" y="2603460"/>
            <a:ext cx="349473" cy="504884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54"/>
          <p:cNvSpPr/>
          <p:nvPr/>
        </p:nvSpPr>
        <p:spPr>
          <a:xfrm>
            <a:off x="8411005" y="2603460"/>
            <a:ext cx="455959" cy="504884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54"/>
          <p:cNvSpPr/>
          <p:nvPr/>
        </p:nvSpPr>
        <p:spPr>
          <a:xfrm>
            <a:off x="10130939" y="2599748"/>
            <a:ext cx="499664" cy="512309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54"/>
          <p:cNvSpPr/>
          <p:nvPr/>
        </p:nvSpPr>
        <p:spPr>
          <a:xfrm>
            <a:off x="10959168" y="4745774"/>
            <a:ext cx="614525" cy="416246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54"/>
          <p:cNvSpPr/>
          <p:nvPr/>
        </p:nvSpPr>
        <p:spPr>
          <a:xfrm>
            <a:off x="4423300" y="2468550"/>
            <a:ext cx="316162" cy="774705"/>
          </a:xfrm>
          <a:custGeom>
            <a:rect b="b" l="l" r="r" t="t"/>
            <a:pathLst>
              <a:path extrusionOk="0" h="2598393" w="106042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54"/>
          <p:cNvSpPr/>
          <p:nvPr/>
        </p:nvSpPr>
        <p:spPr>
          <a:xfrm>
            <a:off x="9209300" y="2626898"/>
            <a:ext cx="579306" cy="458009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54"/>
          <p:cNvSpPr/>
          <p:nvPr/>
        </p:nvSpPr>
        <p:spPr>
          <a:xfrm>
            <a:off x="7052100" y="4713438"/>
            <a:ext cx="476931" cy="48091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54"/>
          <p:cNvSpPr/>
          <p:nvPr/>
        </p:nvSpPr>
        <p:spPr>
          <a:xfrm>
            <a:off x="9307908" y="4680733"/>
            <a:ext cx="454128" cy="546324"/>
          </a:xfrm>
          <a:custGeom>
            <a:rect b="b" l="l" r="r" t="t"/>
            <a:pathLst>
              <a:path extrusionOk="0" h="3213546" w="267123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6601156" y="3015974"/>
            <a:ext cx="4979677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Langkah selanjutnya adalah membuat Scripts baru dengan nama “ aaveBorrows.js” dan membuat function main seperti gambar di ini.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96" y="1554612"/>
            <a:ext cx="5348399" cy="414575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6601156" y="2872314"/>
            <a:ext cx="4979677" cy="1241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Lalu buat script baru dengan nama “getWeth.js” , buat async function getWeth untuk membuat token yang kita punya di masukan kedalam data atau web aave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870" y="1569074"/>
            <a:ext cx="6105525" cy="384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7415868" y="1972133"/>
            <a:ext cx="4979677" cy="2103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Selanjutnya kita akan membuat “AggregatorV3Interface.sol”, ERC20, Ilendingpool,IWeth untuk interfacenya dalam contrakctions.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Dengan begitu DeFi bias di gunakan ke dalam Aave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19" y="361931"/>
            <a:ext cx="2530241" cy="265404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09" y="3449084"/>
            <a:ext cx="3675876" cy="265404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8055" y="361931"/>
            <a:ext cx="3600583" cy="266199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2954" y="3970276"/>
            <a:ext cx="2932914" cy="242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6601156" y="3303297"/>
            <a:ext cx="4979677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Selanjutnya kita akan membuat “IERC20.sol” 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13" y="1473995"/>
            <a:ext cx="6081014" cy="439059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6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6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6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