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6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2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3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5"/>
          <p:cNvSpPr txBox="1"/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/>
              <a:t>Upgrading Hardhat</a:t>
            </a:r>
            <a:endParaRPr/>
          </a:p>
        </p:txBody>
      </p:sp>
      <p:sp>
        <p:nvSpPr>
          <p:cNvPr id="116" name="Google Shape;116;p1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818712" y="2222288"/>
            <a:ext cx="10554574" cy="101031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Sebelum mengupgrade Hardhat, kita asumsikan bahwa user sudah menginstall Hardhat pada CMD, di Lesson ini saya menginstall dengan npm</a:t>
            </a:r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712" y="3863662"/>
            <a:ext cx="7142620" cy="2421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Note on Upgrading Hardhat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818712" y="2222287"/>
            <a:ext cx="10554574" cy="416563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Dengan mengupgrade smart contract kita, kita dapat mengupdate parameter yang sebelumnya tidak bisa diimplementasikan seperti tidak bisa menambah sebuah logika pada contract kita ataupun “adding storage”</a:t>
            </a:r>
            <a:endParaRPr/>
          </a:p>
          <a:p>
            <a:pPr indent="-228600" lvl="0" marL="34290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Untuk mengupgrade smart contract merupakan hal yang simple, akan tetapi tidak flexible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Note before upgrading smart contract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Apakah mengupgrade smart contract menghilangkan esensi immutability? Tidak, karena dengan mengupgrade smart contract, berarti semakin berkurang vulnerabilitas keamanan yang ada pada smart contract kita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Kekurangan dari dengan mengupgrade smart contract adalah meyakinkan user untuk pindah ke smart contract baru, dan pastinya address baru untuk semua node yang terkoneksi kedalam jaringan blockchain</a:t>
            </a:r>
            <a:endParaRPr/>
          </a:p>
          <a:p>
            <a:pPr indent="-228600" lvl="0" marL="34290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827424" y="2176530"/>
            <a:ext cx="10554574" cy="11204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Dan apakah migrasi smart contract menghilangkan value dari contract pertama kita?, Hal ini bisa di atasi dengan sebuah codingan yaitu delegatecall, yang mengubah/mengupgrade function pada smart contract pertama kita tanpa mengubah value dari msg.sender dan mmsg.value</a:t>
            </a:r>
            <a:endParaRPr/>
          </a:p>
          <a:p>
            <a:pPr indent="0" lvl="0" marL="0" rtl="0" algn="l">
              <a:spcBef>
                <a:spcPts val="933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0101" y="3396599"/>
            <a:ext cx="6314216" cy="3281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Penerapan delegatecall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818712" y="2222287"/>
            <a:ext cx="10554574" cy="107470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Untuk pengujian delegatecall, kita akan menggunakan 2 smart contract</a:t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963" y="3296992"/>
            <a:ext cx="4467849" cy="2934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7913" y="3782834"/>
            <a:ext cx="5163271" cy="2448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818712" y="2222287"/>
            <a:ext cx="10554574" cy="107470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Jalankan contract B dahulu lalu Contract A</a:t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6" y="3296992"/>
            <a:ext cx="2781688" cy="3267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6911" y="2652216"/>
            <a:ext cx="2772162" cy="422969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3606084" y="4115628"/>
            <a:ext cx="21507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Copas memory dan masukan pada tabel set vars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59" name="Google Shape;159;p22"/>
          <p:cNvCxnSpPr/>
          <p:nvPr/>
        </p:nvCxnSpPr>
        <p:spPr>
          <a:xfrm flipH="1" rot="10800000">
            <a:off x="2910625" y="3631821"/>
            <a:ext cx="6104700" cy="95100"/>
          </a:xfrm>
          <a:prstGeom prst="bentConnector3">
            <a:avLst>
              <a:gd fmla="val 50000" name="adj1"/>
            </a:avLst>
          </a:prstGeom>
          <a:noFill/>
          <a:ln cap="rnd" cmpd="sng" w="25400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60" name="Google Shape;160;p22"/>
          <p:cNvSpPr txBox="1"/>
          <p:nvPr/>
        </p:nvSpPr>
        <p:spPr>
          <a:xfrm>
            <a:off x="5151549" y="5315957"/>
            <a:ext cx="240834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Untuk _num pada contract A dapat diisi sesuai keinginan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458103" y="2562895"/>
            <a:ext cx="10554574" cy="140270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Fungsi dari delegatecall pada codingan adalah seperti kita meng copy-paste function dari contract B ke pada Contract A, Function dibawah hanya tertulis pada contract B, tapi saat kita menggunakan delegate call pada Contract A, function ini tidak perlu diisi ulang</a:t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103" y="4231696"/>
            <a:ext cx="5350341" cy="175832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/>
          <p:nvPr/>
        </p:nvSpPr>
        <p:spPr>
          <a:xfrm>
            <a:off x="6413679" y="4231696"/>
            <a:ext cx="3915177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Keunikan dari delegate call adalah, walaupun nama variable pada contract berbeda dengan yang ada pada function ini, function tersebut akan menyesuaikan dengan variable yang ada pada contract 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