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0DA8-9E8B-4190-8683-FDA92560AFAC}" type="datetimeFigureOut">
              <a:rPr lang="id-ID" smtClean="0"/>
              <a:t>09/07/2022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19D466C-0797-4B93-A07D-D8899AA196A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89941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0DA8-9E8B-4190-8683-FDA92560AFAC}" type="datetimeFigureOut">
              <a:rPr lang="id-ID" smtClean="0"/>
              <a:t>09/07/2022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466C-0797-4B93-A07D-D8899AA196A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5367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0DA8-9E8B-4190-8683-FDA92560AFAC}" type="datetimeFigureOut">
              <a:rPr lang="id-ID" smtClean="0"/>
              <a:t>09/07/2022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466C-0797-4B93-A07D-D8899AA196A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5609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0DA8-9E8B-4190-8683-FDA92560AFAC}" type="datetimeFigureOut">
              <a:rPr lang="id-ID" smtClean="0"/>
              <a:t>09/07/2022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466C-0797-4B93-A07D-D8899AA196A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7826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5BC0DA8-9E8B-4190-8683-FDA92560AFAC}" type="datetimeFigureOut">
              <a:rPr lang="id-ID" smtClean="0"/>
              <a:t>09/07/2022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id-ID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19D466C-0797-4B93-A07D-D8899AA196A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11782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0DA8-9E8B-4190-8683-FDA92560AFAC}" type="datetimeFigureOut">
              <a:rPr lang="id-ID" smtClean="0"/>
              <a:t>09/07/2022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466C-0797-4B93-A07D-D8899AA196A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03284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0DA8-9E8B-4190-8683-FDA92560AFAC}" type="datetimeFigureOut">
              <a:rPr lang="id-ID" smtClean="0"/>
              <a:t>09/07/2022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466C-0797-4B93-A07D-D8899AA196A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4851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0DA8-9E8B-4190-8683-FDA92560AFAC}" type="datetimeFigureOut">
              <a:rPr lang="id-ID" smtClean="0"/>
              <a:t>09/07/2022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466C-0797-4B93-A07D-D8899AA196A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6214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0DA8-9E8B-4190-8683-FDA92560AFAC}" type="datetimeFigureOut">
              <a:rPr lang="id-ID" smtClean="0"/>
              <a:t>09/07/2022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466C-0797-4B93-A07D-D8899AA196A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66011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0DA8-9E8B-4190-8683-FDA92560AFAC}" type="datetimeFigureOut">
              <a:rPr lang="id-ID" smtClean="0"/>
              <a:t>09/07/2022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466C-0797-4B93-A07D-D8899AA196A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2438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0DA8-9E8B-4190-8683-FDA92560AFAC}" type="datetimeFigureOut">
              <a:rPr lang="id-ID" smtClean="0"/>
              <a:t>09/07/2022</a:t>
            </a:fld>
            <a:endParaRPr lang="id-ID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466C-0797-4B93-A07D-D8899AA196A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1469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5BC0DA8-9E8B-4190-8683-FDA92560AFAC}" type="datetimeFigureOut">
              <a:rPr lang="id-ID" smtClean="0"/>
              <a:t>09/07/2022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19D466C-0797-4B93-A07D-D8899AA196A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336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743E2B0-8608-C31B-8336-25A5E08C9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err="1"/>
              <a:t>Hardhat</a:t>
            </a:r>
            <a:r>
              <a:rPr lang="id-ID" dirty="0"/>
              <a:t> </a:t>
            </a:r>
            <a:r>
              <a:rPr lang="id-ID" dirty="0" err="1"/>
              <a:t>smart</a:t>
            </a:r>
            <a:r>
              <a:rPr lang="id-ID" dirty="0"/>
              <a:t> </a:t>
            </a:r>
            <a:r>
              <a:rPr lang="id-ID" dirty="0" err="1"/>
              <a:t>contract</a:t>
            </a:r>
            <a:r>
              <a:rPr lang="id-ID" dirty="0"/>
              <a:t> </a:t>
            </a:r>
            <a:r>
              <a:rPr lang="id-ID" dirty="0" err="1"/>
              <a:t>lottery</a:t>
            </a:r>
            <a:r>
              <a:rPr lang="id-ID" dirty="0"/>
              <a:t>	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10D8D1AA-864E-9580-625A-32D69157A1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err="1"/>
              <a:t>Lesson</a:t>
            </a:r>
            <a:r>
              <a:rPr lang="id-ID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1866811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9FF13C1-EE99-BAD2-66BA-C33C01385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Set masukan </a:t>
            </a:r>
            <a:r>
              <a:rPr lang="id-ID" dirty="0" err="1"/>
              <a:t>raffle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9B4ABB3E-F0D3-B1AA-736A-E1A0E099D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677" y="2608959"/>
            <a:ext cx="6401355" cy="26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335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0DC9D4D-A408-C860-D932-C2279C4A4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Set </a:t>
            </a:r>
            <a:r>
              <a:rPr lang="id-ID" dirty="0" err="1"/>
              <a:t>pick</a:t>
            </a:r>
            <a:r>
              <a:rPr lang="id-ID" dirty="0"/>
              <a:t> </a:t>
            </a:r>
            <a:r>
              <a:rPr lang="id-ID" dirty="0" err="1"/>
              <a:t>winner</a:t>
            </a:r>
            <a:r>
              <a:rPr lang="id-ID" dirty="0"/>
              <a:t> </a:t>
            </a:r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D28D7A78-15FF-D14A-BBD6-DECA07234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024" y="1836044"/>
            <a:ext cx="6264183" cy="433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9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30A5B96-CB06-341B-D7D5-E2E9F56D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Apa itu </a:t>
            </a:r>
            <a:r>
              <a:rPr lang="id-ID" dirty="0" err="1"/>
              <a:t>Hardhat</a:t>
            </a:r>
            <a:r>
              <a:rPr lang="id-ID" dirty="0"/>
              <a:t>?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EEB62B8C-F9A1-92EE-73E7-A3C5C8095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err="1"/>
              <a:t>Hardhat</a:t>
            </a:r>
            <a:r>
              <a:rPr lang="id-ID" dirty="0"/>
              <a:t> adalah </a:t>
            </a:r>
            <a:r>
              <a:rPr lang="id-ID" dirty="0" err="1"/>
              <a:t>Environment</a:t>
            </a:r>
            <a:r>
              <a:rPr lang="id-ID" dirty="0"/>
              <a:t> yang digunakan pengembang untuk </a:t>
            </a:r>
            <a:r>
              <a:rPr lang="id-ID" dirty="0" err="1"/>
              <a:t>mengkompilasi</a:t>
            </a:r>
            <a:r>
              <a:rPr lang="id-ID" dirty="0"/>
              <a:t>, menguji, menyebarkan, dan </a:t>
            </a:r>
            <a:r>
              <a:rPr lang="id-ID" dirty="0" err="1"/>
              <a:t>men</a:t>
            </a:r>
            <a:r>
              <a:rPr lang="id-ID" dirty="0"/>
              <a:t>-debug </a:t>
            </a:r>
            <a:r>
              <a:rPr lang="id-ID" dirty="0" err="1"/>
              <a:t>dApps</a:t>
            </a:r>
            <a:r>
              <a:rPr lang="id-ID" dirty="0"/>
              <a:t> berbasis </a:t>
            </a:r>
            <a:r>
              <a:rPr lang="id-ID" dirty="0" err="1"/>
              <a:t>Ethereum</a:t>
            </a:r>
            <a:r>
              <a:rPr lang="id-ID" dirty="0"/>
              <a:t>. Ini berarti membantu pengembang dan pembuat kode untuk mengelola banyak tugas asli dalam mengembangkan kontrak pintar.</a:t>
            </a:r>
          </a:p>
          <a:p>
            <a:pPr marL="0" indent="0">
              <a:buNone/>
            </a:pPr>
            <a:r>
              <a:rPr lang="id-ID" dirty="0" err="1"/>
              <a:t>Hardhat</a:t>
            </a:r>
            <a:r>
              <a:rPr lang="id-ID" dirty="0"/>
              <a:t> hadir dengan jaringan </a:t>
            </a:r>
            <a:r>
              <a:rPr lang="id-ID" dirty="0" err="1"/>
              <a:t>Ethereum</a:t>
            </a:r>
            <a:r>
              <a:rPr lang="id-ID" dirty="0"/>
              <a:t> lokal yang sudah dibangun sebelumnya dengan fokus pada pengembangan. Jaringan ditentukan untuk </a:t>
            </a:r>
            <a:r>
              <a:rPr lang="id-ID" dirty="0" err="1"/>
              <a:t>debugging</a:t>
            </a:r>
            <a:r>
              <a:rPr lang="id-ID" dirty="0"/>
              <a:t> Soliditas dan fitur pesan kesalahan, jejak tumpukan, antara lain. Dengan demikian, lingkungan ini sangat membantu dalam memungkinkan pengembang untuk memahami di mana </a:t>
            </a:r>
            <a:r>
              <a:rPr lang="id-ID" dirty="0" err="1"/>
              <a:t>dApps</a:t>
            </a:r>
            <a:r>
              <a:rPr lang="id-ID" dirty="0"/>
              <a:t> mereka gagal dan bagaimana mereka dapat memecahkan masalah.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07383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C6B5A04-BD3F-A84D-B2BB-B203A7BD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Langkah </a:t>
            </a:r>
            <a:r>
              <a:rPr lang="id-ID" dirty="0" err="1"/>
              <a:t>Verify</a:t>
            </a:r>
            <a:r>
              <a:rPr lang="id-ID" dirty="0"/>
              <a:t> </a:t>
            </a:r>
            <a:r>
              <a:rPr lang="id-ID" dirty="0" err="1"/>
              <a:t>smart</a:t>
            </a:r>
            <a:r>
              <a:rPr lang="id-ID" dirty="0"/>
              <a:t> </a:t>
            </a:r>
            <a:r>
              <a:rPr lang="id-ID" dirty="0" err="1"/>
              <a:t>contract</a:t>
            </a:r>
            <a:r>
              <a:rPr lang="id-ID" dirty="0"/>
              <a:t> menggunakan </a:t>
            </a:r>
            <a:r>
              <a:rPr lang="id-ID" dirty="0" err="1"/>
              <a:t>hardhat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76550D00-CEDF-799F-24F5-74470EB54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Set </a:t>
            </a:r>
            <a:r>
              <a:rPr lang="id-ID" dirty="0" err="1"/>
              <a:t>up</a:t>
            </a:r>
            <a:r>
              <a:rPr lang="id-ID" dirty="0"/>
              <a:t> </a:t>
            </a:r>
            <a:r>
              <a:rPr lang="id-ID" dirty="0" err="1"/>
              <a:t>Hardhat</a:t>
            </a:r>
            <a:endParaRPr lang="id-ID" dirty="0"/>
          </a:p>
          <a:p>
            <a:r>
              <a:rPr lang="id-ID" dirty="0" err="1"/>
              <a:t>Create</a:t>
            </a:r>
            <a:r>
              <a:rPr lang="id-ID" dirty="0"/>
              <a:t> NFT </a:t>
            </a:r>
            <a:r>
              <a:rPr lang="id-ID" dirty="0" err="1"/>
              <a:t>smart</a:t>
            </a:r>
            <a:r>
              <a:rPr lang="id-ID" dirty="0"/>
              <a:t> </a:t>
            </a:r>
            <a:r>
              <a:rPr lang="id-ID" dirty="0" err="1"/>
              <a:t>contract</a:t>
            </a:r>
            <a:endParaRPr lang="id-ID" dirty="0"/>
          </a:p>
          <a:p>
            <a:r>
              <a:rPr lang="id-ID" dirty="0" err="1"/>
              <a:t>Create</a:t>
            </a:r>
            <a:r>
              <a:rPr lang="id-ID" dirty="0"/>
              <a:t> a </a:t>
            </a:r>
            <a:r>
              <a:rPr lang="id-ID" dirty="0" err="1"/>
              <a:t>deployment</a:t>
            </a:r>
            <a:r>
              <a:rPr lang="id-ID" dirty="0"/>
              <a:t> </a:t>
            </a:r>
            <a:r>
              <a:rPr lang="id-ID" dirty="0" err="1"/>
              <a:t>script</a:t>
            </a:r>
            <a:endParaRPr lang="id-ID" dirty="0"/>
          </a:p>
          <a:p>
            <a:r>
              <a:rPr lang="id-ID" dirty="0" err="1"/>
              <a:t>Modify</a:t>
            </a:r>
            <a:r>
              <a:rPr lang="id-ID" dirty="0"/>
              <a:t> hardhat.config.js</a:t>
            </a:r>
          </a:p>
          <a:p>
            <a:r>
              <a:rPr lang="id-ID" dirty="0"/>
              <a:t>Run </a:t>
            </a:r>
            <a:r>
              <a:rPr lang="id-ID" dirty="0" err="1"/>
              <a:t>script</a:t>
            </a:r>
            <a:r>
              <a:rPr lang="id-ID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0549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4E3C092-2079-32E8-3940-D2F537D5D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Set </a:t>
            </a:r>
            <a:r>
              <a:rPr lang="id-ID" dirty="0" err="1"/>
              <a:t>up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4DEDDA90-DDE2-ECED-6133-9BFE1FFDF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5555541" cy="669918"/>
          </a:xfrm>
        </p:spPr>
        <p:txBody>
          <a:bodyPr/>
          <a:lstStyle/>
          <a:p>
            <a:r>
              <a:rPr lang="id-ID" dirty="0" err="1"/>
              <a:t>Install</a:t>
            </a:r>
            <a:r>
              <a:rPr lang="id-ID" dirty="0"/>
              <a:t> </a:t>
            </a:r>
            <a:r>
              <a:rPr lang="id-ID" dirty="0" err="1"/>
              <a:t>hardhat</a:t>
            </a:r>
            <a:r>
              <a:rPr lang="id-ID" dirty="0"/>
              <a:t> menggunakan </a:t>
            </a:r>
            <a:r>
              <a:rPr lang="id-ID" dirty="0" err="1"/>
              <a:t>yarn</a:t>
            </a:r>
            <a:r>
              <a:rPr lang="id-ID" dirty="0"/>
              <a:t> atau </a:t>
            </a:r>
            <a:r>
              <a:rPr lang="id-ID" dirty="0" err="1"/>
              <a:t>npm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C96B6D46-4E8C-31F5-EB19-48C4CABD6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814" y="2878916"/>
            <a:ext cx="8321067" cy="45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87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EE531A0-ED37-28A3-749F-EF88A9BD1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Set </a:t>
            </a:r>
            <a:r>
              <a:rPr lang="id-ID" dirty="0" err="1"/>
              <a:t>up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4B9912D5-09B3-3484-7DE2-D1B8B0B66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Selanjutnya kita lakukan </a:t>
            </a:r>
            <a:r>
              <a:rPr lang="id-ID" dirty="0" err="1"/>
              <a:t>deploy</a:t>
            </a:r>
            <a:r>
              <a:rPr lang="id-ID" dirty="0"/>
              <a:t> </a:t>
            </a:r>
            <a:r>
              <a:rPr lang="id-ID" dirty="0" err="1"/>
              <a:t>hardhat-deploy</a:t>
            </a:r>
            <a:r>
              <a:rPr lang="id-ID" dirty="0"/>
              <a:t> untuk penerapan serta </a:t>
            </a:r>
            <a:r>
              <a:rPr lang="id-ID" dirty="0" err="1"/>
              <a:t>include</a:t>
            </a:r>
            <a:r>
              <a:rPr lang="id-ID" dirty="0"/>
              <a:t> </a:t>
            </a:r>
            <a:r>
              <a:rPr lang="id-ID" dirty="0" err="1"/>
              <a:t>plugin</a:t>
            </a:r>
            <a:r>
              <a:rPr lang="id-ID" dirty="0"/>
              <a:t> tautan dana untuk kontrak dengan </a:t>
            </a:r>
            <a:r>
              <a:rPr lang="id-ID" dirty="0" err="1"/>
              <a:t>link</a:t>
            </a:r>
            <a:r>
              <a:rPr lang="id-ID" dirty="0"/>
              <a:t>. </a:t>
            </a:r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BAAEA477-DE14-E655-E5E3-08A539882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66" y="3192759"/>
            <a:ext cx="11385267" cy="86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175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66572D0-CE03-391C-A28D-D7A668298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Hardhat.config.js</a:t>
            </a:r>
          </a:p>
        </p:txBody>
      </p:sp>
      <p:pic>
        <p:nvPicPr>
          <p:cNvPr id="5" name="Tampungan Konten 4">
            <a:extLst>
              <a:ext uri="{FF2B5EF4-FFF2-40B4-BE49-F238E27FC236}">
                <a16:creationId xmlns:a16="http://schemas.microsoft.com/office/drawing/2014/main" id="{776F3666-25B3-DCE2-08C2-CD96F7220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4098" y="2157214"/>
            <a:ext cx="8521029" cy="2527978"/>
          </a:xfrm>
        </p:spPr>
      </p:pic>
    </p:spTree>
    <p:extLst>
      <p:ext uri="{BB962C8B-B14F-4D97-AF65-F5344CB8AC3E}">
        <p14:creationId xmlns:p14="http://schemas.microsoft.com/office/powerpoint/2010/main" val="1600545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70BDFA0-05A5-656B-4E0F-E586A9FD4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Build</a:t>
            </a:r>
            <a:r>
              <a:rPr lang="id-ID" dirty="0"/>
              <a:t> sebuah </a:t>
            </a:r>
            <a:r>
              <a:rPr lang="id-ID" dirty="0" err="1"/>
              <a:t>blockchain</a:t>
            </a:r>
            <a:r>
              <a:rPr lang="id-ID" dirty="0"/>
              <a:t> dengan </a:t>
            </a:r>
            <a:r>
              <a:rPr lang="id-ID" dirty="0" err="1"/>
              <a:t>based</a:t>
            </a:r>
            <a:r>
              <a:rPr lang="id-ID" dirty="0"/>
              <a:t> </a:t>
            </a:r>
            <a:r>
              <a:rPr lang="id-ID" dirty="0" err="1"/>
              <a:t>decentralized</a:t>
            </a:r>
            <a:r>
              <a:rPr lang="id-ID" dirty="0"/>
              <a:t> </a:t>
            </a:r>
            <a:r>
              <a:rPr lang="id-ID" dirty="0" err="1"/>
              <a:t>lottery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F0AB8B3D-E310-E249-F5A2-360AA682A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SET UP</a:t>
            </a:r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021627B5-DDDB-88B2-41B2-AB2BE136C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837" y="2709234"/>
            <a:ext cx="9714325" cy="221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186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FED2B88F-A288-CDFE-A9E6-93C6E5F32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id-ID" dirty="0" err="1"/>
              <a:t>Rafell</a:t>
            </a:r>
            <a:r>
              <a:rPr lang="id-ID" dirty="0"/>
              <a:t>. sol</a:t>
            </a:r>
          </a:p>
        </p:txBody>
      </p:sp>
      <p:pic>
        <p:nvPicPr>
          <p:cNvPr id="5" name="Gambar 4" descr="Sebuah gambar berisi teks&#10;&#10;Deskripsi dibuat secara otomatis">
            <a:extLst>
              <a:ext uri="{FF2B5EF4-FFF2-40B4-BE49-F238E27FC236}">
                <a16:creationId xmlns:a16="http://schemas.microsoft.com/office/drawing/2014/main" id="{567D4D2B-119D-D089-1ABB-A395608AE4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4458" b="-1"/>
          <a:stretch/>
        </p:blipFill>
        <p:spPr>
          <a:xfrm>
            <a:off x="1007196" y="2265037"/>
            <a:ext cx="5088800" cy="3907158"/>
          </a:xfrm>
          <a:prstGeom prst="rect">
            <a:avLst/>
          </a:prstGeom>
        </p:spPr>
      </p:pic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A22BAFD3-B547-D0DF-0D17-6D6F1C304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216" y="2320412"/>
            <a:ext cx="4632031" cy="3851787"/>
          </a:xfrm>
        </p:spPr>
        <p:txBody>
          <a:bodyPr anchor="ctr">
            <a:normAutofit/>
          </a:bodyPr>
          <a:lstStyle/>
          <a:p>
            <a:endParaRPr lang="id-ID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8244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24735F7-6451-CE5C-7BC9-92C931D47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Set </a:t>
            </a:r>
            <a:r>
              <a:rPr lang="id-ID" dirty="0" err="1"/>
              <a:t>chainlink</a:t>
            </a:r>
            <a:r>
              <a:rPr lang="id-ID" dirty="0"/>
              <a:t> </a:t>
            </a:r>
            <a:r>
              <a:rPr lang="id-ID" dirty="0" err="1"/>
              <a:t>vrf</a:t>
            </a:r>
            <a:r>
              <a:rPr lang="id-ID" dirty="0"/>
              <a:t> </a:t>
            </a:r>
            <a:r>
              <a:rPr lang="id-ID" dirty="0" err="1"/>
              <a:t>variable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F24AC145-E35E-CD10-AA01-FE938F720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340" y="2207346"/>
            <a:ext cx="5829805" cy="387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27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e Kayu">
  <a:themeElements>
    <a:clrScheme name="Tipe Kayu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e Kayu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e Kayu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TM03090434[[fn=Tipe Kayu]]</Template>
  <TotalTime>208</TotalTime>
  <Words>181</Words>
  <Application>Microsoft Office PowerPoint</Application>
  <PresentationFormat>Layar Lebar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5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11</vt:i4>
      </vt:variant>
    </vt:vector>
  </HeadingPairs>
  <TitlesOfParts>
    <vt:vector size="17" baseType="lpstr">
      <vt:lpstr>Calibri</vt:lpstr>
      <vt:lpstr>Rockwell</vt:lpstr>
      <vt:lpstr>Rockwell Condensed</vt:lpstr>
      <vt:lpstr>Rockwell Extra Bold</vt:lpstr>
      <vt:lpstr>Wingdings</vt:lpstr>
      <vt:lpstr>Tipe Kayu</vt:lpstr>
      <vt:lpstr>Hardhat smart contract lottery </vt:lpstr>
      <vt:lpstr>Apa itu Hardhat?</vt:lpstr>
      <vt:lpstr>Langkah Verify smart contract menggunakan hardhat</vt:lpstr>
      <vt:lpstr>Set up</vt:lpstr>
      <vt:lpstr>Set up</vt:lpstr>
      <vt:lpstr>Hardhat.config.js</vt:lpstr>
      <vt:lpstr>Build sebuah blockchain dengan based decentralized lottery</vt:lpstr>
      <vt:lpstr>Rafell. sol</vt:lpstr>
      <vt:lpstr>Set chainlink vrf variable</vt:lpstr>
      <vt:lpstr>Set masukan raffle</vt:lpstr>
      <vt:lpstr>Set pick winner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Hardhat smart contract lottery </dc:title>
  <dc:creator>BAYU</dc:creator>
  <cp:lastModifiedBy>BAYU KURNIA PRATAMA</cp:lastModifiedBy>
  <cp:revision>1</cp:revision>
  <dcterms:created xsi:type="dcterms:W3CDTF">2022-07-09T03:18:19Z</dcterms:created>
  <dcterms:modified xsi:type="dcterms:W3CDTF">2022-07-09T06:46:23Z</dcterms:modified>
</cp:coreProperties>
</file>