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571b70aa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571b70aa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571b70aa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571b70aa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571b70aa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571b70aa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571b70aa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571b70aa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571b70a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571b70a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571b70aa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571b70aa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571b70aa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571b70aa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571b70aa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571b70aa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571b70aa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571b70aa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571b70aa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571b70aa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571b70aa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571b70aa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571b70aa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571b70aa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Lab 2 Shared Wallet</a:t>
            </a:r>
            <a:endParaRPr/>
          </a:p>
        </p:txBody>
      </p:sp>
      <p:sp>
        <p:nvSpPr>
          <p:cNvPr id="55" name="Google Shape;55;p13"/>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rgbClr val="F8F9FA"/>
                </a:solidFill>
              </a:rPr>
              <a:t>Bayu Kurnia Pratama</a:t>
            </a:r>
            <a:endParaRPr>
              <a:solidFill>
                <a:srgbClr val="F8F9FA"/>
              </a:solidFill>
            </a:endParaRPr>
          </a:p>
          <a:p>
            <a:pPr indent="0" lvl="0" marL="0" rtl="0" algn="ctr">
              <a:spcBef>
                <a:spcPts val="0"/>
              </a:spcBef>
              <a:spcAft>
                <a:spcPts val="0"/>
              </a:spcAft>
              <a:buNone/>
            </a:pPr>
            <a:r>
              <a:rPr lang="en">
                <a:solidFill>
                  <a:srgbClr val="F8F9FA"/>
                </a:solidFill>
              </a:rPr>
              <a:t>UTS Blockchain</a:t>
            </a:r>
            <a:endParaRPr>
              <a:solidFill>
                <a:srgbClr val="F8F9F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2.9 Menambahkan Event didalam Kontrak Shared Wallet</a:t>
            </a:r>
            <a:endParaRPr/>
          </a:p>
        </p:txBody>
      </p:sp>
      <p:sp>
        <p:nvSpPr>
          <p:cNvPr id="116" name="Google Shape;116;p22"/>
          <p:cNvSpPr txBox="1"/>
          <p:nvPr>
            <p:ph idx="1" type="body"/>
          </p:nvPr>
        </p:nvSpPr>
        <p:spPr>
          <a:xfrm>
            <a:off x="311700" y="1570650"/>
            <a:ext cx="2232000" cy="200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Melakukan Dompet bersama, ketika seseorang menyetor atau menarik dana</a:t>
            </a:r>
            <a:endParaRPr/>
          </a:p>
        </p:txBody>
      </p:sp>
      <p:pic>
        <p:nvPicPr>
          <p:cNvPr id="117" name="Google Shape;117;p22"/>
          <p:cNvPicPr preferRelativeResize="0"/>
          <p:nvPr/>
        </p:nvPicPr>
        <p:blipFill>
          <a:blip r:embed="rId3">
            <a:alphaModFix/>
          </a:blip>
          <a:stretch>
            <a:fillRect/>
          </a:stretch>
        </p:blipFill>
        <p:spPr>
          <a:xfrm>
            <a:off x="2543775" y="1342352"/>
            <a:ext cx="6600226" cy="245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2.10 Tambahkan SafeMath Library safeguard Operasi Matematika</a:t>
            </a:r>
            <a:endParaRPr sz="1920"/>
          </a:p>
        </p:txBody>
      </p:sp>
      <p:sp>
        <p:nvSpPr>
          <p:cNvPr id="123" name="Google Shape;123;p23"/>
          <p:cNvSpPr txBox="1"/>
          <p:nvPr>
            <p:ph idx="1" type="body"/>
          </p:nvPr>
        </p:nvSpPr>
        <p:spPr>
          <a:xfrm>
            <a:off x="311700" y="1152475"/>
            <a:ext cx="3533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Pada code ini SafeMath Library operasi aritmatika pada solidity di bungkan pada overflow. Dimana code ini mengembalikan traksaksi jika terjadi operasi jika terjadi overflow dan code ini bisa digunakan pada versi solidity diatas 8.0</a:t>
            </a:r>
            <a:endParaRPr/>
          </a:p>
        </p:txBody>
      </p:sp>
      <p:pic>
        <p:nvPicPr>
          <p:cNvPr id="124" name="Google Shape;124;p23"/>
          <p:cNvPicPr preferRelativeResize="0"/>
          <p:nvPr/>
        </p:nvPicPr>
        <p:blipFill>
          <a:blip r:embed="rId3">
            <a:alphaModFix/>
          </a:blip>
          <a:stretch>
            <a:fillRect/>
          </a:stretch>
        </p:blipFill>
        <p:spPr>
          <a:xfrm>
            <a:off x="3844925" y="1314087"/>
            <a:ext cx="5299075" cy="2761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2.11 Menghapus dari fungsi Renouce Ownership</a:t>
            </a:r>
            <a:endParaRPr/>
          </a:p>
        </p:txBody>
      </p:sp>
      <p:sp>
        <p:nvSpPr>
          <p:cNvPr id="130" name="Google Shape;130;p24"/>
          <p:cNvSpPr txBox="1"/>
          <p:nvPr>
            <p:ph idx="1" type="body"/>
          </p:nvPr>
        </p:nvSpPr>
        <p:spPr>
          <a:xfrm>
            <a:off x="311700" y="1152475"/>
            <a:ext cx="4839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Pada langkah ini menghapus fungsi sebuah pemilik. Simplenya memberhentikan dari pengembalian. Dan tambahkan fungsi sharedwallet</a:t>
            </a:r>
            <a:endParaRPr/>
          </a:p>
        </p:txBody>
      </p:sp>
      <p:pic>
        <p:nvPicPr>
          <p:cNvPr id="131" name="Google Shape;131;p24"/>
          <p:cNvPicPr preferRelativeResize="0"/>
          <p:nvPr/>
        </p:nvPicPr>
        <p:blipFill>
          <a:blip r:embed="rId3">
            <a:alphaModFix/>
          </a:blip>
          <a:stretch>
            <a:fillRect/>
          </a:stretch>
        </p:blipFill>
        <p:spPr>
          <a:xfrm>
            <a:off x="3031575" y="2571753"/>
            <a:ext cx="6112424" cy="1405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2.12 memindahkan  smart contract dalam beberapa file</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Sebelah kiri adalah Sharedwallet.sol</a:t>
            </a:r>
            <a:endParaRPr/>
          </a:p>
          <a:p>
            <a:pPr indent="0" lvl="0" marL="0" rtl="0" algn="l">
              <a:spcBef>
                <a:spcPts val="1200"/>
              </a:spcBef>
              <a:spcAft>
                <a:spcPts val="1200"/>
              </a:spcAft>
              <a:buNone/>
            </a:pPr>
            <a:r>
              <a:rPr lang="en"/>
              <a:t>Dan sebelah kanan Allowance.sol</a:t>
            </a:r>
            <a:endParaRPr/>
          </a:p>
        </p:txBody>
      </p:sp>
      <p:pic>
        <p:nvPicPr>
          <p:cNvPr id="138" name="Google Shape;138;p25"/>
          <p:cNvPicPr preferRelativeResize="0"/>
          <p:nvPr/>
        </p:nvPicPr>
        <p:blipFill>
          <a:blip r:embed="rId3">
            <a:alphaModFix/>
          </a:blip>
          <a:stretch>
            <a:fillRect/>
          </a:stretch>
        </p:blipFill>
        <p:spPr>
          <a:xfrm>
            <a:off x="0" y="2373950"/>
            <a:ext cx="4472923" cy="1495625"/>
          </a:xfrm>
          <a:prstGeom prst="rect">
            <a:avLst/>
          </a:prstGeom>
          <a:noFill/>
          <a:ln>
            <a:noFill/>
          </a:ln>
        </p:spPr>
      </p:pic>
      <p:pic>
        <p:nvPicPr>
          <p:cNvPr id="139" name="Google Shape;139;p25"/>
          <p:cNvPicPr preferRelativeResize="0"/>
          <p:nvPr/>
        </p:nvPicPr>
        <p:blipFill>
          <a:blip r:embed="rId4">
            <a:alphaModFix/>
          </a:blip>
          <a:stretch>
            <a:fillRect/>
          </a:stretch>
        </p:blipFill>
        <p:spPr>
          <a:xfrm>
            <a:off x="4572000" y="1763024"/>
            <a:ext cx="4572001" cy="23095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2.1 Project Shared Wallet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Implementasi poyek</a:t>
            </a:r>
            <a:endParaRPr/>
          </a:p>
          <a:p>
            <a:pPr indent="0" lvl="0" marL="457200" rtl="0" algn="l">
              <a:spcBef>
                <a:spcPts val="1200"/>
              </a:spcBef>
              <a:spcAft>
                <a:spcPts val="0"/>
              </a:spcAft>
              <a:buNone/>
            </a:pPr>
            <a:r>
              <a:rPr lang="en"/>
              <a:t>Tunjangan dana untuk anak per hari/minggu/bulan yang dapat di gunakan Pegawai memberi tunjangan ke pewawai lainnya untu keperluan biaya perjalanan mereka Bisnis memberikan kontraktor keperluan dana yang dapat di keluar untuk menggunakan anggaran </a:t>
            </a:r>
            <a:endParaRPr/>
          </a:p>
          <a:p>
            <a:pPr indent="-334327" lvl="0" marL="457200" rtl="0" algn="l">
              <a:spcBef>
                <a:spcPts val="1200"/>
              </a:spcBef>
              <a:spcAft>
                <a:spcPts val="0"/>
              </a:spcAft>
              <a:buSzPct val="100000"/>
              <a:buChar char="-"/>
            </a:pPr>
            <a:r>
              <a:rPr lang="en"/>
              <a:t>Pencapaian Dalam Develop</a:t>
            </a:r>
            <a:endParaRPr/>
          </a:p>
          <a:p>
            <a:pPr indent="0" lvl="0" marL="457200" rtl="0" algn="l">
              <a:spcBef>
                <a:spcPts val="1200"/>
              </a:spcBef>
              <a:spcAft>
                <a:spcPts val="1200"/>
              </a:spcAft>
              <a:buNone/>
            </a:pPr>
            <a:r>
              <a:rPr lang="en"/>
              <a:t>Memiliki sebuah “on-chain wallet smart contract”. Contract wallet dapat menyimpan saldo dan mengizinkan user untuk mengambil dana. Dapat memberikan tunjangan ke orang lain atau pada spesifik user berdasarkan alamat si user. Menggunakan Kembali smart contract yang telah di buat sebelumnya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2.2 Mengidentidikasikan Smart Contract</a:t>
            </a:r>
            <a:endParaRPr/>
          </a:p>
        </p:txBody>
      </p:sp>
      <p:sp>
        <p:nvSpPr>
          <p:cNvPr id="67" name="Google Shape;67;p15"/>
          <p:cNvSpPr txBox="1"/>
          <p:nvPr>
            <p:ph idx="1" type="body"/>
          </p:nvPr>
        </p:nvSpPr>
        <p:spPr>
          <a:xfrm>
            <a:off x="311700" y="1152475"/>
            <a:ext cx="2769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Disamping  ini adalah bentuk sederhana smartcontract. Ini dapat menerima ether dan memungkinkan untuk menarik Ether. Tetapi fungsi dari smart contract ini masih belum cukup berguna</a:t>
            </a:r>
            <a:endParaRPr/>
          </a:p>
        </p:txBody>
      </p:sp>
      <p:pic>
        <p:nvPicPr>
          <p:cNvPr id="68" name="Google Shape;68;p15"/>
          <p:cNvPicPr preferRelativeResize="0"/>
          <p:nvPr/>
        </p:nvPicPr>
        <p:blipFill>
          <a:blip r:embed="rId3">
            <a:alphaModFix/>
          </a:blip>
          <a:stretch>
            <a:fillRect/>
          </a:stretch>
        </p:blipFill>
        <p:spPr>
          <a:xfrm>
            <a:off x="3080875" y="1617352"/>
            <a:ext cx="6063126" cy="2097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 Perizinan</a:t>
            </a:r>
            <a:endParaRPr/>
          </a:p>
        </p:txBody>
      </p:sp>
      <p:sp>
        <p:nvSpPr>
          <p:cNvPr id="74" name="Google Shape;74;p16"/>
          <p:cNvSpPr txBox="1"/>
          <p:nvPr>
            <p:ph idx="1" type="body"/>
          </p:nvPr>
        </p:nvSpPr>
        <p:spPr>
          <a:xfrm>
            <a:off x="311700" y="1152475"/>
            <a:ext cx="2826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Membatasi pengeluaran saldo ke pemilik wallet itu sendiri dan bagaimana menentukan pemiliknya?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Pada code di samping dapat melakukan fungsi onlyOwner untuk ke fungsi winthdrawMoney</a:t>
            </a:r>
            <a:endParaRPr/>
          </a:p>
        </p:txBody>
      </p:sp>
      <p:pic>
        <p:nvPicPr>
          <p:cNvPr id="75" name="Google Shape;75;p16"/>
          <p:cNvPicPr preferRelativeResize="0"/>
          <p:nvPr/>
        </p:nvPicPr>
        <p:blipFill>
          <a:blip r:embed="rId3">
            <a:alphaModFix/>
          </a:blip>
          <a:stretch>
            <a:fillRect/>
          </a:stretch>
        </p:blipFill>
        <p:spPr>
          <a:xfrm>
            <a:off x="3138200" y="1604346"/>
            <a:ext cx="5815299" cy="2964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2.4 menggunakan kontrak dari OpenZepplin</a:t>
            </a:r>
            <a:endParaRPr/>
          </a:p>
        </p:txBody>
      </p:sp>
      <p:sp>
        <p:nvSpPr>
          <p:cNvPr id="81" name="Google Shape;81;p17"/>
          <p:cNvSpPr txBox="1"/>
          <p:nvPr>
            <p:ph idx="1" type="body"/>
          </p:nvPr>
        </p:nvSpPr>
        <p:spPr>
          <a:xfrm>
            <a:off x="311700" y="1152475"/>
            <a:ext cx="26214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200"/>
              </a:spcAft>
              <a:buNone/>
            </a:pPr>
            <a:r>
              <a:rPr lang="en"/>
              <a:t>Mempunyai logika “owner-logic” langsung didalam smart contract bukan lah hal yang mudah untuk di audit. Maka dari itu cobalah untuk memecah menjadi bagian-bagian kecil dan menggunakan smart contract yang telah di audit dari OpenZeppelin. Pada build OpenZepplin yang terbaru sudah tidak memiliki fungsi “isOwner” maka dari itu kita menambahkannya sendiri.</a:t>
            </a:r>
            <a:endParaRPr/>
          </a:p>
        </p:txBody>
      </p:sp>
      <p:pic>
        <p:nvPicPr>
          <p:cNvPr id="82" name="Google Shape;82;p17"/>
          <p:cNvPicPr preferRelativeResize="0"/>
          <p:nvPr/>
        </p:nvPicPr>
        <p:blipFill>
          <a:blip r:embed="rId3">
            <a:alphaModFix/>
          </a:blip>
          <a:stretch>
            <a:fillRect/>
          </a:stretch>
        </p:blipFill>
        <p:spPr>
          <a:xfrm>
            <a:off x="2932975" y="1781801"/>
            <a:ext cx="6211025" cy="197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2.5 Menambahkan Pengeluaran Untuk Roles Luar</a:t>
            </a:r>
            <a:endParaRPr/>
          </a:p>
        </p:txBody>
      </p:sp>
      <p:sp>
        <p:nvSpPr>
          <p:cNvPr id="88" name="Google Shape;88;p18"/>
          <p:cNvSpPr txBox="1"/>
          <p:nvPr>
            <p:ph idx="1" type="body"/>
          </p:nvPr>
        </p:nvSpPr>
        <p:spPr>
          <a:xfrm>
            <a:off x="311700" y="1968800"/>
            <a:ext cx="3115800" cy="1783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Step ini melakukan mapping, address ke uint amount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Jika dilihat akan ada bug double spending</a:t>
            </a:r>
            <a:endParaRPr/>
          </a:p>
        </p:txBody>
      </p:sp>
      <p:pic>
        <p:nvPicPr>
          <p:cNvPr id="89" name="Google Shape;89;p18"/>
          <p:cNvPicPr preferRelativeResize="0"/>
          <p:nvPr/>
        </p:nvPicPr>
        <p:blipFill>
          <a:blip r:embed="rId3">
            <a:alphaModFix/>
          </a:blip>
          <a:stretch>
            <a:fillRect/>
          </a:stretch>
        </p:blipFill>
        <p:spPr>
          <a:xfrm>
            <a:off x="3427623" y="1346876"/>
            <a:ext cx="5716374" cy="3027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 Fix Pengeluaran Untuk Menghindari Spending</a:t>
            </a:r>
            <a:endParaRPr/>
          </a:p>
        </p:txBody>
      </p:sp>
      <p:sp>
        <p:nvSpPr>
          <p:cNvPr id="95" name="Google Shape;95;p19"/>
          <p:cNvSpPr txBox="1"/>
          <p:nvPr>
            <p:ph idx="1" type="body"/>
          </p:nvPr>
        </p:nvSpPr>
        <p:spPr>
          <a:xfrm>
            <a:off x="311700" y="1551475"/>
            <a:ext cx="2867700" cy="261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solidFill>
                  <a:srgbClr val="202124"/>
                </a:solidFill>
                <a:highlight>
                  <a:srgbClr val="F8F9FA"/>
                </a:highlight>
              </a:rPr>
              <a:t>Tanpa mengurangi tunjangan penarikan, seseorang dapat terus menerus menarik jumlah yang sama berulang-ulang.</a:t>
            </a:r>
            <a:endParaRPr/>
          </a:p>
        </p:txBody>
      </p:sp>
      <p:pic>
        <p:nvPicPr>
          <p:cNvPr id="96" name="Google Shape;96;p19"/>
          <p:cNvPicPr preferRelativeResize="0"/>
          <p:nvPr/>
        </p:nvPicPr>
        <p:blipFill>
          <a:blip r:embed="rId3">
            <a:alphaModFix/>
          </a:blip>
          <a:stretch>
            <a:fillRect/>
          </a:stretch>
        </p:blipFill>
        <p:spPr>
          <a:xfrm>
            <a:off x="3179450" y="1807100"/>
            <a:ext cx="5964549" cy="210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2.7 Improve Struktur Smart Contract</a:t>
            </a:r>
            <a:endParaRPr/>
          </a:p>
        </p:txBody>
      </p:sp>
      <p:sp>
        <p:nvSpPr>
          <p:cNvPr id="102" name="Google Shape;102;p20"/>
          <p:cNvSpPr txBox="1"/>
          <p:nvPr>
            <p:ph idx="1" type="body"/>
          </p:nvPr>
        </p:nvSpPr>
        <p:spPr>
          <a:xfrm>
            <a:off x="311700" y="1152475"/>
            <a:ext cx="33237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2100">
                <a:solidFill>
                  <a:srgbClr val="202124"/>
                </a:solidFill>
                <a:highlight>
                  <a:srgbClr val="F8F9FA"/>
                </a:highlight>
              </a:rPr>
              <a:t>Sekarang kita mengetahui fungsi dasar kami, kami dapat menyusun kontrak pintar secara berbeda. Untuk membuatnya lebih mudah dibaca, kita bisa istirahat</a:t>
            </a:r>
            <a:endParaRPr sz="2100">
              <a:solidFill>
                <a:srgbClr val="202124"/>
              </a:solidFill>
              <a:highlight>
                <a:srgbClr val="F8F9FA"/>
              </a:highlight>
            </a:endParaRPr>
          </a:p>
          <a:p>
            <a:pPr indent="0" lvl="0" marL="0" marR="38100" rtl="0" algn="l">
              <a:lnSpc>
                <a:spcPct val="128571"/>
              </a:lnSpc>
              <a:spcBef>
                <a:spcPts val="1200"/>
              </a:spcBef>
              <a:spcAft>
                <a:spcPts val="0"/>
              </a:spcAft>
              <a:buClr>
                <a:schemeClr val="dk1"/>
              </a:buClr>
              <a:buSzPct val="52380"/>
              <a:buFont typeface="Arial"/>
              <a:buNone/>
            </a:pPr>
            <a:r>
              <a:rPr lang="en" sz="2100">
                <a:solidFill>
                  <a:srgbClr val="202124"/>
                </a:solidFill>
                <a:highlight>
                  <a:srgbClr val="F8F9FA"/>
                </a:highlight>
              </a:rPr>
              <a:t>fungsionalitas menjadi dua kontrak pintar yang berbeda.</a:t>
            </a:r>
            <a:endParaRPr sz="2100">
              <a:solidFill>
                <a:srgbClr val="202124"/>
              </a:solidFill>
              <a:highlight>
                <a:srgbClr val="F8F9FA"/>
              </a:highlight>
            </a:endParaRPr>
          </a:p>
          <a:p>
            <a:pPr indent="0" lvl="0" marL="0" rtl="0" algn="l">
              <a:spcBef>
                <a:spcPts val="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3635251" y="1152475"/>
            <a:ext cx="5383976"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2.8 Menambahkan Event di Dalam Allowance Smart Contract</a:t>
            </a:r>
            <a:endParaRPr sz="2320"/>
          </a:p>
        </p:txBody>
      </p:sp>
      <p:sp>
        <p:nvSpPr>
          <p:cNvPr id="109" name="Google Shape;109;p21"/>
          <p:cNvSpPr txBox="1"/>
          <p:nvPr>
            <p:ph idx="1" type="body"/>
          </p:nvPr>
        </p:nvSpPr>
        <p:spPr>
          <a:xfrm>
            <a:off x="311700" y="2089050"/>
            <a:ext cx="3311400" cy="168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Menambahkan kontrak dengan salah satu yang hilang</a:t>
            </a:r>
            <a:endParaRPr/>
          </a:p>
        </p:txBody>
      </p:sp>
      <p:pic>
        <p:nvPicPr>
          <p:cNvPr id="110" name="Google Shape;110;p21"/>
          <p:cNvPicPr preferRelativeResize="0"/>
          <p:nvPr/>
        </p:nvPicPr>
        <p:blipFill>
          <a:blip r:embed="rId3">
            <a:alphaModFix/>
          </a:blip>
          <a:stretch>
            <a:fillRect/>
          </a:stretch>
        </p:blipFill>
        <p:spPr>
          <a:xfrm>
            <a:off x="3623100" y="1372577"/>
            <a:ext cx="5520899" cy="26683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