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7f6c9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7f6c9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32ce78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32ce78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32ce78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32ce78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32ce78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32ce78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32ce78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32ce78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32ce78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32ce78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32ce78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32ce78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32ce78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32ce78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32ce780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32ce780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32ce780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32ce780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32ce78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32ce78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7f6c9b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7f6c9b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32ce78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232ce78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32ce780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32ce780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32ce780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32ce780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32ce7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32ce7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232ce78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232ce78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32ce78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32ce78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32ce78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32ce78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32ce78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32ce78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32ce78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32ce78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32ce78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32ce78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Shared Wallet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9FA"/>
                </a:solidFill>
              </a:rPr>
              <a:t>Bayu Kurnia Pratama</a:t>
            </a:r>
            <a:endParaRPr>
              <a:solidFill>
                <a:srgbClr val="F8F9F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9FA"/>
                </a:solidFill>
              </a:rPr>
              <a:t>UTS Blockchain</a:t>
            </a:r>
            <a:endParaRPr>
              <a:solidFill>
                <a:srgbClr val="F8F9F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Lalu deploy kembali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958" y="0"/>
            <a:ext cx="32440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Saldo Sebelumnya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47625"/>
            <a:ext cx="485775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13100" y="1356950"/>
            <a:ext cx="45192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Lalu lalukan Withdrawmoney dan receiveMoney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863" y="14275"/>
            <a:ext cx="402907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600" y="1508400"/>
            <a:ext cx="40845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Hasilnya Jika Sudah Berhasil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100" y="266700"/>
            <a:ext cx="45910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9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</a:t>
            </a:r>
            <a:r>
              <a:rPr lang="en"/>
              <a:t>Withdraw To Specific Account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28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Menambahkan Code Sebelumnya dengan 3 baris terakhir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499" y="764050"/>
            <a:ext cx="5934501" cy="39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Selanjutnya lakukan Deploy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49" y="1257000"/>
            <a:ext cx="6146025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Setelah Deploy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510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Setelah melakukan deploy kembali smart Contract kita dan kirim ke dalam address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98" y="0"/>
            <a:ext cx="37246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8475" y="1677375"/>
            <a:ext cx="4917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 Setelah menentukan yang dituju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52425"/>
            <a:ext cx="403860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687625" y="3190625"/>
            <a:ext cx="30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Lalu Recive Money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84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 Maka Hasilnya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098" y="0"/>
            <a:ext cx="46819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 Penguncian Pengambilan Saldo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Silahkan tambahkan code yang sebelumnya seperti gambar disamping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963613"/>
            <a:ext cx="4131050" cy="379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Lab: Smart Contract Self Managing Funds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Dilab ini akan mempelajari bagaimana Smart Contrct mengelola dananya sendir. Dimana akan mengirim eth ke smart contract dan mengelolanya sendiri di smart contrct dan dapat menyampaikannya kepada orang lain.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 Setelah melakukan deploy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Setelah deploy maka pilih reciveMoney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701" y="0"/>
            <a:ext cx="33854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 Locked Smart Contract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5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Selanjutnya pilih Lockeduntil untuk mengunci smartcontract sementara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636" y="0"/>
            <a:ext cx="30460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1233725"/>
            <a:ext cx="39174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 Dan Hasilnya Seperti ini saldo terakhir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104775"/>
            <a:ext cx="49149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Smart Contrct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69350"/>
            <a:ext cx="29085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Smart Contract pada remix.etherium yang simpel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75" y="373383"/>
            <a:ext cx="5209549" cy="26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3047675"/>
            <a:ext cx="9144000" cy="1984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9FA"/>
                </a:highlight>
              </a:rPr>
              <a:t>uint public balanceReceived : sebuah variable public storage</a:t>
            </a:r>
            <a:endParaRPr sz="11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9FA"/>
                </a:highlight>
              </a:rPr>
              <a:t>balanceRecived += msg.value : msg-object adalah object global yang selalu ada dengan berisi beberapa informasi tentang transaksi yang berlangsung</a:t>
            </a:r>
            <a:endParaRPr sz="11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9FA"/>
                </a:highlight>
              </a:rPr>
              <a:t>function getBalance() public view returns(uint): view function adalah sebuah fungsi yang tidak alter terhadap penyimpanan (read-only) dan dapat mengembalikan informasi</a:t>
            </a:r>
            <a:endParaRPr sz="11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8F9FA"/>
                </a:highlight>
              </a:rPr>
              <a:t>address(this).balance : sabuah variable pada tipe alamat yang selalu mempunyai property yang disebut .balance yang dimana memberikan anda jumlah dari ether yang disimpan pada alamat tersebut.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650" y="1578800"/>
            <a:ext cx="57567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Melakukan Compile dari code yang sudah di buat sebelumnya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353" y="0"/>
            <a:ext cx="27639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53994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Selanjutnya mendeploy smart contract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727100"/>
            <a:ext cx="53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Jadi kita harus mendeploy terlebih dahulu agar bisa bisa menyimpan dan mendapapatkan balance ether dari smart contract.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256" y="0"/>
            <a:ext cx="2700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5535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Setelah deploy isi pada bagian value menjadi 1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0" y="1528025"/>
            <a:ext cx="58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Dimana disni mengirimkan 1 ehter ke dalam smart contract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297" y="0"/>
            <a:ext cx="29850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Lalu Recive Money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8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Disini melakukan perintah sesuai dengan code yang sudah di tulis sebelumnya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63" y="352425"/>
            <a:ext cx="39338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Cek saldo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8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Karena kita sebelumnya mengirim ether maka dengan balanceReceive untuk melihat nilai yang di terima dan untuk melihat total saldo dengan getBalance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13" y="42850"/>
            <a:ext cx="40290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Menarik Ether dari Smaart Contract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152475"/>
            <a:ext cx="38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Menambahkan 3 baris code sebelumnya dengan code di samping.. Fungsi ini bertugas untuk mengirim semua saldo kita yang ada di smart contract ke orang dengan fungsi withdrawmoney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5" y="1152475"/>
            <a:ext cx="5323725" cy="31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