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notesMasterIdLst>
    <p:notesMasterId r:id="rId16"/>
  </p:notesMasterIdLst>
  <p:sldIdLst>
    <p:sldId id="353" r:id="rId2"/>
    <p:sldId id="354" r:id="rId3"/>
    <p:sldId id="356" r:id="rId4"/>
    <p:sldId id="290" r:id="rId5"/>
    <p:sldId id="355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095" autoAdjust="0"/>
  </p:normalViewPr>
  <p:slideViewPr>
    <p:cSldViewPr snapToGrid="0" showGuides="1">
      <p:cViewPr varScale="1">
        <p:scale>
          <a:sx n="81" d="100"/>
          <a:sy n="81" d="100"/>
        </p:scale>
        <p:origin x="7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3B9661-B645-4956-964B-487966B38848}" type="doc">
      <dgm:prSet loTypeId="urn:microsoft.com/office/officeart/2005/8/layout/hProcess7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3FE651-6FD2-4F98-9AEC-9145D3FFC7C1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fr-FR" sz="3200" dirty="0">
              <a:latin typeface="Adobe Arabic" panose="02040503050201020203" pitchFamily="18" charset="-78"/>
              <a:cs typeface="Adobe Arabic" panose="02040503050201020203" pitchFamily="18" charset="-78"/>
            </a:rPr>
            <a:t>Date de naissance : 02/11/23</a:t>
          </a:r>
          <a:endParaRPr lang="en-US" sz="32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8B661B3E-4943-451D-B917-29291D57759E}" type="parTrans" cxnId="{A2A094F6-2FB0-447B-8A73-AECC71D8A8B0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69071E5F-67A9-4C25-8C93-774B3D4B4642}" type="sibTrans" cxnId="{A2A094F6-2FB0-447B-8A73-AECC71D8A8B0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0BDA7CB5-CFA7-40DA-B4E9-60ABCD2F3F18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3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gm:t>
    </dgm:pt>
    <dgm:pt modelId="{D9AA8ECD-4B55-420D-BE18-2E01CA2FEE0E}" type="parTrans" cxnId="{649D5248-E168-49A0-9158-922586B66FF8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BF9C1FC2-CFE3-49A9-971A-57F6E3A0C3BD}" type="sibTrans" cxnId="{649D5248-E168-49A0-9158-922586B66FF8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8907CDBD-C3A7-46E5-A489-BB9F9E5516F9}">
      <dgm:prSet phldrT="[Texte]" custT="1"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5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3200" dirty="0">
              <a:latin typeface="Adobe Arabic" panose="02040503050201020203" pitchFamily="18" charset="-78"/>
              <a:cs typeface="Adobe Arabic" panose="02040503050201020203" pitchFamily="18" charset="-78"/>
            </a:rPr>
            <a:t>Date d’entrée : 02/11/23</a:t>
          </a:r>
          <a:endParaRPr lang="en-US" sz="32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90C29DD9-4EFA-4A89-B3A1-8CDEBC31C876}" type="parTrans" cxnId="{10CF4807-C9E6-4A00-8267-A665FBB0B9BC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87559B72-7DE2-4D4D-97FA-8561FF5B61C8}" type="sibTrans" cxnId="{10CF4807-C9E6-4A00-8267-A665FBB0B9BC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8F32736C-8546-4E3E-BF93-427C31C73396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3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gm:t>
    </dgm:pt>
    <dgm:pt modelId="{84551A86-E9DC-4AE4-9719-C2374343F12E}" type="parTrans" cxnId="{258B03BE-B016-4A00-9624-33CF20ACD598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EAA60C4D-E483-4877-8A01-C0CE45325D7B}" type="sibTrans" cxnId="{258B03BE-B016-4A00-9624-33CF20ACD598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EFF5736C-D645-4409-BC44-3E9D01A34D1F}">
      <dgm:prSet phldrT="[Texte]" custT="1"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5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3200" dirty="0">
              <a:latin typeface="Adobe Arabic" panose="02040503050201020203" pitchFamily="18" charset="-78"/>
              <a:cs typeface="Adobe Arabic" panose="02040503050201020203" pitchFamily="18" charset="-78"/>
            </a:rPr>
            <a:t>Date du sortie: 21/11/23</a:t>
          </a:r>
        </a:p>
        <a:p>
          <a:pPr algn="ctr">
            <a:lnSpc>
              <a:spcPct val="150000"/>
            </a:lnSpc>
          </a:pPr>
          <a:endParaRPr lang="en-US" sz="32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D5C0F84B-E963-45B8-BD4D-9613B8E7488F}" type="parTrans" cxnId="{09D132EB-7412-4B73-92E4-C9CE0A7ECAD4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BD73DA92-68CE-4BE2-BB8E-732CDDDCA053}" type="sibTrans" cxnId="{09D132EB-7412-4B73-92E4-C9CE0A7ECAD4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A3E33F2E-4A9A-4979-9C69-1F9D03CFEA0A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3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gm:t>
    </dgm:pt>
    <dgm:pt modelId="{9DAAAAE1-0BA6-45F0-9AF2-CD6917810309}" type="sibTrans" cxnId="{C2212F9F-6A08-4B01-BF49-C1A6C0721FA7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6AE82843-4301-4FF0-B926-FD74A229ACD8}" type="parTrans" cxnId="{C2212F9F-6A08-4B01-BF49-C1A6C0721FA7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E94795F1-811E-4E84-A4BB-E88F4B6CB9BD}" type="pres">
      <dgm:prSet presAssocID="{113B9661-B645-4956-964B-487966B38848}" presName="Name0" presStyleCnt="0">
        <dgm:presLayoutVars>
          <dgm:dir/>
          <dgm:animLvl val="lvl"/>
          <dgm:resizeHandles val="exact"/>
        </dgm:presLayoutVars>
      </dgm:prSet>
      <dgm:spPr/>
    </dgm:pt>
    <dgm:pt modelId="{957426BB-0E6F-41BF-8D3B-68D93990BB41}" type="pres">
      <dgm:prSet presAssocID="{A3E33F2E-4A9A-4979-9C69-1F9D03CFEA0A}" presName="compositeNode" presStyleCnt="0">
        <dgm:presLayoutVars>
          <dgm:bulletEnabled val="1"/>
        </dgm:presLayoutVars>
      </dgm:prSet>
      <dgm:spPr/>
    </dgm:pt>
    <dgm:pt modelId="{BBAEE973-B51C-4D66-A06D-556CEDEB5BDB}" type="pres">
      <dgm:prSet presAssocID="{A3E33F2E-4A9A-4979-9C69-1F9D03CFEA0A}" presName="bgRect" presStyleLbl="node1" presStyleIdx="0" presStyleCnt="3" custScaleX="118472" custLinFactNeighborX="-4756"/>
      <dgm:spPr/>
    </dgm:pt>
    <dgm:pt modelId="{3E78C4BD-AC58-4D4A-A7DC-620C5774076B}" type="pres">
      <dgm:prSet presAssocID="{A3E33F2E-4A9A-4979-9C69-1F9D03CFEA0A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E9C9A5E-7DE7-474E-A880-EE9D564C0A01}" type="pres">
      <dgm:prSet presAssocID="{A3E33F2E-4A9A-4979-9C69-1F9D03CFEA0A}" presName="childNode" presStyleLbl="node1" presStyleIdx="0" presStyleCnt="3">
        <dgm:presLayoutVars>
          <dgm:bulletEnabled val="1"/>
        </dgm:presLayoutVars>
      </dgm:prSet>
      <dgm:spPr/>
    </dgm:pt>
    <dgm:pt modelId="{BABD38DE-4A77-4720-AF33-28D88E1E15E4}" type="pres">
      <dgm:prSet presAssocID="{9DAAAAE1-0BA6-45F0-9AF2-CD6917810309}" presName="hSp" presStyleCnt="0"/>
      <dgm:spPr/>
    </dgm:pt>
    <dgm:pt modelId="{1EAA106F-8583-48A7-A175-ADDF26FA4B32}" type="pres">
      <dgm:prSet presAssocID="{9DAAAAE1-0BA6-45F0-9AF2-CD6917810309}" presName="vProcSp" presStyleCnt="0"/>
      <dgm:spPr/>
    </dgm:pt>
    <dgm:pt modelId="{ABAA3BD7-1B10-4C48-BAAB-E48A1E8CD487}" type="pres">
      <dgm:prSet presAssocID="{9DAAAAE1-0BA6-45F0-9AF2-CD6917810309}" presName="vSp1" presStyleCnt="0"/>
      <dgm:spPr/>
    </dgm:pt>
    <dgm:pt modelId="{3806C5EC-3A00-47A8-94A7-D4F9744A3DD0}" type="pres">
      <dgm:prSet presAssocID="{9DAAAAE1-0BA6-45F0-9AF2-CD6917810309}" presName="simulatedConn" presStyleLbl="solidFgAcc1" presStyleIdx="0" presStyleCnt="2" custLinFactNeighborY="1"/>
      <dgm:spPr>
        <a:solidFill>
          <a:schemeClr val="accent3"/>
        </a:solidFill>
      </dgm:spPr>
    </dgm:pt>
    <dgm:pt modelId="{B5D891A4-73B9-4B14-9464-7198C2C7E9FC}" type="pres">
      <dgm:prSet presAssocID="{9DAAAAE1-0BA6-45F0-9AF2-CD6917810309}" presName="vSp2" presStyleCnt="0"/>
      <dgm:spPr/>
    </dgm:pt>
    <dgm:pt modelId="{50266EB7-8459-4C24-B783-E9C70C19EFEF}" type="pres">
      <dgm:prSet presAssocID="{9DAAAAE1-0BA6-45F0-9AF2-CD6917810309}" presName="sibTrans" presStyleCnt="0"/>
      <dgm:spPr/>
    </dgm:pt>
    <dgm:pt modelId="{B245D050-6A46-481B-90C3-B48421479A5C}" type="pres">
      <dgm:prSet presAssocID="{0BDA7CB5-CFA7-40DA-B4E9-60ABCD2F3F18}" presName="compositeNode" presStyleCnt="0">
        <dgm:presLayoutVars>
          <dgm:bulletEnabled val="1"/>
        </dgm:presLayoutVars>
      </dgm:prSet>
      <dgm:spPr/>
    </dgm:pt>
    <dgm:pt modelId="{5BB9AD1E-BEAD-4F13-A146-07ED0BEFA09F}" type="pres">
      <dgm:prSet presAssocID="{0BDA7CB5-CFA7-40DA-B4E9-60ABCD2F3F18}" presName="bgRect" presStyleLbl="node1" presStyleIdx="1" presStyleCnt="3" custScaleY="98677"/>
      <dgm:spPr/>
    </dgm:pt>
    <dgm:pt modelId="{23E39FF9-3463-44D6-BB25-5FFEAA1158B5}" type="pres">
      <dgm:prSet presAssocID="{0BDA7CB5-CFA7-40DA-B4E9-60ABCD2F3F1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B0666966-C348-4BE7-A676-5A6EAFF0D9B9}" type="pres">
      <dgm:prSet presAssocID="{0BDA7CB5-CFA7-40DA-B4E9-60ABCD2F3F18}" presName="childNode" presStyleLbl="node1" presStyleIdx="1" presStyleCnt="3">
        <dgm:presLayoutVars>
          <dgm:bulletEnabled val="1"/>
        </dgm:presLayoutVars>
      </dgm:prSet>
      <dgm:spPr/>
    </dgm:pt>
    <dgm:pt modelId="{CF7753F2-927C-46B8-BCAE-4A7897DA0384}" type="pres">
      <dgm:prSet presAssocID="{BF9C1FC2-CFE3-49A9-971A-57F6E3A0C3BD}" presName="hSp" presStyleCnt="0"/>
      <dgm:spPr/>
    </dgm:pt>
    <dgm:pt modelId="{E7987A39-36E3-402E-9160-9EF4F0071DC0}" type="pres">
      <dgm:prSet presAssocID="{BF9C1FC2-CFE3-49A9-971A-57F6E3A0C3BD}" presName="vProcSp" presStyleCnt="0"/>
      <dgm:spPr/>
    </dgm:pt>
    <dgm:pt modelId="{EB167071-389D-448B-BDDD-730D5FD27EF1}" type="pres">
      <dgm:prSet presAssocID="{BF9C1FC2-CFE3-49A9-971A-57F6E3A0C3BD}" presName="vSp1" presStyleCnt="0"/>
      <dgm:spPr/>
    </dgm:pt>
    <dgm:pt modelId="{41B09688-2120-42E5-A437-0E6ACB2B01BC}" type="pres">
      <dgm:prSet presAssocID="{BF9C1FC2-CFE3-49A9-971A-57F6E3A0C3BD}" presName="simulatedConn" presStyleLbl="solidFgAcc1" presStyleIdx="1" presStyleCnt="2" custLinFactNeighborY="1"/>
      <dgm:spPr>
        <a:solidFill>
          <a:schemeClr val="accent3"/>
        </a:solidFill>
      </dgm:spPr>
    </dgm:pt>
    <dgm:pt modelId="{A5497849-D1F1-4DB3-82E7-DE38533F195B}" type="pres">
      <dgm:prSet presAssocID="{BF9C1FC2-CFE3-49A9-971A-57F6E3A0C3BD}" presName="vSp2" presStyleCnt="0"/>
      <dgm:spPr/>
    </dgm:pt>
    <dgm:pt modelId="{05D33844-9840-4601-B73B-3155210D3A19}" type="pres">
      <dgm:prSet presAssocID="{BF9C1FC2-CFE3-49A9-971A-57F6E3A0C3BD}" presName="sibTrans" presStyleCnt="0"/>
      <dgm:spPr/>
    </dgm:pt>
    <dgm:pt modelId="{DA8C6EF9-862A-4D30-87FB-B658DB56EF5E}" type="pres">
      <dgm:prSet presAssocID="{8F32736C-8546-4E3E-BF93-427C31C73396}" presName="compositeNode" presStyleCnt="0">
        <dgm:presLayoutVars>
          <dgm:bulletEnabled val="1"/>
        </dgm:presLayoutVars>
      </dgm:prSet>
      <dgm:spPr/>
    </dgm:pt>
    <dgm:pt modelId="{62A37623-A393-4FDE-9F85-38D3B654607A}" type="pres">
      <dgm:prSet presAssocID="{8F32736C-8546-4E3E-BF93-427C31C73396}" presName="bgRect" presStyleLbl="node1" presStyleIdx="2" presStyleCnt="3"/>
      <dgm:spPr/>
    </dgm:pt>
    <dgm:pt modelId="{5A4C9510-714D-4054-B876-930219CABCBB}" type="pres">
      <dgm:prSet presAssocID="{8F32736C-8546-4E3E-BF93-427C31C73396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B7EE1AF-D3F6-4108-A8F3-993164B9CDF8}" type="pres">
      <dgm:prSet presAssocID="{8F32736C-8546-4E3E-BF93-427C31C7339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10CF4807-C9E6-4A00-8267-A665FBB0B9BC}" srcId="{0BDA7CB5-CFA7-40DA-B4E9-60ABCD2F3F18}" destId="{8907CDBD-C3A7-46E5-A489-BB9F9E5516F9}" srcOrd="0" destOrd="0" parTransId="{90C29DD9-4EFA-4A89-B3A1-8CDEBC31C876}" sibTransId="{87559B72-7DE2-4D4D-97FA-8561FF5B61C8}"/>
    <dgm:cxn modelId="{13276C1C-1807-4127-A8B1-86212E948977}" type="presOf" srcId="{6C3FE651-6FD2-4F98-9AEC-9145D3FFC7C1}" destId="{EE9C9A5E-7DE7-474E-A880-EE9D564C0A01}" srcOrd="0" destOrd="0" presId="urn:microsoft.com/office/officeart/2005/8/layout/hProcess7"/>
    <dgm:cxn modelId="{649D5248-E168-49A0-9158-922586B66FF8}" srcId="{113B9661-B645-4956-964B-487966B38848}" destId="{0BDA7CB5-CFA7-40DA-B4E9-60ABCD2F3F18}" srcOrd="1" destOrd="0" parTransId="{D9AA8ECD-4B55-420D-BE18-2E01CA2FEE0E}" sibTransId="{BF9C1FC2-CFE3-49A9-971A-57F6E3A0C3BD}"/>
    <dgm:cxn modelId="{C2212F9F-6A08-4B01-BF49-C1A6C0721FA7}" srcId="{113B9661-B645-4956-964B-487966B38848}" destId="{A3E33F2E-4A9A-4979-9C69-1F9D03CFEA0A}" srcOrd="0" destOrd="0" parTransId="{6AE82843-4301-4FF0-B926-FD74A229ACD8}" sibTransId="{9DAAAAE1-0BA6-45F0-9AF2-CD6917810309}"/>
    <dgm:cxn modelId="{918F4AA0-63F9-45CA-A431-8960F03CBC4D}" type="presOf" srcId="{8F32736C-8546-4E3E-BF93-427C31C73396}" destId="{62A37623-A393-4FDE-9F85-38D3B654607A}" srcOrd="0" destOrd="0" presId="urn:microsoft.com/office/officeart/2005/8/layout/hProcess7"/>
    <dgm:cxn modelId="{34956EA9-E5EF-4247-8A2A-788D1A1A253F}" type="presOf" srcId="{113B9661-B645-4956-964B-487966B38848}" destId="{E94795F1-811E-4E84-A4BB-E88F4B6CB9BD}" srcOrd="0" destOrd="0" presId="urn:microsoft.com/office/officeart/2005/8/layout/hProcess7"/>
    <dgm:cxn modelId="{A255D8AD-697E-44DA-BC61-2A914426808F}" type="presOf" srcId="{A3E33F2E-4A9A-4979-9C69-1F9D03CFEA0A}" destId="{3E78C4BD-AC58-4D4A-A7DC-620C5774076B}" srcOrd="1" destOrd="0" presId="urn:microsoft.com/office/officeart/2005/8/layout/hProcess7"/>
    <dgm:cxn modelId="{39795EAF-4274-4DA7-B608-F7D707F329B4}" type="presOf" srcId="{A3E33F2E-4A9A-4979-9C69-1F9D03CFEA0A}" destId="{BBAEE973-B51C-4D66-A06D-556CEDEB5BDB}" srcOrd="0" destOrd="0" presId="urn:microsoft.com/office/officeart/2005/8/layout/hProcess7"/>
    <dgm:cxn modelId="{4C810AB9-8FA8-4C8E-84E5-0598BEB6CEEB}" type="presOf" srcId="{EFF5736C-D645-4409-BC44-3E9D01A34D1F}" destId="{7B7EE1AF-D3F6-4108-A8F3-993164B9CDF8}" srcOrd="0" destOrd="0" presId="urn:microsoft.com/office/officeart/2005/8/layout/hProcess7"/>
    <dgm:cxn modelId="{258B03BE-B016-4A00-9624-33CF20ACD598}" srcId="{113B9661-B645-4956-964B-487966B38848}" destId="{8F32736C-8546-4E3E-BF93-427C31C73396}" srcOrd="2" destOrd="0" parTransId="{84551A86-E9DC-4AE4-9719-C2374343F12E}" sibTransId="{EAA60C4D-E483-4877-8A01-C0CE45325D7B}"/>
    <dgm:cxn modelId="{37E7CFE4-DD75-4FD1-8876-A6A553ADFF54}" type="presOf" srcId="{0BDA7CB5-CFA7-40DA-B4E9-60ABCD2F3F18}" destId="{23E39FF9-3463-44D6-BB25-5FFEAA1158B5}" srcOrd="1" destOrd="0" presId="urn:microsoft.com/office/officeart/2005/8/layout/hProcess7"/>
    <dgm:cxn modelId="{09D132EB-7412-4B73-92E4-C9CE0A7ECAD4}" srcId="{8F32736C-8546-4E3E-BF93-427C31C73396}" destId="{EFF5736C-D645-4409-BC44-3E9D01A34D1F}" srcOrd="0" destOrd="0" parTransId="{D5C0F84B-E963-45B8-BD4D-9613B8E7488F}" sibTransId="{BD73DA92-68CE-4BE2-BB8E-732CDDDCA053}"/>
    <dgm:cxn modelId="{CEE83CF0-37E9-4E12-8CB2-C3E15FDAC723}" type="presOf" srcId="{8F32736C-8546-4E3E-BF93-427C31C73396}" destId="{5A4C9510-714D-4054-B876-930219CABCBB}" srcOrd="1" destOrd="0" presId="urn:microsoft.com/office/officeart/2005/8/layout/hProcess7"/>
    <dgm:cxn modelId="{6E76AFF3-A9FB-4632-B43C-948CB3A09FFC}" type="presOf" srcId="{8907CDBD-C3A7-46E5-A489-BB9F9E5516F9}" destId="{B0666966-C348-4BE7-A676-5A6EAFF0D9B9}" srcOrd="0" destOrd="0" presId="urn:microsoft.com/office/officeart/2005/8/layout/hProcess7"/>
    <dgm:cxn modelId="{A2A094F6-2FB0-447B-8A73-AECC71D8A8B0}" srcId="{A3E33F2E-4A9A-4979-9C69-1F9D03CFEA0A}" destId="{6C3FE651-6FD2-4F98-9AEC-9145D3FFC7C1}" srcOrd="0" destOrd="0" parTransId="{8B661B3E-4943-451D-B917-29291D57759E}" sibTransId="{69071E5F-67A9-4C25-8C93-774B3D4B4642}"/>
    <dgm:cxn modelId="{584CEFFA-3B88-400C-B9B5-C282D73CD885}" type="presOf" srcId="{0BDA7CB5-CFA7-40DA-B4E9-60ABCD2F3F18}" destId="{5BB9AD1E-BEAD-4F13-A146-07ED0BEFA09F}" srcOrd="0" destOrd="0" presId="urn:microsoft.com/office/officeart/2005/8/layout/hProcess7"/>
    <dgm:cxn modelId="{B4152AFC-68C7-4A6F-9620-F2D06696E33C}" type="presParOf" srcId="{E94795F1-811E-4E84-A4BB-E88F4B6CB9BD}" destId="{957426BB-0E6F-41BF-8D3B-68D93990BB41}" srcOrd="0" destOrd="0" presId="urn:microsoft.com/office/officeart/2005/8/layout/hProcess7"/>
    <dgm:cxn modelId="{D701D095-75AE-49BF-86FE-B38DFFBE78AD}" type="presParOf" srcId="{957426BB-0E6F-41BF-8D3B-68D93990BB41}" destId="{BBAEE973-B51C-4D66-A06D-556CEDEB5BDB}" srcOrd="0" destOrd="0" presId="urn:microsoft.com/office/officeart/2005/8/layout/hProcess7"/>
    <dgm:cxn modelId="{F34DC53A-C936-4BE0-BC33-FB05A2063F37}" type="presParOf" srcId="{957426BB-0E6F-41BF-8D3B-68D93990BB41}" destId="{3E78C4BD-AC58-4D4A-A7DC-620C5774076B}" srcOrd="1" destOrd="0" presId="urn:microsoft.com/office/officeart/2005/8/layout/hProcess7"/>
    <dgm:cxn modelId="{EE46F472-B4CE-4BD2-888D-6F668A9F85CB}" type="presParOf" srcId="{957426BB-0E6F-41BF-8D3B-68D93990BB41}" destId="{EE9C9A5E-7DE7-474E-A880-EE9D564C0A01}" srcOrd="2" destOrd="0" presId="urn:microsoft.com/office/officeart/2005/8/layout/hProcess7"/>
    <dgm:cxn modelId="{93823B1B-A399-4464-A7DD-E48D4D06A142}" type="presParOf" srcId="{E94795F1-811E-4E84-A4BB-E88F4B6CB9BD}" destId="{BABD38DE-4A77-4720-AF33-28D88E1E15E4}" srcOrd="1" destOrd="0" presId="urn:microsoft.com/office/officeart/2005/8/layout/hProcess7"/>
    <dgm:cxn modelId="{83D81E28-CAEE-413F-A8ED-B3E24A1F8579}" type="presParOf" srcId="{E94795F1-811E-4E84-A4BB-E88F4B6CB9BD}" destId="{1EAA106F-8583-48A7-A175-ADDF26FA4B32}" srcOrd="2" destOrd="0" presId="urn:microsoft.com/office/officeart/2005/8/layout/hProcess7"/>
    <dgm:cxn modelId="{E9DF6712-BB49-47BC-BB3D-69B2594CD29E}" type="presParOf" srcId="{1EAA106F-8583-48A7-A175-ADDF26FA4B32}" destId="{ABAA3BD7-1B10-4C48-BAAB-E48A1E8CD487}" srcOrd="0" destOrd="0" presId="urn:microsoft.com/office/officeart/2005/8/layout/hProcess7"/>
    <dgm:cxn modelId="{ADABCE79-6AF3-438B-81D8-6726BE052796}" type="presParOf" srcId="{1EAA106F-8583-48A7-A175-ADDF26FA4B32}" destId="{3806C5EC-3A00-47A8-94A7-D4F9744A3DD0}" srcOrd="1" destOrd="0" presId="urn:microsoft.com/office/officeart/2005/8/layout/hProcess7"/>
    <dgm:cxn modelId="{2D7C6F76-C5F6-4079-8944-19D709EAB23E}" type="presParOf" srcId="{1EAA106F-8583-48A7-A175-ADDF26FA4B32}" destId="{B5D891A4-73B9-4B14-9464-7198C2C7E9FC}" srcOrd="2" destOrd="0" presId="urn:microsoft.com/office/officeart/2005/8/layout/hProcess7"/>
    <dgm:cxn modelId="{F92A7296-42B4-4126-8A56-034423318F94}" type="presParOf" srcId="{E94795F1-811E-4E84-A4BB-E88F4B6CB9BD}" destId="{50266EB7-8459-4C24-B783-E9C70C19EFEF}" srcOrd="3" destOrd="0" presId="urn:microsoft.com/office/officeart/2005/8/layout/hProcess7"/>
    <dgm:cxn modelId="{1B14F98A-6341-415F-A42E-91C4E929D31D}" type="presParOf" srcId="{E94795F1-811E-4E84-A4BB-E88F4B6CB9BD}" destId="{B245D050-6A46-481B-90C3-B48421479A5C}" srcOrd="4" destOrd="0" presId="urn:microsoft.com/office/officeart/2005/8/layout/hProcess7"/>
    <dgm:cxn modelId="{6441E223-4C0C-447F-B71C-5C7AA2DFFF99}" type="presParOf" srcId="{B245D050-6A46-481B-90C3-B48421479A5C}" destId="{5BB9AD1E-BEAD-4F13-A146-07ED0BEFA09F}" srcOrd="0" destOrd="0" presId="urn:microsoft.com/office/officeart/2005/8/layout/hProcess7"/>
    <dgm:cxn modelId="{E1AC4C7E-3190-4C06-BB6B-99662CEDAF60}" type="presParOf" srcId="{B245D050-6A46-481B-90C3-B48421479A5C}" destId="{23E39FF9-3463-44D6-BB25-5FFEAA1158B5}" srcOrd="1" destOrd="0" presId="urn:microsoft.com/office/officeart/2005/8/layout/hProcess7"/>
    <dgm:cxn modelId="{98A95850-7386-43C6-9B87-36E4C97D322C}" type="presParOf" srcId="{B245D050-6A46-481B-90C3-B48421479A5C}" destId="{B0666966-C348-4BE7-A676-5A6EAFF0D9B9}" srcOrd="2" destOrd="0" presId="urn:microsoft.com/office/officeart/2005/8/layout/hProcess7"/>
    <dgm:cxn modelId="{C6AD69C7-5717-4603-A71F-3B2973DEC297}" type="presParOf" srcId="{E94795F1-811E-4E84-A4BB-E88F4B6CB9BD}" destId="{CF7753F2-927C-46B8-BCAE-4A7897DA0384}" srcOrd="5" destOrd="0" presId="urn:microsoft.com/office/officeart/2005/8/layout/hProcess7"/>
    <dgm:cxn modelId="{7CEC399C-CA6E-4AF3-8EC5-38DE4953B0AE}" type="presParOf" srcId="{E94795F1-811E-4E84-A4BB-E88F4B6CB9BD}" destId="{E7987A39-36E3-402E-9160-9EF4F0071DC0}" srcOrd="6" destOrd="0" presId="urn:microsoft.com/office/officeart/2005/8/layout/hProcess7"/>
    <dgm:cxn modelId="{E308233F-9618-48FC-ABD7-8AA9F796BADE}" type="presParOf" srcId="{E7987A39-36E3-402E-9160-9EF4F0071DC0}" destId="{EB167071-389D-448B-BDDD-730D5FD27EF1}" srcOrd="0" destOrd="0" presId="urn:microsoft.com/office/officeart/2005/8/layout/hProcess7"/>
    <dgm:cxn modelId="{CEE18372-960A-4F6A-80A4-D9503ED3B121}" type="presParOf" srcId="{E7987A39-36E3-402E-9160-9EF4F0071DC0}" destId="{41B09688-2120-42E5-A437-0E6ACB2B01BC}" srcOrd="1" destOrd="0" presId="urn:microsoft.com/office/officeart/2005/8/layout/hProcess7"/>
    <dgm:cxn modelId="{F343B76E-CECF-412C-878B-5BC0AD1BAB93}" type="presParOf" srcId="{E7987A39-36E3-402E-9160-9EF4F0071DC0}" destId="{A5497849-D1F1-4DB3-82E7-DE38533F195B}" srcOrd="2" destOrd="0" presId="urn:microsoft.com/office/officeart/2005/8/layout/hProcess7"/>
    <dgm:cxn modelId="{3D836BA6-3F53-41FA-82A4-7AE7691AB60E}" type="presParOf" srcId="{E94795F1-811E-4E84-A4BB-E88F4B6CB9BD}" destId="{05D33844-9840-4601-B73B-3155210D3A19}" srcOrd="7" destOrd="0" presId="urn:microsoft.com/office/officeart/2005/8/layout/hProcess7"/>
    <dgm:cxn modelId="{CD74367A-9D9D-4192-A821-EE4CE72373D5}" type="presParOf" srcId="{E94795F1-811E-4E84-A4BB-E88F4B6CB9BD}" destId="{DA8C6EF9-862A-4D30-87FB-B658DB56EF5E}" srcOrd="8" destOrd="0" presId="urn:microsoft.com/office/officeart/2005/8/layout/hProcess7"/>
    <dgm:cxn modelId="{8A982AEE-CB25-4917-8C62-9D198B1D2D44}" type="presParOf" srcId="{DA8C6EF9-862A-4D30-87FB-B658DB56EF5E}" destId="{62A37623-A393-4FDE-9F85-38D3B654607A}" srcOrd="0" destOrd="0" presId="urn:microsoft.com/office/officeart/2005/8/layout/hProcess7"/>
    <dgm:cxn modelId="{776FC1D6-2987-4BE3-8AE0-283F0AD30539}" type="presParOf" srcId="{DA8C6EF9-862A-4D30-87FB-B658DB56EF5E}" destId="{5A4C9510-714D-4054-B876-930219CABCBB}" srcOrd="1" destOrd="0" presId="urn:microsoft.com/office/officeart/2005/8/layout/hProcess7"/>
    <dgm:cxn modelId="{60ADE0FE-6D35-45E6-8E93-B641FE4DBF7A}" type="presParOf" srcId="{DA8C6EF9-862A-4D30-87FB-B658DB56EF5E}" destId="{7B7EE1AF-D3F6-4108-A8F3-993164B9CDF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3B9661-B645-4956-964B-487966B38848}" type="doc">
      <dgm:prSet loTypeId="urn:microsoft.com/office/officeart/2005/8/layout/hProcess7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3FE651-6FD2-4F98-9AEC-9145D3FFC7C1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fr-FR" sz="3200" dirty="0">
              <a:latin typeface="Adobe Arabic" panose="02040503050201020203" pitchFamily="18" charset="-78"/>
              <a:cs typeface="Adobe Arabic" panose="02040503050201020203" pitchFamily="18" charset="-78"/>
            </a:rPr>
            <a:t>Date de naissance : 22/10/23</a:t>
          </a:r>
          <a:endParaRPr lang="en-US" sz="32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8B661B3E-4943-451D-B917-29291D57759E}" type="parTrans" cxnId="{A2A094F6-2FB0-447B-8A73-AECC71D8A8B0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69071E5F-67A9-4C25-8C93-774B3D4B4642}" type="sibTrans" cxnId="{A2A094F6-2FB0-447B-8A73-AECC71D8A8B0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0BDA7CB5-CFA7-40DA-B4E9-60ABCD2F3F18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3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gm:t>
    </dgm:pt>
    <dgm:pt modelId="{D9AA8ECD-4B55-420D-BE18-2E01CA2FEE0E}" type="parTrans" cxnId="{649D5248-E168-49A0-9158-922586B66FF8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BF9C1FC2-CFE3-49A9-971A-57F6E3A0C3BD}" type="sibTrans" cxnId="{649D5248-E168-49A0-9158-922586B66FF8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8907CDBD-C3A7-46E5-A489-BB9F9E5516F9}">
      <dgm:prSet phldrT="[Texte]" custT="1"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5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3200" dirty="0">
              <a:latin typeface="Adobe Arabic" panose="02040503050201020203" pitchFamily="18" charset="-78"/>
              <a:cs typeface="Adobe Arabic" panose="02040503050201020203" pitchFamily="18" charset="-78"/>
            </a:rPr>
            <a:t>Date d’entrée : 28/10/23</a:t>
          </a:r>
          <a:endParaRPr lang="en-US" sz="32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90C29DD9-4EFA-4A89-B3A1-8CDEBC31C876}" type="parTrans" cxnId="{10CF4807-C9E6-4A00-8267-A665FBB0B9BC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87559B72-7DE2-4D4D-97FA-8561FF5B61C8}" type="sibTrans" cxnId="{10CF4807-C9E6-4A00-8267-A665FBB0B9BC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8F32736C-8546-4E3E-BF93-427C31C73396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3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gm:t>
    </dgm:pt>
    <dgm:pt modelId="{84551A86-E9DC-4AE4-9719-C2374343F12E}" type="parTrans" cxnId="{258B03BE-B016-4A00-9624-33CF20ACD598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EAA60C4D-E483-4877-8A01-C0CE45325D7B}" type="sibTrans" cxnId="{258B03BE-B016-4A00-9624-33CF20ACD598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EFF5736C-D645-4409-BC44-3E9D01A34D1F}">
      <dgm:prSet phldrT="[Texte]" custT="1"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5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3200" dirty="0">
              <a:latin typeface="Adobe Arabic" panose="02040503050201020203" pitchFamily="18" charset="-78"/>
              <a:cs typeface="Adobe Arabic" panose="02040503050201020203" pitchFamily="18" charset="-78"/>
            </a:rPr>
            <a:t>Date du sortie: 21/11/23</a:t>
          </a:r>
        </a:p>
        <a:p>
          <a:pPr algn="ctr">
            <a:lnSpc>
              <a:spcPct val="150000"/>
            </a:lnSpc>
          </a:pPr>
          <a:endParaRPr lang="en-US" sz="32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D5C0F84B-E963-45B8-BD4D-9613B8E7488F}" type="parTrans" cxnId="{09D132EB-7412-4B73-92E4-C9CE0A7ECAD4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BD73DA92-68CE-4BE2-BB8E-732CDDDCA053}" type="sibTrans" cxnId="{09D132EB-7412-4B73-92E4-C9CE0A7ECAD4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A3E33F2E-4A9A-4979-9C69-1F9D03CFEA0A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3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gm:t>
    </dgm:pt>
    <dgm:pt modelId="{9DAAAAE1-0BA6-45F0-9AF2-CD6917810309}" type="sibTrans" cxnId="{C2212F9F-6A08-4B01-BF49-C1A6C0721FA7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6AE82843-4301-4FF0-B926-FD74A229ACD8}" type="parTrans" cxnId="{C2212F9F-6A08-4B01-BF49-C1A6C0721FA7}">
      <dgm:prSet/>
      <dgm:spPr/>
      <dgm:t>
        <a:bodyPr/>
        <a:lstStyle/>
        <a:p>
          <a:pPr algn="ctr">
            <a:lnSpc>
              <a:spcPct val="150000"/>
            </a:lnSpc>
          </a:pPr>
          <a:endParaRPr lang="en-US" sz="320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E94795F1-811E-4E84-A4BB-E88F4B6CB9BD}" type="pres">
      <dgm:prSet presAssocID="{113B9661-B645-4956-964B-487966B38848}" presName="Name0" presStyleCnt="0">
        <dgm:presLayoutVars>
          <dgm:dir/>
          <dgm:animLvl val="lvl"/>
          <dgm:resizeHandles val="exact"/>
        </dgm:presLayoutVars>
      </dgm:prSet>
      <dgm:spPr/>
    </dgm:pt>
    <dgm:pt modelId="{957426BB-0E6F-41BF-8D3B-68D93990BB41}" type="pres">
      <dgm:prSet presAssocID="{A3E33F2E-4A9A-4979-9C69-1F9D03CFEA0A}" presName="compositeNode" presStyleCnt="0">
        <dgm:presLayoutVars>
          <dgm:bulletEnabled val="1"/>
        </dgm:presLayoutVars>
      </dgm:prSet>
      <dgm:spPr/>
    </dgm:pt>
    <dgm:pt modelId="{BBAEE973-B51C-4D66-A06D-556CEDEB5BDB}" type="pres">
      <dgm:prSet presAssocID="{A3E33F2E-4A9A-4979-9C69-1F9D03CFEA0A}" presName="bgRect" presStyleLbl="node1" presStyleIdx="0" presStyleCnt="3" custScaleX="118472" custLinFactNeighborX="-4756"/>
      <dgm:spPr/>
    </dgm:pt>
    <dgm:pt modelId="{3E78C4BD-AC58-4D4A-A7DC-620C5774076B}" type="pres">
      <dgm:prSet presAssocID="{A3E33F2E-4A9A-4979-9C69-1F9D03CFEA0A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E9C9A5E-7DE7-474E-A880-EE9D564C0A01}" type="pres">
      <dgm:prSet presAssocID="{A3E33F2E-4A9A-4979-9C69-1F9D03CFEA0A}" presName="childNode" presStyleLbl="node1" presStyleIdx="0" presStyleCnt="3">
        <dgm:presLayoutVars>
          <dgm:bulletEnabled val="1"/>
        </dgm:presLayoutVars>
      </dgm:prSet>
      <dgm:spPr/>
    </dgm:pt>
    <dgm:pt modelId="{BABD38DE-4A77-4720-AF33-28D88E1E15E4}" type="pres">
      <dgm:prSet presAssocID="{9DAAAAE1-0BA6-45F0-9AF2-CD6917810309}" presName="hSp" presStyleCnt="0"/>
      <dgm:spPr/>
    </dgm:pt>
    <dgm:pt modelId="{1EAA106F-8583-48A7-A175-ADDF26FA4B32}" type="pres">
      <dgm:prSet presAssocID="{9DAAAAE1-0BA6-45F0-9AF2-CD6917810309}" presName="vProcSp" presStyleCnt="0"/>
      <dgm:spPr/>
    </dgm:pt>
    <dgm:pt modelId="{ABAA3BD7-1B10-4C48-BAAB-E48A1E8CD487}" type="pres">
      <dgm:prSet presAssocID="{9DAAAAE1-0BA6-45F0-9AF2-CD6917810309}" presName="vSp1" presStyleCnt="0"/>
      <dgm:spPr/>
    </dgm:pt>
    <dgm:pt modelId="{3806C5EC-3A00-47A8-94A7-D4F9744A3DD0}" type="pres">
      <dgm:prSet presAssocID="{9DAAAAE1-0BA6-45F0-9AF2-CD6917810309}" presName="simulatedConn" presStyleLbl="solidFgAcc1" presStyleIdx="0" presStyleCnt="2" custLinFactNeighborY="1"/>
      <dgm:spPr>
        <a:solidFill>
          <a:schemeClr val="accent3"/>
        </a:solidFill>
      </dgm:spPr>
    </dgm:pt>
    <dgm:pt modelId="{B5D891A4-73B9-4B14-9464-7198C2C7E9FC}" type="pres">
      <dgm:prSet presAssocID="{9DAAAAE1-0BA6-45F0-9AF2-CD6917810309}" presName="vSp2" presStyleCnt="0"/>
      <dgm:spPr/>
    </dgm:pt>
    <dgm:pt modelId="{50266EB7-8459-4C24-B783-E9C70C19EFEF}" type="pres">
      <dgm:prSet presAssocID="{9DAAAAE1-0BA6-45F0-9AF2-CD6917810309}" presName="sibTrans" presStyleCnt="0"/>
      <dgm:spPr/>
    </dgm:pt>
    <dgm:pt modelId="{B245D050-6A46-481B-90C3-B48421479A5C}" type="pres">
      <dgm:prSet presAssocID="{0BDA7CB5-CFA7-40DA-B4E9-60ABCD2F3F18}" presName="compositeNode" presStyleCnt="0">
        <dgm:presLayoutVars>
          <dgm:bulletEnabled val="1"/>
        </dgm:presLayoutVars>
      </dgm:prSet>
      <dgm:spPr/>
    </dgm:pt>
    <dgm:pt modelId="{5BB9AD1E-BEAD-4F13-A146-07ED0BEFA09F}" type="pres">
      <dgm:prSet presAssocID="{0BDA7CB5-CFA7-40DA-B4E9-60ABCD2F3F18}" presName="bgRect" presStyleLbl="node1" presStyleIdx="1" presStyleCnt="3" custScaleY="98677"/>
      <dgm:spPr/>
    </dgm:pt>
    <dgm:pt modelId="{23E39FF9-3463-44D6-BB25-5FFEAA1158B5}" type="pres">
      <dgm:prSet presAssocID="{0BDA7CB5-CFA7-40DA-B4E9-60ABCD2F3F1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B0666966-C348-4BE7-A676-5A6EAFF0D9B9}" type="pres">
      <dgm:prSet presAssocID="{0BDA7CB5-CFA7-40DA-B4E9-60ABCD2F3F18}" presName="childNode" presStyleLbl="node1" presStyleIdx="1" presStyleCnt="3">
        <dgm:presLayoutVars>
          <dgm:bulletEnabled val="1"/>
        </dgm:presLayoutVars>
      </dgm:prSet>
      <dgm:spPr/>
    </dgm:pt>
    <dgm:pt modelId="{CF7753F2-927C-46B8-BCAE-4A7897DA0384}" type="pres">
      <dgm:prSet presAssocID="{BF9C1FC2-CFE3-49A9-971A-57F6E3A0C3BD}" presName="hSp" presStyleCnt="0"/>
      <dgm:spPr/>
    </dgm:pt>
    <dgm:pt modelId="{E7987A39-36E3-402E-9160-9EF4F0071DC0}" type="pres">
      <dgm:prSet presAssocID="{BF9C1FC2-CFE3-49A9-971A-57F6E3A0C3BD}" presName="vProcSp" presStyleCnt="0"/>
      <dgm:spPr/>
    </dgm:pt>
    <dgm:pt modelId="{EB167071-389D-448B-BDDD-730D5FD27EF1}" type="pres">
      <dgm:prSet presAssocID="{BF9C1FC2-CFE3-49A9-971A-57F6E3A0C3BD}" presName="vSp1" presStyleCnt="0"/>
      <dgm:spPr/>
    </dgm:pt>
    <dgm:pt modelId="{41B09688-2120-42E5-A437-0E6ACB2B01BC}" type="pres">
      <dgm:prSet presAssocID="{BF9C1FC2-CFE3-49A9-971A-57F6E3A0C3BD}" presName="simulatedConn" presStyleLbl="solidFgAcc1" presStyleIdx="1" presStyleCnt="2" custLinFactNeighborY="1"/>
      <dgm:spPr>
        <a:solidFill>
          <a:schemeClr val="accent3"/>
        </a:solidFill>
      </dgm:spPr>
    </dgm:pt>
    <dgm:pt modelId="{A5497849-D1F1-4DB3-82E7-DE38533F195B}" type="pres">
      <dgm:prSet presAssocID="{BF9C1FC2-CFE3-49A9-971A-57F6E3A0C3BD}" presName="vSp2" presStyleCnt="0"/>
      <dgm:spPr/>
    </dgm:pt>
    <dgm:pt modelId="{05D33844-9840-4601-B73B-3155210D3A19}" type="pres">
      <dgm:prSet presAssocID="{BF9C1FC2-CFE3-49A9-971A-57F6E3A0C3BD}" presName="sibTrans" presStyleCnt="0"/>
      <dgm:spPr/>
    </dgm:pt>
    <dgm:pt modelId="{DA8C6EF9-862A-4D30-87FB-B658DB56EF5E}" type="pres">
      <dgm:prSet presAssocID="{8F32736C-8546-4E3E-BF93-427C31C73396}" presName="compositeNode" presStyleCnt="0">
        <dgm:presLayoutVars>
          <dgm:bulletEnabled val="1"/>
        </dgm:presLayoutVars>
      </dgm:prSet>
      <dgm:spPr/>
    </dgm:pt>
    <dgm:pt modelId="{62A37623-A393-4FDE-9F85-38D3B654607A}" type="pres">
      <dgm:prSet presAssocID="{8F32736C-8546-4E3E-BF93-427C31C73396}" presName="bgRect" presStyleLbl="node1" presStyleIdx="2" presStyleCnt="3"/>
      <dgm:spPr/>
    </dgm:pt>
    <dgm:pt modelId="{5A4C9510-714D-4054-B876-930219CABCBB}" type="pres">
      <dgm:prSet presAssocID="{8F32736C-8546-4E3E-BF93-427C31C73396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B7EE1AF-D3F6-4108-A8F3-993164B9CDF8}" type="pres">
      <dgm:prSet presAssocID="{8F32736C-8546-4E3E-BF93-427C31C7339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10CF4807-C9E6-4A00-8267-A665FBB0B9BC}" srcId="{0BDA7CB5-CFA7-40DA-B4E9-60ABCD2F3F18}" destId="{8907CDBD-C3A7-46E5-A489-BB9F9E5516F9}" srcOrd="0" destOrd="0" parTransId="{90C29DD9-4EFA-4A89-B3A1-8CDEBC31C876}" sibTransId="{87559B72-7DE2-4D4D-97FA-8561FF5B61C8}"/>
    <dgm:cxn modelId="{13276C1C-1807-4127-A8B1-86212E948977}" type="presOf" srcId="{6C3FE651-6FD2-4F98-9AEC-9145D3FFC7C1}" destId="{EE9C9A5E-7DE7-474E-A880-EE9D564C0A01}" srcOrd="0" destOrd="0" presId="urn:microsoft.com/office/officeart/2005/8/layout/hProcess7"/>
    <dgm:cxn modelId="{649D5248-E168-49A0-9158-922586B66FF8}" srcId="{113B9661-B645-4956-964B-487966B38848}" destId="{0BDA7CB5-CFA7-40DA-B4E9-60ABCD2F3F18}" srcOrd="1" destOrd="0" parTransId="{D9AA8ECD-4B55-420D-BE18-2E01CA2FEE0E}" sibTransId="{BF9C1FC2-CFE3-49A9-971A-57F6E3A0C3BD}"/>
    <dgm:cxn modelId="{C2212F9F-6A08-4B01-BF49-C1A6C0721FA7}" srcId="{113B9661-B645-4956-964B-487966B38848}" destId="{A3E33F2E-4A9A-4979-9C69-1F9D03CFEA0A}" srcOrd="0" destOrd="0" parTransId="{6AE82843-4301-4FF0-B926-FD74A229ACD8}" sibTransId="{9DAAAAE1-0BA6-45F0-9AF2-CD6917810309}"/>
    <dgm:cxn modelId="{918F4AA0-63F9-45CA-A431-8960F03CBC4D}" type="presOf" srcId="{8F32736C-8546-4E3E-BF93-427C31C73396}" destId="{62A37623-A393-4FDE-9F85-38D3B654607A}" srcOrd="0" destOrd="0" presId="urn:microsoft.com/office/officeart/2005/8/layout/hProcess7"/>
    <dgm:cxn modelId="{34956EA9-E5EF-4247-8A2A-788D1A1A253F}" type="presOf" srcId="{113B9661-B645-4956-964B-487966B38848}" destId="{E94795F1-811E-4E84-A4BB-E88F4B6CB9BD}" srcOrd="0" destOrd="0" presId="urn:microsoft.com/office/officeart/2005/8/layout/hProcess7"/>
    <dgm:cxn modelId="{A255D8AD-697E-44DA-BC61-2A914426808F}" type="presOf" srcId="{A3E33F2E-4A9A-4979-9C69-1F9D03CFEA0A}" destId="{3E78C4BD-AC58-4D4A-A7DC-620C5774076B}" srcOrd="1" destOrd="0" presId="urn:microsoft.com/office/officeart/2005/8/layout/hProcess7"/>
    <dgm:cxn modelId="{39795EAF-4274-4DA7-B608-F7D707F329B4}" type="presOf" srcId="{A3E33F2E-4A9A-4979-9C69-1F9D03CFEA0A}" destId="{BBAEE973-B51C-4D66-A06D-556CEDEB5BDB}" srcOrd="0" destOrd="0" presId="urn:microsoft.com/office/officeart/2005/8/layout/hProcess7"/>
    <dgm:cxn modelId="{4C810AB9-8FA8-4C8E-84E5-0598BEB6CEEB}" type="presOf" srcId="{EFF5736C-D645-4409-BC44-3E9D01A34D1F}" destId="{7B7EE1AF-D3F6-4108-A8F3-993164B9CDF8}" srcOrd="0" destOrd="0" presId="urn:microsoft.com/office/officeart/2005/8/layout/hProcess7"/>
    <dgm:cxn modelId="{258B03BE-B016-4A00-9624-33CF20ACD598}" srcId="{113B9661-B645-4956-964B-487966B38848}" destId="{8F32736C-8546-4E3E-BF93-427C31C73396}" srcOrd="2" destOrd="0" parTransId="{84551A86-E9DC-4AE4-9719-C2374343F12E}" sibTransId="{EAA60C4D-E483-4877-8A01-C0CE45325D7B}"/>
    <dgm:cxn modelId="{37E7CFE4-DD75-4FD1-8876-A6A553ADFF54}" type="presOf" srcId="{0BDA7CB5-CFA7-40DA-B4E9-60ABCD2F3F18}" destId="{23E39FF9-3463-44D6-BB25-5FFEAA1158B5}" srcOrd="1" destOrd="0" presId="urn:microsoft.com/office/officeart/2005/8/layout/hProcess7"/>
    <dgm:cxn modelId="{09D132EB-7412-4B73-92E4-C9CE0A7ECAD4}" srcId="{8F32736C-8546-4E3E-BF93-427C31C73396}" destId="{EFF5736C-D645-4409-BC44-3E9D01A34D1F}" srcOrd="0" destOrd="0" parTransId="{D5C0F84B-E963-45B8-BD4D-9613B8E7488F}" sibTransId="{BD73DA92-68CE-4BE2-BB8E-732CDDDCA053}"/>
    <dgm:cxn modelId="{CEE83CF0-37E9-4E12-8CB2-C3E15FDAC723}" type="presOf" srcId="{8F32736C-8546-4E3E-BF93-427C31C73396}" destId="{5A4C9510-714D-4054-B876-930219CABCBB}" srcOrd="1" destOrd="0" presId="urn:microsoft.com/office/officeart/2005/8/layout/hProcess7"/>
    <dgm:cxn modelId="{6E76AFF3-A9FB-4632-B43C-948CB3A09FFC}" type="presOf" srcId="{8907CDBD-C3A7-46E5-A489-BB9F9E5516F9}" destId="{B0666966-C348-4BE7-A676-5A6EAFF0D9B9}" srcOrd="0" destOrd="0" presId="urn:microsoft.com/office/officeart/2005/8/layout/hProcess7"/>
    <dgm:cxn modelId="{A2A094F6-2FB0-447B-8A73-AECC71D8A8B0}" srcId="{A3E33F2E-4A9A-4979-9C69-1F9D03CFEA0A}" destId="{6C3FE651-6FD2-4F98-9AEC-9145D3FFC7C1}" srcOrd="0" destOrd="0" parTransId="{8B661B3E-4943-451D-B917-29291D57759E}" sibTransId="{69071E5F-67A9-4C25-8C93-774B3D4B4642}"/>
    <dgm:cxn modelId="{584CEFFA-3B88-400C-B9B5-C282D73CD885}" type="presOf" srcId="{0BDA7CB5-CFA7-40DA-B4E9-60ABCD2F3F18}" destId="{5BB9AD1E-BEAD-4F13-A146-07ED0BEFA09F}" srcOrd="0" destOrd="0" presId="urn:microsoft.com/office/officeart/2005/8/layout/hProcess7"/>
    <dgm:cxn modelId="{B4152AFC-68C7-4A6F-9620-F2D06696E33C}" type="presParOf" srcId="{E94795F1-811E-4E84-A4BB-E88F4B6CB9BD}" destId="{957426BB-0E6F-41BF-8D3B-68D93990BB41}" srcOrd="0" destOrd="0" presId="urn:microsoft.com/office/officeart/2005/8/layout/hProcess7"/>
    <dgm:cxn modelId="{D701D095-75AE-49BF-86FE-B38DFFBE78AD}" type="presParOf" srcId="{957426BB-0E6F-41BF-8D3B-68D93990BB41}" destId="{BBAEE973-B51C-4D66-A06D-556CEDEB5BDB}" srcOrd="0" destOrd="0" presId="urn:microsoft.com/office/officeart/2005/8/layout/hProcess7"/>
    <dgm:cxn modelId="{F34DC53A-C936-4BE0-BC33-FB05A2063F37}" type="presParOf" srcId="{957426BB-0E6F-41BF-8D3B-68D93990BB41}" destId="{3E78C4BD-AC58-4D4A-A7DC-620C5774076B}" srcOrd="1" destOrd="0" presId="urn:microsoft.com/office/officeart/2005/8/layout/hProcess7"/>
    <dgm:cxn modelId="{EE46F472-B4CE-4BD2-888D-6F668A9F85CB}" type="presParOf" srcId="{957426BB-0E6F-41BF-8D3B-68D93990BB41}" destId="{EE9C9A5E-7DE7-474E-A880-EE9D564C0A01}" srcOrd="2" destOrd="0" presId="urn:microsoft.com/office/officeart/2005/8/layout/hProcess7"/>
    <dgm:cxn modelId="{93823B1B-A399-4464-A7DD-E48D4D06A142}" type="presParOf" srcId="{E94795F1-811E-4E84-A4BB-E88F4B6CB9BD}" destId="{BABD38DE-4A77-4720-AF33-28D88E1E15E4}" srcOrd="1" destOrd="0" presId="urn:microsoft.com/office/officeart/2005/8/layout/hProcess7"/>
    <dgm:cxn modelId="{83D81E28-CAEE-413F-A8ED-B3E24A1F8579}" type="presParOf" srcId="{E94795F1-811E-4E84-A4BB-E88F4B6CB9BD}" destId="{1EAA106F-8583-48A7-A175-ADDF26FA4B32}" srcOrd="2" destOrd="0" presId="urn:microsoft.com/office/officeart/2005/8/layout/hProcess7"/>
    <dgm:cxn modelId="{E9DF6712-BB49-47BC-BB3D-69B2594CD29E}" type="presParOf" srcId="{1EAA106F-8583-48A7-A175-ADDF26FA4B32}" destId="{ABAA3BD7-1B10-4C48-BAAB-E48A1E8CD487}" srcOrd="0" destOrd="0" presId="urn:microsoft.com/office/officeart/2005/8/layout/hProcess7"/>
    <dgm:cxn modelId="{ADABCE79-6AF3-438B-81D8-6726BE052796}" type="presParOf" srcId="{1EAA106F-8583-48A7-A175-ADDF26FA4B32}" destId="{3806C5EC-3A00-47A8-94A7-D4F9744A3DD0}" srcOrd="1" destOrd="0" presId="urn:microsoft.com/office/officeart/2005/8/layout/hProcess7"/>
    <dgm:cxn modelId="{2D7C6F76-C5F6-4079-8944-19D709EAB23E}" type="presParOf" srcId="{1EAA106F-8583-48A7-A175-ADDF26FA4B32}" destId="{B5D891A4-73B9-4B14-9464-7198C2C7E9FC}" srcOrd="2" destOrd="0" presId="urn:microsoft.com/office/officeart/2005/8/layout/hProcess7"/>
    <dgm:cxn modelId="{F92A7296-42B4-4126-8A56-034423318F94}" type="presParOf" srcId="{E94795F1-811E-4E84-A4BB-E88F4B6CB9BD}" destId="{50266EB7-8459-4C24-B783-E9C70C19EFEF}" srcOrd="3" destOrd="0" presId="urn:microsoft.com/office/officeart/2005/8/layout/hProcess7"/>
    <dgm:cxn modelId="{1B14F98A-6341-415F-A42E-91C4E929D31D}" type="presParOf" srcId="{E94795F1-811E-4E84-A4BB-E88F4B6CB9BD}" destId="{B245D050-6A46-481B-90C3-B48421479A5C}" srcOrd="4" destOrd="0" presId="urn:microsoft.com/office/officeart/2005/8/layout/hProcess7"/>
    <dgm:cxn modelId="{6441E223-4C0C-447F-B71C-5C7AA2DFFF99}" type="presParOf" srcId="{B245D050-6A46-481B-90C3-B48421479A5C}" destId="{5BB9AD1E-BEAD-4F13-A146-07ED0BEFA09F}" srcOrd="0" destOrd="0" presId="urn:microsoft.com/office/officeart/2005/8/layout/hProcess7"/>
    <dgm:cxn modelId="{E1AC4C7E-3190-4C06-BB6B-99662CEDAF60}" type="presParOf" srcId="{B245D050-6A46-481B-90C3-B48421479A5C}" destId="{23E39FF9-3463-44D6-BB25-5FFEAA1158B5}" srcOrd="1" destOrd="0" presId="urn:microsoft.com/office/officeart/2005/8/layout/hProcess7"/>
    <dgm:cxn modelId="{98A95850-7386-43C6-9B87-36E4C97D322C}" type="presParOf" srcId="{B245D050-6A46-481B-90C3-B48421479A5C}" destId="{B0666966-C348-4BE7-A676-5A6EAFF0D9B9}" srcOrd="2" destOrd="0" presId="urn:microsoft.com/office/officeart/2005/8/layout/hProcess7"/>
    <dgm:cxn modelId="{C6AD69C7-5717-4603-A71F-3B2973DEC297}" type="presParOf" srcId="{E94795F1-811E-4E84-A4BB-E88F4B6CB9BD}" destId="{CF7753F2-927C-46B8-BCAE-4A7897DA0384}" srcOrd="5" destOrd="0" presId="urn:microsoft.com/office/officeart/2005/8/layout/hProcess7"/>
    <dgm:cxn modelId="{7CEC399C-CA6E-4AF3-8EC5-38DE4953B0AE}" type="presParOf" srcId="{E94795F1-811E-4E84-A4BB-E88F4B6CB9BD}" destId="{E7987A39-36E3-402E-9160-9EF4F0071DC0}" srcOrd="6" destOrd="0" presId="urn:microsoft.com/office/officeart/2005/8/layout/hProcess7"/>
    <dgm:cxn modelId="{E308233F-9618-48FC-ABD7-8AA9F796BADE}" type="presParOf" srcId="{E7987A39-36E3-402E-9160-9EF4F0071DC0}" destId="{EB167071-389D-448B-BDDD-730D5FD27EF1}" srcOrd="0" destOrd="0" presId="urn:microsoft.com/office/officeart/2005/8/layout/hProcess7"/>
    <dgm:cxn modelId="{CEE18372-960A-4F6A-80A4-D9503ED3B121}" type="presParOf" srcId="{E7987A39-36E3-402E-9160-9EF4F0071DC0}" destId="{41B09688-2120-42E5-A437-0E6ACB2B01BC}" srcOrd="1" destOrd="0" presId="urn:microsoft.com/office/officeart/2005/8/layout/hProcess7"/>
    <dgm:cxn modelId="{F343B76E-CECF-412C-878B-5BC0AD1BAB93}" type="presParOf" srcId="{E7987A39-36E3-402E-9160-9EF4F0071DC0}" destId="{A5497849-D1F1-4DB3-82E7-DE38533F195B}" srcOrd="2" destOrd="0" presId="urn:microsoft.com/office/officeart/2005/8/layout/hProcess7"/>
    <dgm:cxn modelId="{3D836BA6-3F53-41FA-82A4-7AE7691AB60E}" type="presParOf" srcId="{E94795F1-811E-4E84-A4BB-E88F4B6CB9BD}" destId="{05D33844-9840-4601-B73B-3155210D3A19}" srcOrd="7" destOrd="0" presId="urn:microsoft.com/office/officeart/2005/8/layout/hProcess7"/>
    <dgm:cxn modelId="{CD74367A-9D9D-4192-A821-EE4CE72373D5}" type="presParOf" srcId="{E94795F1-811E-4E84-A4BB-E88F4B6CB9BD}" destId="{DA8C6EF9-862A-4D30-87FB-B658DB56EF5E}" srcOrd="8" destOrd="0" presId="urn:microsoft.com/office/officeart/2005/8/layout/hProcess7"/>
    <dgm:cxn modelId="{8A982AEE-CB25-4917-8C62-9D198B1D2D44}" type="presParOf" srcId="{DA8C6EF9-862A-4D30-87FB-B658DB56EF5E}" destId="{62A37623-A393-4FDE-9F85-38D3B654607A}" srcOrd="0" destOrd="0" presId="urn:microsoft.com/office/officeart/2005/8/layout/hProcess7"/>
    <dgm:cxn modelId="{776FC1D6-2987-4BE3-8AE0-283F0AD30539}" type="presParOf" srcId="{DA8C6EF9-862A-4D30-87FB-B658DB56EF5E}" destId="{5A4C9510-714D-4054-B876-930219CABCBB}" srcOrd="1" destOrd="0" presId="urn:microsoft.com/office/officeart/2005/8/layout/hProcess7"/>
    <dgm:cxn modelId="{60ADE0FE-6D35-45E6-8E93-B641FE4DBF7A}" type="presParOf" srcId="{DA8C6EF9-862A-4D30-87FB-B658DB56EF5E}" destId="{7B7EE1AF-D3F6-4108-A8F3-993164B9CDF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EE973-B51C-4D66-A06D-556CEDEB5BDB}">
      <dsp:nvSpPr>
        <dsp:cNvPr id="0" name=""/>
        <dsp:cNvSpPr/>
      </dsp:nvSpPr>
      <dsp:spPr>
        <a:xfrm>
          <a:off x="0" y="0"/>
          <a:ext cx="4246565" cy="164695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ctr" defTabSz="1422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sp:txBody>
      <dsp:txXfrm rot="16200000">
        <a:off x="-250595" y="250595"/>
        <a:ext cx="1350504" cy="849313"/>
      </dsp:txXfrm>
    </dsp:sp>
    <dsp:sp modelId="{EE9C9A5E-7DE7-474E-A880-EE9D564C0A01}">
      <dsp:nvSpPr>
        <dsp:cNvPr id="0" name=""/>
        <dsp:cNvSpPr/>
      </dsp:nvSpPr>
      <dsp:spPr>
        <a:xfrm>
          <a:off x="801309" y="0"/>
          <a:ext cx="3163691" cy="16469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Date de naissance : 02/11/23</a:t>
          </a:r>
          <a:endParaRPr lang="en-US" sz="32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801309" y="0"/>
        <a:ext cx="3163691" cy="1646957"/>
      </dsp:txXfrm>
    </dsp:sp>
    <dsp:sp modelId="{5BB9AD1E-BEAD-4F13-A146-07ED0BEFA09F}">
      <dsp:nvSpPr>
        <dsp:cNvPr id="0" name=""/>
        <dsp:cNvSpPr/>
      </dsp:nvSpPr>
      <dsp:spPr>
        <a:xfrm>
          <a:off x="4374246" y="0"/>
          <a:ext cx="3584446" cy="162516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ctr" defTabSz="1422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sp:txBody>
      <dsp:txXfrm rot="16200000">
        <a:off x="4066372" y="307874"/>
        <a:ext cx="1332637" cy="716889"/>
      </dsp:txXfrm>
    </dsp:sp>
    <dsp:sp modelId="{3806C5EC-3A00-47A8-94A7-D4F9744A3DD0}">
      <dsp:nvSpPr>
        <dsp:cNvPr id="0" name=""/>
        <dsp:cNvSpPr/>
      </dsp:nvSpPr>
      <dsp:spPr>
        <a:xfrm rot="5400000">
          <a:off x="4271215" y="1142294"/>
          <a:ext cx="241907" cy="537666"/>
        </a:xfrm>
        <a:prstGeom prst="flowChartExtract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66966-C348-4BE7-A676-5A6EAFF0D9B9}">
      <dsp:nvSpPr>
        <dsp:cNvPr id="0" name=""/>
        <dsp:cNvSpPr/>
      </dsp:nvSpPr>
      <dsp:spPr>
        <a:xfrm>
          <a:off x="5091136" y="0"/>
          <a:ext cx="2670412" cy="16251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5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32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Date d’entrée : 02/11/23</a:t>
          </a:r>
          <a:endParaRPr lang="en-US" sz="32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5091136" y="0"/>
        <a:ext cx="2670412" cy="1625167"/>
      </dsp:txXfrm>
    </dsp:sp>
    <dsp:sp modelId="{62A37623-A393-4FDE-9F85-38D3B654607A}">
      <dsp:nvSpPr>
        <dsp:cNvPr id="0" name=""/>
        <dsp:cNvSpPr/>
      </dsp:nvSpPr>
      <dsp:spPr>
        <a:xfrm>
          <a:off x="8084148" y="0"/>
          <a:ext cx="3584446" cy="164695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ctr" defTabSz="1422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sp:txBody>
      <dsp:txXfrm rot="16200000">
        <a:off x="7767341" y="316807"/>
        <a:ext cx="1350504" cy="716889"/>
      </dsp:txXfrm>
    </dsp:sp>
    <dsp:sp modelId="{41B09688-2120-42E5-A437-0E6ACB2B01BC}">
      <dsp:nvSpPr>
        <dsp:cNvPr id="0" name=""/>
        <dsp:cNvSpPr/>
      </dsp:nvSpPr>
      <dsp:spPr>
        <a:xfrm rot="5400000">
          <a:off x="7981117" y="1142294"/>
          <a:ext cx="241907" cy="537666"/>
        </a:xfrm>
        <a:prstGeom prst="flowChartExtract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EE1AF-D3F6-4108-A8F3-993164B9CDF8}">
      <dsp:nvSpPr>
        <dsp:cNvPr id="0" name=""/>
        <dsp:cNvSpPr/>
      </dsp:nvSpPr>
      <dsp:spPr>
        <a:xfrm>
          <a:off x="8801038" y="0"/>
          <a:ext cx="2670412" cy="16469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5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32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Date du sortie: 21/11/23</a:t>
          </a:r>
        </a:p>
        <a:p>
          <a:pPr algn="ctr">
            <a:lnSpc>
              <a:spcPct val="150000"/>
            </a:lnSpc>
            <a:spcBef>
              <a:spcPct val="0"/>
            </a:spcBef>
            <a:buNone/>
          </a:pPr>
          <a:endParaRPr lang="en-US" sz="32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8801038" y="0"/>
        <a:ext cx="2670412" cy="164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EE973-B51C-4D66-A06D-556CEDEB5BDB}">
      <dsp:nvSpPr>
        <dsp:cNvPr id="0" name=""/>
        <dsp:cNvSpPr/>
      </dsp:nvSpPr>
      <dsp:spPr>
        <a:xfrm>
          <a:off x="0" y="0"/>
          <a:ext cx="4246565" cy="164695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ctr" defTabSz="1422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sp:txBody>
      <dsp:txXfrm rot="16200000">
        <a:off x="-250595" y="250595"/>
        <a:ext cx="1350504" cy="849313"/>
      </dsp:txXfrm>
    </dsp:sp>
    <dsp:sp modelId="{EE9C9A5E-7DE7-474E-A880-EE9D564C0A01}">
      <dsp:nvSpPr>
        <dsp:cNvPr id="0" name=""/>
        <dsp:cNvSpPr/>
      </dsp:nvSpPr>
      <dsp:spPr>
        <a:xfrm>
          <a:off x="801309" y="0"/>
          <a:ext cx="3163691" cy="16469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Date de naissance : 22/10/23</a:t>
          </a:r>
          <a:endParaRPr lang="en-US" sz="32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801309" y="0"/>
        <a:ext cx="3163691" cy="1646957"/>
      </dsp:txXfrm>
    </dsp:sp>
    <dsp:sp modelId="{5BB9AD1E-BEAD-4F13-A146-07ED0BEFA09F}">
      <dsp:nvSpPr>
        <dsp:cNvPr id="0" name=""/>
        <dsp:cNvSpPr/>
      </dsp:nvSpPr>
      <dsp:spPr>
        <a:xfrm>
          <a:off x="4374246" y="0"/>
          <a:ext cx="3584446" cy="162516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ctr" defTabSz="1422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sp:txBody>
      <dsp:txXfrm rot="16200000">
        <a:off x="4066372" y="307874"/>
        <a:ext cx="1332637" cy="716889"/>
      </dsp:txXfrm>
    </dsp:sp>
    <dsp:sp modelId="{3806C5EC-3A00-47A8-94A7-D4F9744A3DD0}">
      <dsp:nvSpPr>
        <dsp:cNvPr id="0" name=""/>
        <dsp:cNvSpPr/>
      </dsp:nvSpPr>
      <dsp:spPr>
        <a:xfrm rot="5400000">
          <a:off x="4271215" y="1142294"/>
          <a:ext cx="241907" cy="537666"/>
        </a:xfrm>
        <a:prstGeom prst="flowChartExtract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66966-C348-4BE7-A676-5A6EAFF0D9B9}">
      <dsp:nvSpPr>
        <dsp:cNvPr id="0" name=""/>
        <dsp:cNvSpPr/>
      </dsp:nvSpPr>
      <dsp:spPr>
        <a:xfrm>
          <a:off x="5091136" y="0"/>
          <a:ext cx="2670412" cy="16251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5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32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Date d’entrée : 28/10/23</a:t>
          </a:r>
          <a:endParaRPr lang="en-US" sz="32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5091136" y="0"/>
        <a:ext cx="2670412" cy="1625167"/>
      </dsp:txXfrm>
    </dsp:sp>
    <dsp:sp modelId="{62A37623-A393-4FDE-9F85-38D3B654607A}">
      <dsp:nvSpPr>
        <dsp:cNvPr id="0" name=""/>
        <dsp:cNvSpPr/>
      </dsp:nvSpPr>
      <dsp:spPr>
        <a:xfrm>
          <a:off x="8084148" y="0"/>
          <a:ext cx="3584446" cy="164695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ctr" defTabSz="1422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sp:txBody>
      <dsp:txXfrm rot="16200000">
        <a:off x="7767341" y="316807"/>
        <a:ext cx="1350504" cy="716889"/>
      </dsp:txXfrm>
    </dsp:sp>
    <dsp:sp modelId="{41B09688-2120-42E5-A437-0E6ACB2B01BC}">
      <dsp:nvSpPr>
        <dsp:cNvPr id="0" name=""/>
        <dsp:cNvSpPr/>
      </dsp:nvSpPr>
      <dsp:spPr>
        <a:xfrm rot="5400000">
          <a:off x="7981117" y="1142294"/>
          <a:ext cx="241907" cy="537666"/>
        </a:xfrm>
        <a:prstGeom prst="flowChartExtract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EE1AF-D3F6-4108-A8F3-993164B9CDF8}">
      <dsp:nvSpPr>
        <dsp:cNvPr id="0" name=""/>
        <dsp:cNvSpPr/>
      </dsp:nvSpPr>
      <dsp:spPr>
        <a:xfrm>
          <a:off x="8801038" y="0"/>
          <a:ext cx="2670412" cy="16469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5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32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Date du sortie: 21/11/23</a:t>
          </a:r>
        </a:p>
        <a:p>
          <a:pPr algn="ctr">
            <a:lnSpc>
              <a:spcPct val="150000"/>
            </a:lnSpc>
            <a:spcBef>
              <a:spcPct val="0"/>
            </a:spcBef>
            <a:buNone/>
          </a:pPr>
          <a:endParaRPr lang="en-US" sz="32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8801038" y="0"/>
        <a:ext cx="2670412" cy="164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7DD32-9A61-41F7-93FF-E7EDEB6CBD97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4C41E-CE5F-4373-B02B-232EA8C31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4C41E-CE5F-4373-B02B-232EA8C3142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90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4C41E-CE5F-4373-B02B-232EA8C3142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5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4C41E-CE5F-4373-B02B-232EA8C3142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3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4C41E-CE5F-4373-B02B-232EA8C3142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2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6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6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9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6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2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4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0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6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20508-BB3C-759D-A3DA-55D7E27E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261009"/>
            <a:ext cx="11756570" cy="784287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fr-FR" b="1" dirty="0"/>
              <a:t>IDENTITÉ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52BDB9-1926-DCD8-5D66-15608B3B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99" y="1542143"/>
            <a:ext cx="11502571" cy="5315857"/>
          </a:xfrm>
        </p:spPr>
        <p:txBody>
          <a:bodyPr anchor="t">
            <a:normAutofit/>
          </a:bodyPr>
          <a:lstStyle/>
          <a:p>
            <a:r>
              <a:rPr lang="fr-FR" sz="2400" dirty="0" err="1"/>
              <a:t>Nné</a:t>
            </a:r>
            <a:r>
              <a:rPr lang="fr-FR" sz="2400" dirty="0"/>
              <a:t> de Joana Delgado Gomes, de sexe masculin </a:t>
            </a:r>
          </a:p>
          <a:p>
            <a:r>
              <a:rPr lang="fr-FR" sz="2400" dirty="0"/>
              <a:t>Lieu de naissance : CHME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1188E7D-BE2A-8D40-4EEF-7FF963CF01BC}"/>
              </a:ext>
            </a:extLst>
          </p:cNvPr>
          <p:cNvSpPr txBox="1">
            <a:spLocks/>
          </p:cNvSpPr>
          <p:nvPr/>
        </p:nvSpPr>
        <p:spPr bwMode="black">
          <a:xfrm>
            <a:off x="253999" y="5376668"/>
            <a:ext cx="11670821" cy="1002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800" b="1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Motif d’hospitalisation: DR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2FC2FA5-427D-F224-2E98-D12498000341}"/>
              </a:ext>
            </a:extLst>
          </p:cNvPr>
          <p:cNvSpPr txBox="1">
            <a:spLocks/>
          </p:cNvSpPr>
          <p:nvPr/>
        </p:nvSpPr>
        <p:spPr>
          <a:xfrm>
            <a:off x="2193514" y="5822663"/>
            <a:ext cx="7729728" cy="64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fr-FR" sz="3600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920515629"/>
              </p:ext>
            </p:extLst>
          </p:nvPr>
        </p:nvGraphicFramePr>
        <p:xfrm>
          <a:off x="253999" y="3250562"/>
          <a:ext cx="11670821" cy="1646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lipse 5"/>
          <p:cNvSpPr/>
          <p:nvPr/>
        </p:nvSpPr>
        <p:spPr>
          <a:xfrm>
            <a:off x="10802471" y="471055"/>
            <a:ext cx="1389529" cy="97839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N12</a:t>
            </a:r>
          </a:p>
        </p:txBody>
      </p:sp>
    </p:spTree>
    <p:extLst>
      <p:ext uri="{BB962C8B-B14F-4D97-AF65-F5344CB8AC3E}">
        <p14:creationId xmlns:p14="http://schemas.microsoft.com/office/powerpoint/2010/main" val="311769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EA906-9592-93C6-B581-CC61EA7E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883"/>
            <a:ext cx="12192000" cy="997858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fr-FR" b="1" dirty="0"/>
              <a:t>ANTÉCÉDENTS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4443B-8276-A315-63A6-466FD516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31262"/>
            <a:ext cx="11992428" cy="56532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Déroulement de la grossesse :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 </a:t>
            </a:r>
            <a:r>
              <a:rPr lang="fr-FR" sz="3200" b="1" dirty="0" err="1"/>
              <a:t>Gestité</a:t>
            </a:r>
            <a:r>
              <a:rPr lang="fr-FR" sz="3200" b="1" dirty="0"/>
              <a:t> 1 Parité 1 chez une mère de 30ans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 Suivie a Sebkha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tx1"/>
                </a:solidFill>
              </a:rPr>
              <a:t>Maladies gravidiques : RAS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tx1"/>
                </a:solidFill>
              </a:rPr>
              <a:t>Anamnèse infectieuse : </a:t>
            </a:r>
            <a:r>
              <a:rPr lang="fr-FR" sz="3200" dirty="0"/>
              <a:t>+ type RPM sup à 2jours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5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F7F22-99E7-CCE8-2B18-29C7C4F6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1303000" cy="863973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fr-FR" b="1" dirty="0"/>
              <a:t>Accouchement et naissance </a:t>
            </a:r>
            <a:endParaRPr lang="fr-FR" sz="32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0E1BA4-D7E0-189A-A66F-0BD1650A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69264"/>
            <a:ext cx="10401249" cy="566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/>
              <a:t>Voie :  </a:t>
            </a:r>
            <a:r>
              <a:rPr lang="fr-FR" b="1" dirty="0"/>
              <a:t>Basse</a:t>
            </a:r>
            <a:endParaRPr lang="fr-FR" sz="2800" b="1" dirty="0"/>
          </a:p>
          <a:p>
            <a:pPr>
              <a:lnSpc>
                <a:spcPct val="150000"/>
              </a:lnSpc>
            </a:pPr>
            <a:r>
              <a:rPr lang="fr-FR" sz="2800" b="1" dirty="0"/>
              <a:t>Terme:  </a:t>
            </a:r>
            <a:r>
              <a:rPr lang="fr-FR" b="1" dirty="0"/>
              <a:t> à terme</a:t>
            </a:r>
            <a:endParaRPr lang="fr-FR" sz="2800" b="1" dirty="0"/>
          </a:p>
          <a:p>
            <a:pPr>
              <a:lnSpc>
                <a:spcPct val="150000"/>
              </a:lnSpc>
            </a:pPr>
            <a:r>
              <a:rPr lang="fr-FR" sz="2800" dirty="0"/>
              <a:t>Etat à la naissance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Apgar : Cri </a:t>
            </a:r>
            <a:r>
              <a:rPr lang="fr-FR" dirty="0" err="1"/>
              <a:t>immediat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45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8435C-CECA-4146-5E3C-65B6BB83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9767"/>
            <a:ext cx="12192000" cy="1117972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fr-FR" b="1" dirty="0"/>
              <a:t>Examen à l’admission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3987F-3437-50CC-99E7-62479544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91"/>
            <a:ext cx="12010571" cy="59170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1800" dirty="0"/>
              <a:t>DSH sévère ; fontanelle déprimée ; mauvais comportement neurologique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91F2AE6-D179-6B23-A23C-03CA19EC09F9}"/>
              </a:ext>
            </a:extLst>
          </p:cNvPr>
          <p:cNvSpPr txBox="1">
            <a:spLocks/>
          </p:cNvSpPr>
          <p:nvPr/>
        </p:nvSpPr>
        <p:spPr bwMode="black">
          <a:xfrm>
            <a:off x="0" y="1733632"/>
            <a:ext cx="12192000" cy="1052286"/>
          </a:xfrm>
          <a:prstGeom prst="rect">
            <a:avLst/>
          </a:prstGeom>
          <a:solidFill>
            <a:schemeClr val="accent6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800" b="1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Prise en charge INITIALE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56D782-FA63-8CDC-CAE5-73BBF9420F14}"/>
              </a:ext>
            </a:extLst>
          </p:cNvPr>
          <p:cNvSpPr txBox="1">
            <a:spLocks/>
          </p:cNvSpPr>
          <p:nvPr/>
        </p:nvSpPr>
        <p:spPr>
          <a:xfrm>
            <a:off x="113065" y="2948099"/>
            <a:ext cx="11157857" cy="627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400" dirty="0"/>
              <a:t>Mise en condition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Déchocage 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RHD 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ATB dose méningé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Nfs </a:t>
            </a:r>
            <a:r>
              <a:rPr lang="fr-FR" sz="2400" dirty="0" err="1"/>
              <a:t>Gsrh</a:t>
            </a:r>
            <a:r>
              <a:rPr lang="fr-FR" sz="2400" dirty="0"/>
              <a:t> </a:t>
            </a:r>
            <a:r>
              <a:rPr lang="fr-FR" sz="2400" dirty="0" err="1"/>
              <a:t>Crp</a:t>
            </a:r>
            <a:r>
              <a:rPr lang="fr-FR" sz="2400" dirty="0"/>
              <a:t> Urée </a:t>
            </a:r>
            <a:r>
              <a:rPr lang="fr-FR" sz="2400" dirty="0" err="1"/>
              <a:t>Créat</a:t>
            </a:r>
            <a:r>
              <a:rPr lang="fr-FR" sz="2400" dirty="0"/>
              <a:t> Iono sanguine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6234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326386"/>
              </p:ext>
            </p:extLst>
          </p:nvPr>
        </p:nvGraphicFramePr>
        <p:xfrm>
          <a:off x="2" y="304799"/>
          <a:ext cx="10812545" cy="508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812">
                  <a:extLst>
                    <a:ext uri="{9D8B030D-6E8A-4147-A177-3AD203B41FA5}">
                      <a16:colId xmlns:a16="http://schemas.microsoft.com/office/drawing/2014/main" val="659676337"/>
                    </a:ext>
                  </a:extLst>
                </a:gridCol>
                <a:gridCol w="1154864">
                  <a:extLst>
                    <a:ext uri="{9D8B030D-6E8A-4147-A177-3AD203B41FA5}">
                      <a16:colId xmlns:a16="http://schemas.microsoft.com/office/drawing/2014/main" val="3773124819"/>
                    </a:ext>
                  </a:extLst>
                </a:gridCol>
                <a:gridCol w="1238267">
                  <a:extLst>
                    <a:ext uri="{9D8B030D-6E8A-4147-A177-3AD203B41FA5}">
                      <a16:colId xmlns:a16="http://schemas.microsoft.com/office/drawing/2014/main" val="1079921388"/>
                    </a:ext>
                  </a:extLst>
                </a:gridCol>
                <a:gridCol w="1238267">
                  <a:extLst>
                    <a:ext uri="{9D8B030D-6E8A-4147-A177-3AD203B41FA5}">
                      <a16:colId xmlns:a16="http://schemas.microsoft.com/office/drawing/2014/main" val="1475961454"/>
                    </a:ext>
                  </a:extLst>
                </a:gridCol>
                <a:gridCol w="1238267">
                  <a:extLst>
                    <a:ext uri="{9D8B030D-6E8A-4147-A177-3AD203B41FA5}">
                      <a16:colId xmlns:a16="http://schemas.microsoft.com/office/drawing/2014/main" val="3945996435"/>
                    </a:ext>
                  </a:extLst>
                </a:gridCol>
                <a:gridCol w="1238267">
                  <a:extLst>
                    <a:ext uri="{9D8B030D-6E8A-4147-A177-3AD203B41FA5}">
                      <a16:colId xmlns:a16="http://schemas.microsoft.com/office/drawing/2014/main" val="2369150657"/>
                    </a:ext>
                  </a:extLst>
                </a:gridCol>
                <a:gridCol w="1238267">
                  <a:extLst>
                    <a:ext uri="{9D8B030D-6E8A-4147-A177-3AD203B41FA5}">
                      <a16:colId xmlns:a16="http://schemas.microsoft.com/office/drawing/2014/main" val="4035820747"/>
                    </a:ext>
                  </a:extLst>
                </a:gridCol>
                <a:gridCol w="1238267">
                  <a:extLst>
                    <a:ext uri="{9D8B030D-6E8A-4147-A177-3AD203B41FA5}">
                      <a16:colId xmlns:a16="http://schemas.microsoft.com/office/drawing/2014/main" val="4058346449"/>
                    </a:ext>
                  </a:extLst>
                </a:gridCol>
                <a:gridCol w="1238267">
                  <a:extLst>
                    <a:ext uri="{9D8B030D-6E8A-4147-A177-3AD203B41FA5}">
                      <a16:colId xmlns:a16="http://schemas.microsoft.com/office/drawing/2014/main" val="4093575005"/>
                    </a:ext>
                  </a:extLst>
                </a:gridCol>
              </a:tblGrid>
              <a:tr h="446116">
                <a:tc>
                  <a:txBody>
                    <a:bodyPr/>
                    <a:lstStyle/>
                    <a:p>
                      <a:r>
                        <a:rPr lang="fr-FR" dirty="0"/>
                        <a:t>Bilans 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28/10/23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30/10/23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02/11/2023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03/11/2023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07/11/2023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10/11/23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19/11/23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21/11/2023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93175678"/>
                  </a:ext>
                </a:extLst>
              </a:tr>
              <a:tr h="1805188">
                <a:tc>
                  <a:txBody>
                    <a:bodyPr/>
                    <a:lstStyle/>
                    <a:p>
                      <a:r>
                        <a:rPr lang="fr-FR" dirty="0"/>
                        <a:t>NFS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Gb:</a:t>
                      </a:r>
                      <a:r>
                        <a:rPr lang="fr-FR" baseline="0" dirty="0"/>
                        <a:t>15000</a:t>
                      </a:r>
                    </a:p>
                    <a:p>
                      <a:r>
                        <a:rPr lang="fr-FR" baseline="0" dirty="0" err="1"/>
                        <a:t>Hb</a:t>
                      </a:r>
                      <a:r>
                        <a:rPr lang="fr-FR" baseline="0" dirty="0"/>
                        <a:t>: </a:t>
                      </a:r>
                      <a:r>
                        <a:rPr lang="fr-FR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r>
                        <a:rPr lang="fr-FR" baseline="0" dirty="0" err="1"/>
                        <a:t>plt</a:t>
                      </a:r>
                      <a:r>
                        <a:rPr lang="fr-FR" baseline="0" dirty="0"/>
                        <a:t>:</a:t>
                      </a:r>
                    </a:p>
                    <a:p>
                      <a:r>
                        <a:rPr lang="fr-FR" baseline="0" dirty="0">
                          <a:solidFill>
                            <a:schemeClr val="tx1"/>
                          </a:solidFill>
                        </a:rPr>
                        <a:t>350000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GB: 16000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Hb: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218000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GB: 12000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Hb: 12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143000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GB: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26000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Hb: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170000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GB: 6000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Hb: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64000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GB: 10000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Hb: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189000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729483545"/>
                  </a:ext>
                </a:extLst>
              </a:tr>
              <a:tr h="457565">
                <a:tc>
                  <a:txBody>
                    <a:bodyPr/>
                    <a:lstStyle/>
                    <a:p>
                      <a:r>
                        <a:rPr lang="fr-FR" dirty="0" err="1"/>
                        <a:t>Crp</a:t>
                      </a:r>
                      <a:r>
                        <a:rPr lang="fr-FR" dirty="0"/>
                        <a:t> 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854078515"/>
                  </a:ext>
                </a:extLst>
              </a:tr>
              <a:tr h="457565">
                <a:tc>
                  <a:txBody>
                    <a:bodyPr/>
                    <a:lstStyle/>
                    <a:p>
                      <a:r>
                        <a:rPr lang="en-US" dirty="0"/>
                        <a:t>Pct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0,3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43088894"/>
                  </a:ext>
                </a:extLst>
              </a:tr>
              <a:tr h="457565">
                <a:tc>
                  <a:txBody>
                    <a:bodyPr/>
                    <a:lstStyle/>
                    <a:p>
                      <a:r>
                        <a:rPr lang="en-US" dirty="0" err="1"/>
                        <a:t>Uree</a:t>
                      </a:r>
                      <a:endParaRPr lang="en-US" dirty="0"/>
                    </a:p>
                    <a:p>
                      <a:r>
                        <a:rPr lang="en-US" dirty="0" err="1"/>
                        <a:t>creat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0,84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0,59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0,37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598598179"/>
                  </a:ext>
                </a:extLst>
              </a:tr>
              <a:tr h="457565">
                <a:tc>
                  <a:txBody>
                    <a:bodyPr/>
                    <a:lstStyle/>
                    <a:p>
                      <a:r>
                        <a:rPr lang="en-US" dirty="0"/>
                        <a:t>Na+</a:t>
                      </a:r>
                    </a:p>
                    <a:p>
                      <a:r>
                        <a:rPr lang="en-US" dirty="0"/>
                        <a:t>K+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174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151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136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2,4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3,7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44852520"/>
                  </a:ext>
                </a:extLst>
              </a:tr>
              <a:tr h="457565">
                <a:tc>
                  <a:txBody>
                    <a:bodyPr/>
                    <a:lstStyle/>
                    <a:p>
                      <a:r>
                        <a:rPr lang="en-US" dirty="0"/>
                        <a:t>Bili total</a:t>
                      </a:r>
                    </a:p>
                    <a:p>
                      <a:r>
                        <a:rPr lang="en-US" dirty="0"/>
                        <a:t>Bili </a:t>
                      </a:r>
                      <a:r>
                        <a:rPr lang="en-US" dirty="0" err="1"/>
                        <a:t>conj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316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106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74144566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22804F15-FE5C-5E44-E5B7-9EE4549D29E8}"/>
              </a:ext>
            </a:extLst>
          </p:cNvPr>
          <p:cNvSpPr txBox="1"/>
          <p:nvPr/>
        </p:nvSpPr>
        <p:spPr>
          <a:xfrm>
            <a:off x="0" y="5934670"/>
            <a:ext cx="9106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Echo abdominal et ETF </a:t>
            </a:r>
            <a:r>
              <a:rPr lang="en-GB" dirty="0" err="1"/>
              <a:t>normaux</a:t>
            </a:r>
            <a:endParaRPr lang="en-GB" dirty="0"/>
          </a:p>
          <a:p>
            <a:endParaRPr lang="en-GB" dirty="0"/>
          </a:p>
          <a:p>
            <a:r>
              <a:rPr lang="en-GB" dirty="0"/>
              <a:t>Culture du pus : </a:t>
            </a:r>
            <a:r>
              <a:rPr lang="en-GB" dirty="0">
                <a:solidFill>
                  <a:srgbClr val="FF0000"/>
                </a:solidFill>
              </a:rPr>
              <a:t>E coli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9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382703" cy="92491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fr-FR" b="1" dirty="0"/>
              <a:t>EVOLUTION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6095" y="924910"/>
            <a:ext cx="11813911" cy="7260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A convulsé a j 2 </a:t>
            </a:r>
          </a:p>
          <a:p>
            <a:pPr>
              <a:lnSpc>
                <a:spcPct val="150000"/>
              </a:lnSpc>
            </a:pPr>
            <a:r>
              <a:rPr lang="fr-FR" b="1" dirty="0"/>
              <a:t>Sepsis sévère == </a:t>
            </a:r>
            <a:r>
              <a:rPr lang="fr-FR" b="1" dirty="0" err="1"/>
              <a:t>cipro</a:t>
            </a:r>
            <a:r>
              <a:rPr lang="fr-FR" b="1" dirty="0"/>
              <a:t> </a:t>
            </a:r>
            <a:r>
              <a:rPr lang="fr-FR" b="1" dirty="0" err="1"/>
              <a:t>vanco</a:t>
            </a:r>
            <a:r>
              <a:rPr lang="fr-FR" b="1" dirty="0"/>
              <a:t> a j 3 </a:t>
            </a:r>
          </a:p>
          <a:p>
            <a:pPr>
              <a:lnSpc>
                <a:spcPct val="150000"/>
              </a:lnSpc>
            </a:pPr>
            <a:r>
              <a:rPr lang="fr-FR" b="1" dirty="0"/>
              <a:t>Transfusé par CGR 3 fois</a:t>
            </a:r>
          </a:p>
          <a:p>
            <a:pPr>
              <a:lnSpc>
                <a:spcPct val="150000"/>
              </a:lnSpc>
            </a:pPr>
            <a:r>
              <a:rPr lang="fr-FR" b="1" dirty="0"/>
              <a:t>Abcès sous cutané au nv de l’ épaule droit == Drainage et prélèvement pour culture </a:t>
            </a:r>
          </a:p>
          <a:p>
            <a:pPr>
              <a:lnSpc>
                <a:spcPct val="150000"/>
              </a:lnSpc>
            </a:pPr>
            <a:r>
              <a:rPr lang="fr-FR" b="1" dirty="0"/>
              <a:t>libéré après 25 jours </a:t>
            </a:r>
            <a:r>
              <a:rPr lang="fr-FR" b="1"/>
              <a:t>d’hospitalisation </a:t>
            </a:r>
            <a:endParaRPr lang="fr-FR" b="1" dirty="0"/>
          </a:p>
          <a:p>
            <a:pPr>
              <a:lnSpc>
                <a:spcPct val="150000"/>
              </a:lnSpc>
            </a:pPr>
            <a:r>
              <a:rPr lang="fr-FR" b="1" dirty="0"/>
              <a:t>Supplémentation en fer</a:t>
            </a:r>
          </a:p>
          <a:p>
            <a:pPr>
              <a:lnSpc>
                <a:spcPct val="150000"/>
              </a:lnSpc>
            </a:pPr>
            <a:endParaRPr lang="fr-FR" b="1" dirty="0"/>
          </a:p>
          <a:p>
            <a:pPr>
              <a:lnSpc>
                <a:spcPct val="150000"/>
              </a:lnSpc>
            </a:pP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38257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6D20C-FF11-D3F8-407A-F11F5C88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00"/>
            <a:ext cx="12192000" cy="1052286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fr-FR" b="1" dirty="0"/>
              <a:t>ANTÉCÉDENTS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14B49-1BE5-CD45-7957-29A98AEC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0466" y="1179286"/>
            <a:ext cx="6195973" cy="577132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fr-FR" sz="2400" b="1" dirty="0"/>
              <a:t>Familiaux : </a:t>
            </a:r>
          </a:p>
          <a:p>
            <a:pPr marL="0" indent="0">
              <a:buNone/>
            </a:pPr>
            <a:endParaRPr lang="fr-F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Consanguinité : NON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Maladie héréditaire ou chroniques :RAS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Décès néonatal dans la fratrie : RAS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C512104-8B96-10C5-590A-5DC3B0BDDFAC}"/>
              </a:ext>
            </a:extLst>
          </p:cNvPr>
          <p:cNvSpPr txBox="1">
            <a:spLocks/>
          </p:cNvSpPr>
          <p:nvPr/>
        </p:nvSpPr>
        <p:spPr>
          <a:xfrm>
            <a:off x="6130139" y="1180356"/>
            <a:ext cx="6144766" cy="572153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Maternels pré gestationnels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Groupage : </a:t>
            </a:r>
            <a:r>
              <a:rPr lang="fr-FR" sz="2400" dirty="0">
                <a:solidFill>
                  <a:schemeClr val="tx1"/>
                </a:solidFill>
              </a:rPr>
              <a:t>O+ positif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Tabagisme ou Intoxication : NON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Maladie chronique :   </a:t>
            </a:r>
            <a:r>
              <a:rPr lang="fr-FR" sz="2400" dirty="0">
                <a:solidFill>
                  <a:schemeClr val="tx1"/>
                </a:solidFill>
              </a:rPr>
              <a:t>RAS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chemeClr val="tx1"/>
                </a:solidFill>
              </a:rPr>
              <a:t>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</a:rPr>
              <a:t> Traitement long cours :   RAS</a:t>
            </a:r>
            <a:endParaRPr lang="fr-F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83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EA906-9592-93C6-B581-CC61EA7E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883"/>
            <a:ext cx="12192000" cy="997858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fr-FR" b="1" dirty="0"/>
              <a:t>ANTÉCÉDENTS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4443B-8276-A315-63A6-466FD516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31262"/>
            <a:ext cx="11992428" cy="56532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Déroulement de la grossesse :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 </a:t>
            </a:r>
            <a:r>
              <a:rPr lang="fr-FR" sz="3200" b="1" dirty="0" err="1"/>
              <a:t>Gestité</a:t>
            </a:r>
            <a:r>
              <a:rPr lang="fr-FR" sz="3200" b="1" dirty="0"/>
              <a:t> 6 Parité 6 chez une mère de 41ans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 Suivie a </a:t>
            </a:r>
            <a:r>
              <a:rPr lang="fr-FR" sz="3200" dirty="0" err="1"/>
              <a:t>Elmenar</a:t>
            </a:r>
            <a:endParaRPr lang="fr-FR" sz="32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tx1"/>
                </a:solidFill>
              </a:rPr>
              <a:t>Maladies gravidiques : RAS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tx1"/>
                </a:solidFill>
              </a:rPr>
              <a:t>Anamnèse infectieuse : </a:t>
            </a:r>
            <a:r>
              <a:rPr lang="fr-FR" sz="3200" dirty="0"/>
              <a:t>+ type FM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6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F7F22-99E7-CCE8-2B18-29C7C4F6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1303000" cy="863973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fr-FR" b="1" dirty="0"/>
              <a:t>Accouchement et naissance </a:t>
            </a:r>
            <a:endParaRPr lang="fr-FR" sz="32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0E1BA4-D7E0-189A-A66F-0BD1650A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69264"/>
            <a:ext cx="10401249" cy="566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/>
              <a:t>Voie :  </a:t>
            </a:r>
            <a:r>
              <a:rPr lang="fr-FR" b="1" dirty="0"/>
              <a:t>césarienne /</a:t>
            </a:r>
            <a:r>
              <a:rPr lang="fr-FR" b="1" dirty="0" err="1"/>
              <a:t>Uterus</a:t>
            </a:r>
            <a:r>
              <a:rPr lang="fr-FR" b="1" dirty="0"/>
              <a:t> </a:t>
            </a:r>
            <a:r>
              <a:rPr lang="fr-FR" b="1" dirty="0" err="1"/>
              <a:t>cicatritiel</a:t>
            </a:r>
            <a:endParaRPr lang="fr-FR" sz="2800" b="1" dirty="0"/>
          </a:p>
          <a:p>
            <a:pPr>
              <a:lnSpc>
                <a:spcPct val="150000"/>
              </a:lnSpc>
            </a:pPr>
            <a:r>
              <a:rPr lang="fr-FR" sz="2800" b="1" dirty="0"/>
              <a:t>Terme:  </a:t>
            </a:r>
            <a:r>
              <a:rPr lang="fr-FR" b="1" dirty="0"/>
              <a:t> à terme</a:t>
            </a:r>
            <a:endParaRPr lang="fr-FR" sz="2800" b="1" dirty="0"/>
          </a:p>
          <a:p>
            <a:pPr>
              <a:lnSpc>
                <a:spcPct val="150000"/>
              </a:lnSpc>
            </a:pPr>
            <a:r>
              <a:rPr lang="fr-FR" sz="2800" dirty="0"/>
              <a:t>Etat à la naissance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Apgar : 7/10 à M5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Poids: 2300g</a:t>
            </a:r>
          </a:p>
        </p:txBody>
      </p:sp>
    </p:spTree>
    <p:extLst>
      <p:ext uri="{BB962C8B-B14F-4D97-AF65-F5344CB8AC3E}">
        <p14:creationId xmlns:p14="http://schemas.microsoft.com/office/powerpoint/2010/main" val="39859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8435C-CECA-4146-5E3C-65B6BB83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9767"/>
            <a:ext cx="12192000" cy="1117972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fr-FR" b="1" dirty="0"/>
              <a:t>Examen à l’admission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3987F-3437-50CC-99E7-62479544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91"/>
            <a:ext cx="12010571" cy="59170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1800" dirty="0"/>
              <a:t>DR avec SS: 4/10 , SAO2: 80 % à l’aire ambiant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91F2AE6-D179-6B23-A23C-03CA19EC09F9}"/>
              </a:ext>
            </a:extLst>
          </p:cNvPr>
          <p:cNvSpPr txBox="1">
            <a:spLocks/>
          </p:cNvSpPr>
          <p:nvPr/>
        </p:nvSpPr>
        <p:spPr bwMode="black">
          <a:xfrm>
            <a:off x="0" y="1733632"/>
            <a:ext cx="12192000" cy="1052286"/>
          </a:xfrm>
          <a:prstGeom prst="rect">
            <a:avLst/>
          </a:prstGeom>
          <a:solidFill>
            <a:schemeClr val="accent6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800" b="1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Prise en charge INITIALE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56D782-FA63-8CDC-CAE5-73BBF9420F14}"/>
              </a:ext>
            </a:extLst>
          </p:cNvPr>
          <p:cNvSpPr txBox="1">
            <a:spLocks/>
          </p:cNvSpPr>
          <p:nvPr/>
        </p:nvSpPr>
        <p:spPr>
          <a:xfrm>
            <a:off x="113065" y="2948099"/>
            <a:ext cx="11157857" cy="627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400" dirty="0"/>
              <a:t>Mise en condition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O2 thérapie 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ATB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RDB  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9694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161068"/>
              </p:ext>
            </p:extLst>
          </p:nvPr>
        </p:nvGraphicFramePr>
        <p:xfrm>
          <a:off x="3" y="304799"/>
          <a:ext cx="9180091" cy="3806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38">
                  <a:extLst>
                    <a:ext uri="{9D8B030D-6E8A-4147-A177-3AD203B41FA5}">
                      <a16:colId xmlns:a16="http://schemas.microsoft.com/office/drawing/2014/main" val="659676337"/>
                    </a:ext>
                  </a:extLst>
                </a:gridCol>
                <a:gridCol w="1680038">
                  <a:extLst>
                    <a:ext uri="{9D8B030D-6E8A-4147-A177-3AD203B41FA5}">
                      <a16:colId xmlns:a16="http://schemas.microsoft.com/office/drawing/2014/main" val="3773124819"/>
                    </a:ext>
                  </a:extLst>
                </a:gridCol>
                <a:gridCol w="1940005">
                  <a:extLst>
                    <a:ext uri="{9D8B030D-6E8A-4147-A177-3AD203B41FA5}">
                      <a16:colId xmlns:a16="http://schemas.microsoft.com/office/drawing/2014/main" val="1079921388"/>
                    </a:ext>
                  </a:extLst>
                </a:gridCol>
                <a:gridCol w="1940005">
                  <a:extLst>
                    <a:ext uri="{9D8B030D-6E8A-4147-A177-3AD203B41FA5}">
                      <a16:colId xmlns:a16="http://schemas.microsoft.com/office/drawing/2014/main" val="1475961454"/>
                    </a:ext>
                  </a:extLst>
                </a:gridCol>
                <a:gridCol w="1940005">
                  <a:extLst>
                    <a:ext uri="{9D8B030D-6E8A-4147-A177-3AD203B41FA5}">
                      <a16:colId xmlns:a16="http://schemas.microsoft.com/office/drawing/2014/main" val="3945996435"/>
                    </a:ext>
                  </a:extLst>
                </a:gridCol>
              </a:tblGrid>
              <a:tr h="446116">
                <a:tc>
                  <a:txBody>
                    <a:bodyPr/>
                    <a:lstStyle/>
                    <a:p>
                      <a:r>
                        <a:rPr lang="fr-FR" dirty="0"/>
                        <a:t>Bilans 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03/11/23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07/11/23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11/11/2023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20/11/2023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93175678"/>
                  </a:ext>
                </a:extLst>
              </a:tr>
              <a:tr h="1805188">
                <a:tc>
                  <a:txBody>
                    <a:bodyPr/>
                    <a:lstStyle/>
                    <a:p>
                      <a:r>
                        <a:rPr lang="fr-FR" dirty="0"/>
                        <a:t>NFS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Gb:</a:t>
                      </a:r>
                      <a:r>
                        <a:rPr lang="fr-FR" baseline="0" dirty="0"/>
                        <a:t>31000</a:t>
                      </a:r>
                    </a:p>
                    <a:p>
                      <a:r>
                        <a:rPr lang="fr-FR" baseline="0" dirty="0" err="1"/>
                        <a:t>Hb</a:t>
                      </a:r>
                      <a:r>
                        <a:rPr lang="fr-FR" baseline="0" dirty="0"/>
                        <a:t>: </a:t>
                      </a:r>
                      <a:r>
                        <a:rPr lang="fr-FR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r>
                        <a:rPr lang="fr-FR" baseline="0" dirty="0" err="1"/>
                        <a:t>plt</a:t>
                      </a:r>
                      <a:r>
                        <a:rPr lang="fr-FR" baseline="0" dirty="0"/>
                        <a:t>:</a:t>
                      </a:r>
                    </a:p>
                    <a:p>
                      <a:r>
                        <a:rPr lang="fr-FR" baseline="0" dirty="0">
                          <a:solidFill>
                            <a:schemeClr val="tx1"/>
                          </a:solidFill>
                        </a:rPr>
                        <a:t>244000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GB: 11000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Hb: 11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283000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GB: 33000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Hb: 10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195000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GB: 22000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Hb: 11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260000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729483545"/>
                  </a:ext>
                </a:extLst>
              </a:tr>
              <a:tr h="457565">
                <a:tc>
                  <a:txBody>
                    <a:bodyPr/>
                    <a:lstStyle/>
                    <a:p>
                      <a:r>
                        <a:rPr lang="fr-FR" dirty="0" err="1"/>
                        <a:t>Crp</a:t>
                      </a:r>
                      <a:r>
                        <a:rPr lang="fr-FR" dirty="0"/>
                        <a:t> 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854078515"/>
                  </a:ext>
                </a:extLst>
              </a:tr>
              <a:tr h="457565">
                <a:tc>
                  <a:txBody>
                    <a:bodyPr/>
                    <a:lstStyle/>
                    <a:p>
                      <a:r>
                        <a:rPr lang="en-US" dirty="0"/>
                        <a:t>Pct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43088894"/>
                  </a:ext>
                </a:extLst>
              </a:tr>
              <a:tr h="457565">
                <a:tc>
                  <a:txBody>
                    <a:bodyPr/>
                    <a:lstStyle/>
                    <a:p>
                      <a:r>
                        <a:rPr lang="en-US" dirty="0" err="1"/>
                        <a:t>Uree</a:t>
                      </a:r>
                      <a:endParaRPr lang="en-US" dirty="0"/>
                    </a:p>
                    <a:p>
                      <a:r>
                        <a:rPr lang="en-US" dirty="0" err="1"/>
                        <a:t>creat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6,7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598598179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22804F15-FE5C-5E44-E5B7-9EE4549D29E8}"/>
              </a:ext>
            </a:extLst>
          </p:cNvPr>
          <p:cNvSpPr txBox="1"/>
          <p:nvPr/>
        </p:nvSpPr>
        <p:spPr>
          <a:xfrm>
            <a:off x="292231" y="4543720"/>
            <a:ext cx="9106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Echo cœur : </a:t>
            </a:r>
            <a:r>
              <a:rPr lang="fr-FR" dirty="0" err="1"/>
              <a:t>légére</a:t>
            </a:r>
            <a:r>
              <a:rPr lang="fr-FR" dirty="0"/>
              <a:t> HVG ; PCA shunt G-D ;	</a:t>
            </a:r>
            <a:r>
              <a:rPr lang="fr-FR" dirty="0" err="1"/>
              <a:t>resistance</a:t>
            </a:r>
            <a:r>
              <a:rPr lang="fr-FR" dirty="0"/>
              <a:t> pulmonaire </a:t>
            </a:r>
            <a:r>
              <a:rPr lang="fr-FR" dirty="0" err="1"/>
              <a:t>elevé</a:t>
            </a:r>
            <a:r>
              <a:rPr lang="fr-FR" dirty="0"/>
              <a:t> </a:t>
            </a:r>
            <a:r>
              <a:rPr lang="fr-FR" dirty="0" err="1"/>
              <a:t>PAPs</a:t>
            </a:r>
            <a:r>
              <a:rPr lang="fr-FR" dirty="0"/>
              <a:t> 50 </a:t>
            </a:r>
            <a:r>
              <a:rPr lang="fr-FR" dirty="0" err="1"/>
              <a:t>mmHg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Echo cœur de contrôle : nette </a:t>
            </a:r>
            <a:r>
              <a:rPr lang="fr-FR" dirty="0" err="1"/>
              <a:t>a,élioration</a:t>
            </a:r>
            <a:r>
              <a:rPr lang="fr-FR" dirty="0"/>
              <a:t> ;diminution des </a:t>
            </a:r>
            <a:r>
              <a:rPr lang="fr-FR" dirty="0" err="1"/>
              <a:t>resist</a:t>
            </a:r>
            <a:r>
              <a:rPr lang="fr-FR" dirty="0"/>
              <a:t> </a:t>
            </a:r>
            <a:r>
              <a:rPr lang="fr-FR" dirty="0" err="1"/>
              <a:t>pulm</a:t>
            </a:r>
            <a:r>
              <a:rPr lang="fr-FR" dirty="0"/>
              <a:t> </a:t>
            </a:r>
            <a:r>
              <a:rPr lang="fr-FR" dirty="0" err="1"/>
              <a:t>PAPs</a:t>
            </a:r>
            <a:r>
              <a:rPr lang="fr-FR" dirty="0"/>
              <a:t> 24 minuscule canal artériel ;</a:t>
            </a:r>
            <a:r>
              <a:rPr lang="fr-FR" dirty="0" err="1"/>
              <a:t>légére</a:t>
            </a:r>
            <a:r>
              <a:rPr lang="fr-FR" dirty="0"/>
              <a:t> HVG</a:t>
            </a:r>
          </a:p>
        </p:txBody>
      </p:sp>
    </p:spTree>
    <p:extLst>
      <p:ext uri="{BB962C8B-B14F-4D97-AF65-F5344CB8AC3E}">
        <p14:creationId xmlns:p14="http://schemas.microsoft.com/office/powerpoint/2010/main" val="143507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382703" cy="92491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fr-FR" b="1" dirty="0"/>
              <a:t>EVOLUTION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6095" y="924910"/>
            <a:ext cx="11813911" cy="7260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Aggravation de la DR === intubation a j2 d’ h</a:t>
            </a:r>
          </a:p>
          <a:p>
            <a:pPr>
              <a:lnSpc>
                <a:spcPct val="150000"/>
              </a:lnSpc>
            </a:pPr>
            <a:r>
              <a:rPr lang="fr-FR" b="1" dirty="0"/>
              <a:t>Mis sous </a:t>
            </a:r>
            <a:r>
              <a:rPr lang="fr-FR" b="1" dirty="0" err="1"/>
              <a:t>sildenafil</a:t>
            </a:r>
            <a:r>
              <a:rPr lang="fr-FR" b="1" dirty="0"/>
              <a:t> pendant 5j ; Paracétamol pdt 3</a:t>
            </a:r>
          </a:p>
          <a:p>
            <a:pPr>
              <a:lnSpc>
                <a:spcPct val="150000"/>
              </a:lnSpc>
            </a:pPr>
            <a:r>
              <a:rPr lang="fr-FR" b="1" dirty="0"/>
              <a:t> extubé a j6 </a:t>
            </a:r>
          </a:p>
          <a:p>
            <a:pPr>
              <a:lnSpc>
                <a:spcPct val="150000"/>
              </a:lnSpc>
            </a:pPr>
            <a:r>
              <a:rPr lang="fr-FR" b="1" dirty="0"/>
              <a:t>Mis sous </a:t>
            </a:r>
            <a:r>
              <a:rPr lang="fr-FR" b="1" dirty="0" err="1"/>
              <a:t>cipro</a:t>
            </a:r>
            <a:r>
              <a:rPr lang="fr-FR" b="1" dirty="0"/>
              <a:t> </a:t>
            </a:r>
            <a:r>
              <a:rPr lang="fr-FR" b="1" dirty="0" err="1"/>
              <a:t>vanco</a:t>
            </a:r>
            <a:r>
              <a:rPr lang="fr-FR" b="1" dirty="0"/>
              <a:t> a j 10 </a:t>
            </a:r>
          </a:p>
          <a:p>
            <a:pPr>
              <a:lnSpc>
                <a:spcPct val="150000"/>
              </a:lnSpc>
            </a:pPr>
            <a:r>
              <a:rPr lang="fr-FR" b="1" dirty="0"/>
              <a:t>Transfusé par CGR j 11</a:t>
            </a:r>
          </a:p>
          <a:p>
            <a:pPr>
              <a:lnSpc>
                <a:spcPct val="150000"/>
              </a:lnSpc>
            </a:pPr>
            <a:r>
              <a:rPr lang="fr-FR" b="1" dirty="0"/>
              <a:t>libéré après 19 jours d’hospitalisation</a:t>
            </a:r>
          </a:p>
          <a:p>
            <a:pPr>
              <a:lnSpc>
                <a:spcPct val="150000"/>
              </a:lnSpc>
            </a:pPr>
            <a:r>
              <a:rPr lang="fr-FR" b="1" dirty="0"/>
              <a:t>Supplémentation en fer</a:t>
            </a:r>
          </a:p>
          <a:p>
            <a:pPr>
              <a:lnSpc>
                <a:spcPct val="150000"/>
              </a:lnSpc>
            </a:pPr>
            <a:endParaRPr lang="fr-FR" b="1" dirty="0"/>
          </a:p>
          <a:p>
            <a:pPr>
              <a:lnSpc>
                <a:spcPct val="150000"/>
              </a:lnSpc>
            </a:pP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45716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20508-BB3C-759D-A3DA-55D7E27E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261009"/>
            <a:ext cx="11756570" cy="784287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fr-FR" b="1" dirty="0"/>
              <a:t>IDENTITÉ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52BDB9-1926-DCD8-5D66-15608B3B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99" y="1542143"/>
            <a:ext cx="11502571" cy="5315857"/>
          </a:xfrm>
        </p:spPr>
        <p:txBody>
          <a:bodyPr anchor="t">
            <a:normAutofit/>
          </a:bodyPr>
          <a:lstStyle/>
          <a:p>
            <a:r>
              <a:rPr lang="fr-FR" sz="2400" dirty="0" err="1"/>
              <a:t>Nné</a:t>
            </a:r>
            <a:r>
              <a:rPr lang="fr-FR" sz="2400" dirty="0"/>
              <a:t> de Toutou Med , de sexe masculin </a:t>
            </a:r>
          </a:p>
          <a:p>
            <a:r>
              <a:rPr lang="fr-FR" sz="2400" dirty="0"/>
              <a:t>Lieu de naissance : </a:t>
            </a:r>
            <a:r>
              <a:rPr lang="fr-FR" sz="2400" dirty="0" err="1"/>
              <a:t>Elmina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1188E7D-BE2A-8D40-4EEF-7FF963CF01BC}"/>
              </a:ext>
            </a:extLst>
          </p:cNvPr>
          <p:cNvSpPr txBox="1">
            <a:spLocks/>
          </p:cNvSpPr>
          <p:nvPr/>
        </p:nvSpPr>
        <p:spPr bwMode="black">
          <a:xfrm>
            <a:off x="253999" y="5376668"/>
            <a:ext cx="11670821" cy="1002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800" b="1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Motif d’hospitalisation: DSH sévère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2FC2FA5-427D-F224-2E98-D12498000341}"/>
              </a:ext>
            </a:extLst>
          </p:cNvPr>
          <p:cNvSpPr txBox="1">
            <a:spLocks/>
          </p:cNvSpPr>
          <p:nvPr/>
        </p:nvSpPr>
        <p:spPr>
          <a:xfrm>
            <a:off x="2193514" y="5822663"/>
            <a:ext cx="7729728" cy="64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fr-FR" sz="3600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223743030"/>
              </p:ext>
            </p:extLst>
          </p:nvPr>
        </p:nvGraphicFramePr>
        <p:xfrm>
          <a:off x="253999" y="3250562"/>
          <a:ext cx="11670821" cy="1646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lipse 5"/>
          <p:cNvSpPr/>
          <p:nvPr/>
        </p:nvSpPr>
        <p:spPr>
          <a:xfrm>
            <a:off x="10802471" y="471055"/>
            <a:ext cx="1389529" cy="97839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N7.12.A6</a:t>
            </a:r>
          </a:p>
        </p:txBody>
      </p:sp>
    </p:spTree>
    <p:extLst>
      <p:ext uri="{BB962C8B-B14F-4D97-AF65-F5344CB8AC3E}">
        <p14:creationId xmlns:p14="http://schemas.microsoft.com/office/powerpoint/2010/main" val="23321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6D20C-FF11-D3F8-407A-F11F5C88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00"/>
            <a:ext cx="12192000" cy="1052286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fr-FR" b="1" dirty="0"/>
              <a:t>ANTÉCÉDENTS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14B49-1BE5-CD45-7957-29A98AEC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0466" y="1179286"/>
            <a:ext cx="6195973" cy="577132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fr-FR" sz="2400" b="1" dirty="0"/>
              <a:t>Familiaux : </a:t>
            </a:r>
          </a:p>
          <a:p>
            <a:pPr marL="0" indent="0">
              <a:buNone/>
            </a:pPr>
            <a:endParaRPr lang="fr-F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Consanguinité : NON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Maladie héréditaire ou chroniques :RAS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Décès néonatal dans la fratrie : RAS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C512104-8B96-10C5-590A-5DC3B0BDDFAC}"/>
              </a:ext>
            </a:extLst>
          </p:cNvPr>
          <p:cNvSpPr txBox="1">
            <a:spLocks/>
          </p:cNvSpPr>
          <p:nvPr/>
        </p:nvSpPr>
        <p:spPr>
          <a:xfrm>
            <a:off x="6130139" y="1180356"/>
            <a:ext cx="6144766" cy="572153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Maternels pré gestationnels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Groupage : </a:t>
            </a:r>
            <a:r>
              <a:rPr lang="fr-FR" sz="2400" dirty="0">
                <a:solidFill>
                  <a:schemeClr val="tx1"/>
                </a:solidFill>
              </a:rPr>
              <a:t>B+ positif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Tabagisme ou Intoxication : NON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Maladie chronique :   </a:t>
            </a:r>
            <a:r>
              <a:rPr lang="fr-FR" sz="2400" dirty="0">
                <a:solidFill>
                  <a:schemeClr val="tx1"/>
                </a:solidFill>
              </a:rPr>
              <a:t>RAS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chemeClr val="tx1"/>
                </a:solidFill>
              </a:rPr>
              <a:t>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</a:rPr>
              <a:t> Traitement long cours :   RAS</a:t>
            </a:r>
            <a:endParaRPr lang="fr-F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750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23450</TotalTime>
  <Words>635</Words>
  <Application>Microsoft Office PowerPoint</Application>
  <PresentationFormat>Grand écran</PresentationFormat>
  <Paragraphs>212</Paragraphs>
  <Slides>14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Adobe Arabic</vt:lpstr>
      <vt:lpstr>Arial</vt:lpstr>
      <vt:lpstr>Arial Rounded MT Bold</vt:lpstr>
      <vt:lpstr>Calibri</vt:lpstr>
      <vt:lpstr>Times New Roman</vt:lpstr>
      <vt:lpstr>Wingdings</vt:lpstr>
      <vt:lpstr>Thème Office</vt:lpstr>
      <vt:lpstr>IDENTITÉ </vt:lpstr>
      <vt:lpstr>ANTÉCÉDENTS </vt:lpstr>
      <vt:lpstr>ANTÉCÉDENTS</vt:lpstr>
      <vt:lpstr>Accouchement et naissance </vt:lpstr>
      <vt:lpstr>Examen à l’admission </vt:lpstr>
      <vt:lpstr>Présentation PowerPoint</vt:lpstr>
      <vt:lpstr>EVOLUTION</vt:lpstr>
      <vt:lpstr>IDENTITÉ </vt:lpstr>
      <vt:lpstr>ANTÉCÉDENTS </vt:lpstr>
      <vt:lpstr>ANTÉCÉDENTS</vt:lpstr>
      <vt:lpstr>Accouchement et naissance </vt:lpstr>
      <vt:lpstr>Examen à l’admission </vt:lpstr>
      <vt:lpstr>Présentation PowerPoint</vt:lpstr>
      <vt:lpstr>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 PÉRINATAL</dc:title>
  <dc:creator>221772895788</dc:creator>
  <cp:lastModifiedBy>mintcheikh dah</cp:lastModifiedBy>
  <cp:revision>247</cp:revision>
  <dcterms:created xsi:type="dcterms:W3CDTF">2022-11-29T12:01:41Z</dcterms:created>
  <dcterms:modified xsi:type="dcterms:W3CDTF">2023-11-30T23:59:50Z</dcterms:modified>
</cp:coreProperties>
</file>