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7" autoAdjust="0"/>
    <p:restoredTop sz="94660"/>
  </p:normalViewPr>
  <p:slideViewPr>
    <p:cSldViewPr snapToGrid="0">
      <p:cViewPr>
        <p:scale>
          <a:sx n="64" d="100"/>
          <a:sy n="64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271E-23FA-42C6-8947-017CEDB9638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45F-1954-4281-AB0A-14846468E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271E-23FA-42C6-8947-017CEDB9638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45F-1954-4281-AB0A-14846468E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1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271E-23FA-42C6-8947-017CEDB9638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45F-1954-4281-AB0A-14846468E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8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271E-23FA-42C6-8947-017CEDB9638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45F-1954-4281-AB0A-14846468E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0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271E-23FA-42C6-8947-017CEDB9638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45F-1954-4281-AB0A-14846468E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1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271E-23FA-42C6-8947-017CEDB9638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45F-1954-4281-AB0A-14846468E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5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271E-23FA-42C6-8947-017CEDB9638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45F-1954-4281-AB0A-14846468E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5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271E-23FA-42C6-8947-017CEDB9638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45F-1954-4281-AB0A-14846468E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5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271E-23FA-42C6-8947-017CEDB9638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45F-1954-4281-AB0A-14846468E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9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271E-23FA-42C6-8947-017CEDB9638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45F-1954-4281-AB0A-14846468E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1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271E-23FA-42C6-8947-017CEDB9638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45F-1954-4281-AB0A-14846468E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0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271E-23FA-42C6-8947-017CEDB9638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245F-1954-4281-AB0A-14846468E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8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5173" y="0"/>
            <a:ext cx="924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달라진 점</a:t>
            </a:r>
            <a:r>
              <a:rPr lang="en-US" altLang="ko-KR" dirty="0" smtClean="0"/>
              <a:t>, water/</a:t>
            </a:r>
            <a:r>
              <a:rPr lang="en-US" altLang="ko-KR" dirty="0" err="1" smtClean="0"/>
              <a:t>ferilizer</a:t>
            </a:r>
            <a:r>
              <a:rPr lang="ko-KR" altLang="en-US" dirty="0" smtClean="0"/>
              <a:t>의 뒤에 혼동을 막기 위해</a:t>
            </a:r>
            <a:r>
              <a:rPr lang="en-US" altLang="ko-KR" dirty="0"/>
              <a:t>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을 붙였다</a:t>
            </a:r>
            <a:r>
              <a:rPr lang="en-US" altLang="ko-KR" dirty="0" smtClean="0"/>
              <a:t>/Null</a:t>
            </a:r>
            <a:r>
              <a:rPr lang="ko-KR" altLang="en-US" dirty="0" smtClean="0"/>
              <a:t>의 여부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82674"/>
              </p:ext>
            </p:extLst>
          </p:nvPr>
        </p:nvGraphicFramePr>
        <p:xfrm>
          <a:off x="651140" y="868632"/>
          <a:ext cx="10906278" cy="5537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7713"/>
                <a:gridCol w="1817713"/>
                <a:gridCol w="1817713"/>
                <a:gridCol w="1817713"/>
                <a:gridCol w="1817713"/>
                <a:gridCol w="1817713"/>
              </a:tblGrid>
              <a:tr h="553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Field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Extra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3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userNo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auto_increment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3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userEmail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553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userPassword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553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nickname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53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seed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53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fruit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53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waterNum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53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ferilizerNum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53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pesticideNum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05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Flower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29641"/>
              </p:ext>
            </p:extLst>
          </p:nvPr>
        </p:nvGraphicFramePr>
        <p:xfrm>
          <a:off x="449704" y="719666"/>
          <a:ext cx="11272602" cy="580105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83634"/>
                <a:gridCol w="1673900"/>
                <a:gridCol w="1878767"/>
                <a:gridCol w="1878767"/>
                <a:gridCol w="1878767"/>
                <a:gridCol w="1878767"/>
              </a:tblGrid>
              <a:tr h="446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Field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Extra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flowerNo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auto_increment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4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flowerName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4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flowerImagePath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Varchar(30)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4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flowerExplain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4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seedPrice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4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fruitPrice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4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maxHP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4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maxEXP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4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maxLevel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4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waterTime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4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specialInfo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4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flowerEffect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42196" y="0"/>
            <a:ext cx="864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달라진 점</a:t>
            </a:r>
            <a:r>
              <a:rPr lang="en-US" altLang="ko-KR" dirty="0" smtClean="0"/>
              <a:t>, water</a:t>
            </a:r>
            <a:r>
              <a:rPr lang="ko-KR" altLang="en-US" dirty="0" smtClean="0"/>
              <a:t> 뒤에 혼동을 막기 위해</a:t>
            </a:r>
            <a:r>
              <a:rPr lang="en-US" altLang="ko-KR" dirty="0"/>
              <a:t>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을 붙였다</a:t>
            </a:r>
            <a:r>
              <a:rPr lang="en-US" altLang="ko-KR" dirty="0" smtClean="0"/>
              <a:t>/Null</a:t>
            </a:r>
            <a:r>
              <a:rPr lang="ko-KR" altLang="en-US" dirty="0" smtClean="0"/>
              <a:t>의 여부 바뀜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43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Pot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86604"/>
              </p:ext>
            </p:extLst>
          </p:nvPr>
        </p:nvGraphicFramePr>
        <p:xfrm>
          <a:off x="524884" y="719662"/>
          <a:ext cx="11212416" cy="523143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68736"/>
                <a:gridCol w="1868736"/>
                <a:gridCol w="1868736"/>
                <a:gridCol w="1868736"/>
                <a:gridCol w="1868736"/>
                <a:gridCol w="1868736"/>
              </a:tblGrid>
              <a:tr h="6539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Field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Extra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PotNo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auto_increment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5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PotImagePath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Varchar(30)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65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PotName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65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seedPrice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65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fruitPrice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65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HPEffect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65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EXPEffect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YES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4386" y="0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달라진 점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의 여부가 바뀜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07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5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Item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19585"/>
              </p:ext>
            </p:extLst>
          </p:nvPr>
        </p:nvGraphicFramePr>
        <p:xfrm>
          <a:off x="374750" y="719666"/>
          <a:ext cx="11572410" cy="475547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28735"/>
                <a:gridCol w="1928735"/>
                <a:gridCol w="1928735"/>
                <a:gridCol w="1928735"/>
                <a:gridCol w="1928735"/>
                <a:gridCol w="1928735"/>
              </a:tblGrid>
              <a:tr h="5283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2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(10)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auto_increment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itemName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Varchar(20)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itemImagePath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Varchar(30)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seedPrice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(11)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fruitPrice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(11)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itemEffect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(11)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YES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itemExplain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Varchar(200)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YES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itemTime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Time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YES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96425" y="9568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없고 새로 생긴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34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269</Words>
  <Application>Microsoft Office PowerPoint</Application>
  <PresentationFormat>와이드스크린</PresentationFormat>
  <Paragraphs>184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Mint</dc:creator>
  <cp:lastModifiedBy>Mint</cp:lastModifiedBy>
  <cp:revision>13</cp:revision>
  <dcterms:created xsi:type="dcterms:W3CDTF">2017-06-22T13:32:57Z</dcterms:created>
  <dcterms:modified xsi:type="dcterms:W3CDTF">2017-06-22T14:11:55Z</dcterms:modified>
</cp:coreProperties>
</file>