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73" r:id="rId3"/>
    <p:sldId id="275" r:id="rId4"/>
    <p:sldId id="272" r:id="rId5"/>
    <p:sldId id="262" r:id="rId6"/>
    <p:sldId id="261" r:id="rId7"/>
    <p:sldId id="260" r:id="rId8"/>
    <p:sldId id="271" r:id="rId9"/>
    <p:sldId id="270" r:id="rId10"/>
    <p:sldId id="257" r:id="rId11"/>
    <p:sldId id="258" r:id="rId12"/>
    <p:sldId id="266" r:id="rId13"/>
    <p:sldId id="267" r:id="rId14"/>
    <p:sldId id="263" r:id="rId15"/>
    <p:sldId id="265" r:id="rId16"/>
    <p:sldId id="264" r:id="rId17"/>
    <p:sldId id="269" r:id="rId18"/>
    <p:sldId id="268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12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5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26E0-F47E-4DB1-9C3F-22D4975A148E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5E65-C53E-487D-928C-FB8B64D09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3069147" cy="237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76672"/>
            <a:ext cx="972108" cy="110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41069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17.05.10 – 2</a:t>
            </a:r>
            <a:r>
              <a:rPr lang="ko-KR" altLang="en-US" dirty="0" smtClean="0">
                <a:latin typeface="+mj-lt"/>
              </a:rPr>
              <a:t>차 회의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42900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UI </a:t>
            </a:r>
            <a:r>
              <a:rPr lang="ko-KR" altLang="en-US" sz="3600" dirty="0" smtClean="0">
                <a:latin typeface="+mj-lt"/>
              </a:rPr>
              <a:t>구현 부분 </a:t>
            </a:r>
            <a:r>
              <a:rPr lang="en-US" altLang="ko-KR" sz="3600" dirty="0" smtClean="0">
                <a:latin typeface="+mj-lt"/>
              </a:rPr>
              <a:t>(1)</a:t>
            </a:r>
            <a:endParaRPr lang="ko-KR" alt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5229200"/>
            <a:ext cx="19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lt"/>
              </a:rPr>
              <a:t>김태우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조수정</a:t>
            </a:r>
            <a:endParaRPr lang="ko-KR" altLang="en-US" dirty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91680" y="4077072"/>
            <a:ext cx="4320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Plant_Management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55" y="1630492"/>
            <a:ext cx="2691765" cy="42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98488"/>
            <a:ext cx="2855566" cy="461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979712" y="2554462"/>
            <a:ext cx="4556088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88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진행</a:t>
            </a:r>
            <a:r>
              <a:rPr lang="ko-KR" altLang="en-US" sz="88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중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1" name="직사각형 30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91375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연결선 37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11" name="L 도형 10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8" name="직사각형 27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5" name="직선 연결선 34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Store Flower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25" name="그룹 24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6" name="모서리가 둥근 직사각형 5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11" name="L 도형 10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259632" y="2060848"/>
            <a:ext cx="2448272" cy="3672408"/>
          </a:xfrm>
          <a:prstGeom prst="roundRect">
            <a:avLst>
              <a:gd name="adj" fmla="val 9129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75656" y="2357269"/>
            <a:ext cx="2016224" cy="1395767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1590310" y="3933056"/>
            <a:ext cx="1757554" cy="1200329"/>
            <a:chOff x="1590310" y="3933056"/>
            <a:chExt cx="1757554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1590310" y="3933056"/>
              <a:ext cx="16855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꽃 설명 설명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 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</a:t>
              </a:r>
              <a:endParaRPr lang="en-US" altLang="ko-KR" dirty="0" smtClean="0"/>
            </a:p>
            <a:p>
              <a:r>
                <a:rPr lang="ko-KR" altLang="en-US" dirty="0"/>
                <a:t>꽃 </a:t>
              </a:r>
              <a:r>
                <a:rPr lang="ko-KR" altLang="en-US" dirty="0" smtClean="0"/>
                <a:t>설명 설명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856" y="3933056"/>
              <a:ext cx="72008" cy="1200329"/>
              <a:chOff x="3275856" y="3933056"/>
              <a:chExt cx="72008" cy="120032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275856" y="3933056"/>
                <a:ext cx="72008" cy="1200329"/>
              </a:xfrm>
              <a:prstGeom prst="rect">
                <a:avLst/>
              </a:prstGeom>
              <a:solidFill>
                <a:schemeClr val="bg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75856" y="3933056"/>
                <a:ext cx="72008" cy="288032"/>
              </a:xfrm>
              <a:prstGeom prst="rect">
                <a:avLst/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</p:grpSp>
      <p:sp>
        <p:nvSpPr>
          <p:cNvPr id="31" name="모서리가 둥근 직사각형 30"/>
          <p:cNvSpPr/>
          <p:nvPr/>
        </p:nvSpPr>
        <p:spPr>
          <a:xfrm>
            <a:off x="1751716" y="5293545"/>
            <a:ext cx="546836" cy="28803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83768" y="5293545"/>
            <a:ext cx="906876" cy="28803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4" name="직사각형 33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24064"/>
            <a:ext cx="2946167" cy="465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연결선 41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5-1. Store Pollen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02517" y="2719953"/>
            <a:ext cx="1800200" cy="2437239"/>
            <a:chOff x="1702517" y="2719953"/>
            <a:chExt cx="1800200" cy="243723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874949" y="3063443"/>
              <a:ext cx="1152128" cy="100811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38521" y="4365104"/>
              <a:ext cx="1393319" cy="792088"/>
              <a:chOff x="1738521" y="4005064"/>
              <a:chExt cx="1393319" cy="7920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2130227" y="4005064"/>
                <a:ext cx="641573" cy="792088"/>
              </a:xfrm>
              <a:prstGeom prst="roundRect">
                <a:avLst>
                  <a:gd name="adj" fmla="val 1840"/>
                </a:avLst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8" name="왼쪽 화살표 7"/>
              <p:cNvSpPr/>
              <p:nvPr/>
            </p:nvSpPr>
            <p:spPr>
              <a:xfrm>
                <a:off x="1738521" y="4401108"/>
                <a:ext cx="169183" cy="180020"/>
              </a:xfrm>
              <a:prstGeom prst="leftArrow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2987824" y="4401108"/>
                <a:ext cx="144016" cy="180020"/>
              </a:xfrm>
              <a:prstGeom prst="rightArrow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02517" y="271995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 </a:t>
              </a:r>
              <a:r>
                <a:rPr lang="ko-KR" altLang="en-US" sz="1200" dirty="0" smtClean="0"/>
                <a:t>화분 선택하기 </a:t>
              </a:r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753135" y="5295678"/>
            <a:ext cx="546836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</a:t>
            </a:r>
            <a:r>
              <a:rPr lang="ko-KR" altLang="en-US" sz="1200" dirty="0"/>
              <a:t>택</a:t>
            </a:r>
            <a:endParaRPr lang="ko-KR" altLang="en-US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11760" y="5301208"/>
            <a:ext cx="864096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뒤로가기</a:t>
            </a:r>
            <a:endParaRPr lang="ko-KR" altLang="en-US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0" name="직사각형 19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40470"/>
            <a:ext cx="3070188" cy="462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연결선 26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5-2. </a:t>
            </a:r>
            <a:r>
              <a:rPr lang="en-US" altLang="ko-KR" dirty="0"/>
              <a:t>Store Pollen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57269"/>
            <a:ext cx="2376264" cy="3303979"/>
            <a:chOff x="1331640" y="2357269"/>
            <a:chExt cx="2376264" cy="330397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50489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26553" y="2357269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도구</a:t>
              </a:r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63688" y="2935977"/>
            <a:ext cx="1804261" cy="2365231"/>
            <a:chOff x="1763688" y="2935977"/>
            <a:chExt cx="1804261" cy="236523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763688" y="2935977"/>
              <a:ext cx="1407405" cy="1213103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7749" y="4257473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다음의 이미지의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화분을 분양합니다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67749" y="5013176"/>
              <a:ext cx="546836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네</a:t>
              </a:r>
              <a:endParaRPr lang="ko-KR" altLang="en-US" dirty="0" smtClean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512995" y="5013176"/>
              <a:ext cx="762861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아니오</a:t>
              </a:r>
              <a:endParaRPr lang="ko-KR" altLang="en-US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4" name="직사각형 33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62098"/>
            <a:ext cx="2999497" cy="458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2" name="직사각형 21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3008861" cy="48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</a:t>
            </a:r>
            <a:r>
              <a:rPr lang="en-US" altLang="ko-KR" dirty="0"/>
              <a:t>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50489" y="2900853"/>
            <a:ext cx="720080" cy="397084"/>
            <a:chOff x="-686037" y="1494154"/>
            <a:chExt cx="720080" cy="397084"/>
          </a:xfrm>
        </p:grpSpPr>
        <p:sp>
          <p:nvSpPr>
            <p:cNvPr id="22" name="L 도형 21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25" name="직사각형 24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2" name="직선 연결선 31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5-3. </a:t>
            </a:r>
            <a:r>
              <a:rPr lang="en-US" altLang="ko-KR" dirty="0"/>
              <a:t>Store Item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7" y="1628800"/>
            <a:ext cx="26894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331640" y="2365658"/>
            <a:ext cx="2376264" cy="3295590"/>
            <a:chOff x="1331640" y="2365658"/>
            <a:chExt cx="2376264" cy="32955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34942" y="2365658"/>
              <a:ext cx="576064" cy="288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</a:t>
              </a:r>
              <a:r>
                <a:rPr lang="ko-KR" altLang="en-US" sz="1200" dirty="0">
                  <a:solidFill>
                    <a:schemeClr val="tx1"/>
                  </a:solidFill>
                </a:rPr>
                <a:t>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58878" y="2365658"/>
              <a:ext cx="57606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꽃</a:t>
              </a:r>
              <a:endParaRPr lang="ko-KR" altLang="en-US" sz="12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331640" y="2636912"/>
              <a:ext cx="2376264" cy="3024336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75656" y="2924944"/>
            <a:ext cx="2088232" cy="2376264"/>
            <a:chOff x="1475656" y="2924944"/>
            <a:chExt cx="2088232" cy="2376264"/>
          </a:xfrm>
        </p:grpSpPr>
        <p:grpSp>
          <p:nvGrpSpPr>
            <p:cNvPr id="10" name="그룹 9"/>
            <p:cNvGrpSpPr/>
            <p:nvPr/>
          </p:nvGrpSpPr>
          <p:grpSpPr>
            <a:xfrm>
              <a:off x="1475656" y="2924944"/>
              <a:ext cx="2088232" cy="2376264"/>
              <a:chOff x="1475656" y="2924944"/>
              <a:chExt cx="2088232" cy="237626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491880" y="2924944"/>
                <a:ext cx="72008" cy="2376264"/>
                <a:chOff x="3491880" y="2924944"/>
                <a:chExt cx="72008" cy="2376264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491880" y="2924944"/>
                  <a:ext cx="72008" cy="2376264"/>
                </a:xfrm>
                <a:prstGeom prst="rect">
                  <a:avLst/>
                </a:prstGeom>
                <a:solidFill>
                  <a:schemeClr val="bg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491880" y="2924944"/>
                  <a:ext cx="63624" cy="504056"/>
                </a:xfrm>
                <a:prstGeom prst="rect">
                  <a:avLst/>
                </a:prstGeom>
                <a:solidFill>
                  <a:schemeClr val="tx1">
                    <a:alpha val="5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475656" y="2924944"/>
                <a:ext cx="1800200" cy="2016224"/>
                <a:chOff x="1475656" y="2924944"/>
                <a:chExt cx="1800200" cy="201622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475656" y="292494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475656" y="436510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475656" y="3645024"/>
                  <a:ext cx="1800200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475656" y="364502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1475656" y="4365104"/>
                  <a:ext cx="504056" cy="576064"/>
                </a:xfrm>
                <a:prstGeom prst="roundRect">
                  <a:avLst/>
                </a:prstGeom>
                <a:solidFill>
                  <a:srgbClr val="92D050">
                    <a:alpha val="55000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err="1" smtClean="0"/>
                </a:p>
              </p:txBody>
            </p:sp>
          </p:grpSp>
        </p:grpSp>
        <p:sp>
          <p:nvSpPr>
            <p:cNvPr id="11" name="모서리가 둥근 직사각형 10"/>
            <p:cNvSpPr/>
            <p:nvPr/>
          </p:nvSpPr>
          <p:spPr>
            <a:xfrm>
              <a:off x="1475656" y="2924944"/>
              <a:ext cx="504056" cy="576064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53360" y="2924944"/>
            <a:ext cx="2117405" cy="2494609"/>
            <a:chOff x="1835696" y="3166639"/>
            <a:chExt cx="2117405" cy="249460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835696" y="3166639"/>
              <a:ext cx="1872208" cy="2494609"/>
            </a:xfrm>
            <a:prstGeom prst="roundRect">
              <a:avLst>
                <a:gd name="adj" fmla="val 7135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034942" y="3314221"/>
              <a:ext cx="1407405" cy="1213103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2901" y="4635717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아이템 설명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005745" y="5157192"/>
              <a:ext cx="546836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구</a:t>
              </a:r>
              <a:r>
                <a:rPr lang="ko-KR" altLang="en-US" sz="1200" dirty="0"/>
                <a:t>매</a:t>
              </a:r>
              <a:endParaRPr lang="ko-KR" altLang="en-US" dirty="0" smtClean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771800" y="5157192"/>
              <a:ext cx="562402" cy="28803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취소</a:t>
              </a:r>
              <a:endParaRPr lang="ko-KR" altLang="en-US" sz="1200" dirty="0" smtClean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62456" y="1628800"/>
            <a:ext cx="2689463" cy="360040"/>
            <a:chOff x="4860031" y="908720"/>
            <a:chExt cx="2689463" cy="360040"/>
          </a:xfrm>
        </p:grpSpPr>
        <p:sp>
          <p:nvSpPr>
            <p:cNvPr id="38" name="직사각형 37"/>
            <p:cNvSpPr/>
            <p:nvPr/>
          </p:nvSpPr>
          <p:spPr>
            <a:xfrm>
              <a:off x="4860031" y="908720"/>
              <a:ext cx="2689463" cy="360040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860032" y="908720"/>
              <a:ext cx="317281" cy="343252"/>
              <a:chOff x="1158374" y="1645588"/>
              <a:chExt cx="317281" cy="34325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158374" y="1645588"/>
                <a:ext cx="317281" cy="343252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1209298" y="1745206"/>
                <a:ext cx="216024" cy="144016"/>
                <a:chOff x="-1692696" y="548680"/>
                <a:chExt cx="216024" cy="144016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>
                  <a:off x="-1692696" y="548680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-1692696" y="6206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-1692696" y="692696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77293"/>
            <a:ext cx="28321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270892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2. </a:t>
            </a:r>
            <a:r>
              <a:rPr lang="ko-KR" altLang="en-US" sz="3600" dirty="0" smtClean="0">
                <a:latin typeface="+mj-lt"/>
              </a:rPr>
              <a:t>소스구조 설명</a:t>
            </a:r>
            <a:endParaRPr lang="ko-KR" altLang="en-US" sz="3600" dirty="0"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91680" y="3429000"/>
            <a:ext cx="55446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2474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+mj-lt"/>
              </a:rPr>
              <a:t>- </a:t>
            </a:r>
            <a:r>
              <a:rPr lang="ko-KR" altLang="en-US" sz="3600" dirty="0" smtClean="0">
                <a:latin typeface="+mj-lt"/>
              </a:rPr>
              <a:t>목차 </a:t>
            </a:r>
            <a:r>
              <a:rPr lang="en-US" altLang="ko-KR" sz="3600" dirty="0" smtClean="0">
                <a:latin typeface="+mj-lt"/>
              </a:rPr>
              <a:t>-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06258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1. </a:t>
            </a:r>
            <a:r>
              <a:rPr lang="ko-KR" altLang="en-US" sz="3600" dirty="0" smtClean="0">
                <a:latin typeface="+mj-lt"/>
              </a:rPr>
              <a:t>어플리케이션 리뷰</a:t>
            </a:r>
            <a:endParaRPr lang="ko-KR" alt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99869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2. </a:t>
            </a:r>
            <a:r>
              <a:rPr lang="ko-KR" altLang="en-US" sz="3600" dirty="0" smtClean="0">
                <a:latin typeface="+mj-lt"/>
              </a:rPr>
              <a:t>소스구조 설명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934797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3. </a:t>
            </a:r>
            <a:r>
              <a:rPr lang="ko-KR" altLang="en-US" sz="3600" dirty="0" smtClean="0">
                <a:latin typeface="+mj-lt"/>
              </a:rPr>
              <a:t>특이사항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3600000" cy="45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68760"/>
            <a:ext cx="3600000" cy="454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8" y="1319093"/>
            <a:ext cx="3600000" cy="454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 </a:t>
            </a:r>
            <a:r>
              <a:rPr lang="en-US" altLang="ko-KR" dirty="0" smtClean="0"/>
              <a:t>- XML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6048672" cy="1512168"/>
            <a:chOff x="827584" y="1484784"/>
            <a:chExt cx="6048672" cy="1512168"/>
          </a:xfrm>
        </p:grpSpPr>
        <p:sp>
          <p:nvSpPr>
            <p:cNvPr id="2" name="직사각형 1"/>
            <p:cNvSpPr/>
            <p:nvPr/>
          </p:nvSpPr>
          <p:spPr>
            <a:xfrm>
              <a:off x="827584" y="1484784"/>
              <a:ext cx="3096344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67944" y="1772816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화면 슬라이드 효과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xml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038897"/>
            <a:ext cx="6048672" cy="982945"/>
            <a:chOff x="827584" y="3038897"/>
            <a:chExt cx="6048672" cy="982945"/>
          </a:xfrm>
        </p:grpSpPr>
        <p:sp>
          <p:nvSpPr>
            <p:cNvPr id="7" name="직사각형 6"/>
            <p:cNvSpPr/>
            <p:nvPr/>
          </p:nvSpPr>
          <p:spPr>
            <a:xfrm>
              <a:off x="827584" y="3038897"/>
              <a:ext cx="3096344" cy="98294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7944" y="3284984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이미지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(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후 세분화 예정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)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4060294"/>
            <a:ext cx="6408712" cy="1672962"/>
            <a:chOff x="827584" y="4060294"/>
            <a:chExt cx="6408712" cy="1672962"/>
          </a:xfrm>
        </p:grpSpPr>
        <p:sp>
          <p:nvSpPr>
            <p:cNvPr id="8" name="직사각형 7"/>
            <p:cNvSpPr/>
            <p:nvPr/>
          </p:nvSpPr>
          <p:spPr>
            <a:xfrm>
              <a:off x="827584" y="4060294"/>
              <a:ext cx="3096344" cy="167296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4365104"/>
              <a:ext cx="31683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92D050"/>
                  </a:solidFill>
                </a:rPr>
                <a:t>- Activity : 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주요화면</a:t>
              </a:r>
              <a:endParaRPr lang="en-US" altLang="ko-KR" dirty="0" smtClean="0">
                <a:solidFill>
                  <a:srgbClr val="92D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92D050"/>
                  </a:solidFill>
                </a:rPr>
                <a:t>- View    : 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중복등장 화면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8" y="1319093"/>
            <a:ext cx="3600000" cy="454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 </a:t>
            </a:r>
            <a:r>
              <a:rPr lang="en-US" altLang="ko-KR" dirty="0" smtClean="0"/>
              <a:t>- XML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6048672" cy="1512168"/>
            <a:chOff x="827584" y="1484784"/>
            <a:chExt cx="6048672" cy="1512168"/>
          </a:xfrm>
        </p:grpSpPr>
        <p:sp>
          <p:nvSpPr>
            <p:cNvPr id="2" name="직사각형 1"/>
            <p:cNvSpPr/>
            <p:nvPr/>
          </p:nvSpPr>
          <p:spPr>
            <a:xfrm>
              <a:off x="827584" y="1484784"/>
              <a:ext cx="3096344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67944" y="1772816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화면 슬라이드 효과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xml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038897"/>
            <a:ext cx="6048672" cy="982945"/>
            <a:chOff x="827584" y="3038897"/>
            <a:chExt cx="6048672" cy="982945"/>
          </a:xfrm>
        </p:grpSpPr>
        <p:sp>
          <p:nvSpPr>
            <p:cNvPr id="7" name="직사각형 6"/>
            <p:cNvSpPr/>
            <p:nvPr/>
          </p:nvSpPr>
          <p:spPr>
            <a:xfrm>
              <a:off x="827584" y="3038897"/>
              <a:ext cx="3096344" cy="98294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7944" y="3284984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이미지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(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후 세분화 예정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)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4060294"/>
            <a:ext cx="6408712" cy="1672962"/>
            <a:chOff x="827584" y="4060294"/>
            <a:chExt cx="6408712" cy="1672962"/>
          </a:xfrm>
        </p:grpSpPr>
        <p:sp>
          <p:nvSpPr>
            <p:cNvPr id="8" name="직사각형 7"/>
            <p:cNvSpPr/>
            <p:nvPr/>
          </p:nvSpPr>
          <p:spPr>
            <a:xfrm>
              <a:off x="827584" y="4060294"/>
              <a:ext cx="3096344" cy="167296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4365104"/>
              <a:ext cx="31683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92D050"/>
                  </a:solidFill>
                </a:rPr>
                <a:t>- Activity : 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주요화면</a:t>
              </a:r>
              <a:endParaRPr lang="en-US" altLang="ko-KR" dirty="0" smtClean="0">
                <a:solidFill>
                  <a:srgbClr val="92D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92D050"/>
                  </a:solidFill>
                </a:rPr>
                <a:t>- View    : 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중복등장 화면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5536" y="1196752"/>
            <a:ext cx="7200800" cy="282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14561" y="1178091"/>
            <a:ext cx="3741215" cy="2486908"/>
            <a:chOff x="614561" y="1178091"/>
            <a:chExt cx="3741215" cy="2486908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1" y="1196752"/>
              <a:ext cx="1800000" cy="2449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178091"/>
              <a:ext cx="1800000" cy="2486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0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3600000" cy="45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소스코드 </a:t>
            </a:r>
            <a:r>
              <a:rPr lang="en-US" altLang="ko-KR" dirty="0" smtClean="0"/>
              <a:t>- Java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215" y="1916832"/>
            <a:ext cx="6048672" cy="1296144"/>
            <a:chOff x="827584" y="1484784"/>
            <a:chExt cx="6048672" cy="1296144"/>
          </a:xfrm>
        </p:grpSpPr>
        <p:sp>
          <p:nvSpPr>
            <p:cNvPr id="7" name="직사각형 6"/>
            <p:cNvSpPr/>
            <p:nvPr/>
          </p:nvSpPr>
          <p:spPr>
            <a:xfrm>
              <a:off x="827584" y="1484784"/>
              <a:ext cx="3096344" cy="12961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7944" y="1772816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고정 데이터 정보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15616" y="4708366"/>
            <a:ext cx="6408712" cy="880874"/>
            <a:chOff x="827584" y="4060294"/>
            <a:chExt cx="6408712" cy="880874"/>
          </a:xfrm>
        </p:grpSpPr>
        <p:sp>
          <p:nvSpPr>
            <p:cNvPr id="10" name="직사각형 9"/>
            <p:cNvSpPr/>
            <p:nvPr/>
          </p:nvSpPr>
          <p:spPr>
            <a:xfrm>
              <a:off x="827584" y="4060294"/>
              <a:ext cx="3096344" cy="88087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436510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- </a:t>
              </a:r>
              <a:r>
                <a:rPr lang="en-US" altLang="ko-KR" dirty="0" err="1" smtClean="0">
                  <a:solidFill>
                    <a:srgbClr val="92D050"/>
                  </a:solidFill>
                </a:rPr>
                <a:t>ListView</a:t>
              </a:r>
              <a:r>
                <a:rPr lang="en-US" altLang="ko-KR" dirty="0" smtClean="0">
                  <a:solidFill>
                    <a:srgbClr val="92D050"/>
                  </a:solidFill>
                </a:rPr>
                <a:t>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관련 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6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Method.Java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9700"/>
            <a:ext cx="6705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Method.Java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64" y="1447924"/>
            <a:ext cx="63881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Method.Java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4" y="3284984"/>
            <a:ext cx="53721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4" y="1556792"/>
            <a:ext cx="6400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Method.Java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200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270892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3. </a:t>
            </a:r>
            <a:r>
              <a:rPr lang="ko-KR" altLang="en-US" sz="3600" dirty="0" smtClean="0">
                <a:latin typeface="+mj-lt"/>
              </a:rPr>
              <a:t>특이사항</a:t>
            </a:r>
            <a:endParaRPr lang="ko-KR" altLang="en-US" sz="3600" dirty="0"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91680" y="3429000"/>
            <a:ext cx="55446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특이사항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7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270892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1. </a:t>
            </a:r>
            <a:r>
              <a:rPr lang="ko-KR" altLang="en-US" sz="3600" dirty="0" smtClean="0">
                <a:latin typeface="+mj-lt"/>
              </a:rPr>
              <a:t>어플리케이션 리뷰</a:t>
            </a:r>
            <a:endParaRPr lang="ko-KR" altLang="en-US" sz="3600" dirty="0"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91680" y="3429000"/>
            <a:ext cx="55446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Intro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Logo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2520280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1791521"/>
              <a:ext cx="648072" cy="738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4211960" y="177455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게임 실행 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초간 로고 표시 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[2. Login]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2216" y="2556552"/>
            <a:ext cx="3600400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8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pic>
        <p:nvPicPr>
          <p:cNvPr id="4098" name="Picture 2" descr="C:\Users\리제\Desktop\그래픽\꽃정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8" y="1645578"/>
            <a:ext cx="26978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619672" y="3877826"/>
            <a:ext cx="2016224" cy="775310"/>
            <a:chOff x="4644008" y="2286120"/>
            <a:chExt cx="2016224" cy="7753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644008" y="2286120"/>
              <a:ext cx="648072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ID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644008" y="2718168"/>
              <a:ext cx="648072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PW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364088" y="2286120"/>
              <a:ext cx="1296144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64088" y="2718168"/>
              <a:ext cx="1296144" cy="34326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915817" y="4725144"/>
            <a:ext cx="746470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</a:t>
            </a:r>
            <a:r>
              <a:rPr lang="ko-KR" altLang="en-US" sz="1200" dirty="0"/>
              <a:t>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7317" y="4725144"/>
            <a:ext cx="844870" cy="288032"/>
          </a:xfrm>
          <a:prstGeom prst="round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56" y="1772816"/>
            <a:ext cx="1797461" cy="129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11960" y="177455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배경화면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평화로운 </a:t>
            </a:r>
            <a:r>
              <a:rPr lang="ko-KR" altLang="en-US" dirty="0" smtClean="0"/>
              <a:t>정원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게임이름 표시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37393" y="1204544"/>
            <a:ext cx="2986535" cy="4816744"/>
            <a:chOff x="1879996" y="-99392"/>
            <a:chExt cx="2986535" cy="4816744"/>
          </a:xfrm>
        </p:grpSpPr>
        <p:sp>
          <p:nvSpPr>
            <p:cNvPr id="2" name="직사각형 1"/>
            <p:cNvSpPr/>
            <p:nvPr/>
          </p:nvSpPr>
          <p:spPr>
            <a:xfrm>
              <a:off x="2045221" y="85274"/>
              <a:ext cx="2821310" cy="4632078"/>
            </a:xfrm>
            <a:prstGeom prst="rect">
              <a:avLst/>
            </a:prstGeom>
            <a:noFill/>
            <a:ln w="50800" cmpd="thickThin"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9996" y="-99392"/>
              <a:ext cx="4255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/>
                  </a:solidFill>
                </a:rPr>
                <a:t>(1)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62943" y="3500904"/>
            <a:ext cx="2448272" cy="1656288"/>
            <a:chOff x="1879996" y="-99392"/>
            <a:chExt cx="2448272" cy="1656288"/>
          </a:xfrm>
        </p:grpSpPr>
        <p:sp>
          <p:nvSpPr>
            <p:cNvPr id="19" name="직사각형 18"/>
            <p:cNvSpPr/>
            <p:nvPr/>
          </p:nvSpPr>
          <p:spPr>
            <a:xfrm>
              <a:off x="2045221" y="85274"/>
              <a:ext cx="2283047" cy="1471622"/>
            </a:xfrm>
            <a:prstGeom prst="rect">
              <a:avLst/>
            </a:prstGeom>
            <a:noFill/>
            <a:ln w="50800" cmpd="dbl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9996" y="-99392"/>
              <a:ext cx="42555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/>
                  </a:solidFill>
                </a:rPr>
                <a:t>(2)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11960" y="2492896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로그인 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회원가입 버튼을 누르면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[2-1 </a:t>
            </a:r>
            <a:r>
              <a:rPr lang="en-US" altLang="ko-KR" dirty="0" err="1" smtClean="0"/>
              <a:t>Regisger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로그인 버튼 누르면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[3 </a:t>
            </a:r>
            <a:r>
              <a:rPr lang="en-US" altLang="ko-KR" dirty="0" err="1" smtClean="0"/>
              <a:t>Plant_Garden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4008" y="2939453"/>
            <a:ext cx="3024336" cy="1206356"/>
            <a:chOff x="5118718" y="3852659"/>
            <a:chExt cx="3096344" cy="1736581"/>
          </a:xfrm>
        </p:grpSpPr>
        <p:sp>
          <p:nvSpPr>
            <p:cNvPr id="12" name="직사각형 11"/>
            <p:cNvSpPr/>
            <p:nvPr/>
          </p:nvSpPr>
          <p:spPr>
            <a:xfrm>
              <a:off x="5118718" y="3852659"/>
              <a:ext cx="3096344" cy="1736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92080" y="4097365"/>
              <a:ext cx="78370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92080" y="4545119"/>
              <a:ext cx="78370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64560" y="4093850"/>
              <a:ext cx="186382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6176" y="4545119"/>
              <a:ext cx="1863824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60504" y="5049175"/>
              <a:ext cx="927720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Button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4640" y="5049175"/>
              <a:ext cx="927720" cy="324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Button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752216" y="2556552"/>
            <a:ext cx="3600400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8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1813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Register</a:t>
            </a:r>
            <a:endParaRPr lang="ko-KR" altLang="en-US" dirty="0"/>
          </a:p>
        </p:txBody>
      </p:sp>
      <p:pic>
        <p:nvPicPr>
          <p:cNvPr id="5" name="Picture 2" descr="C:\Users\리제\Desktop\그래픽\꽃정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8" y="1645578"/>
            <a:ext cx="26978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266131" y="2297197"/>
            <a:ext cx="2448272" cy="3353018"/>
            <a:chOff x="5076056" y="2060848"/>
            <a:chExt cx="2448272" cy="3353018"/>
          </a:xfrm>
          <a:solidFill>
            <a:srgbClr val="92D050">
              <a:alpha val="83000"/>
            </a:srgbClr>
          </a:solidFill>
        </p:grpSpPr>
        <p:sp>
          <p:nvSpPr>
            <p:cNvPr id="2" name="모서리가 둥근 직사각형 1"/>
            <p:cNvSpPr/>
            <p:nvPr/>
          </p:nvSpPr>
          <p:spPr>
            <a:xfrm>
              <a:off x="5076056" y="2060848"/>
              <a:ext cx="2448272" cy="3353018"/>
            </a:xfrm>
            <a:prstGeom prst="roundRect">
              <a:avLst>
                <a:gd name="adj" fmla="val 7073"/>
              </a:avLst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292080" y="2348880"/>
              <a:ext cx="2016224" cy="621360"/>
              <a:chOff x="4932040" y="476672"/>
              <a:chExt cx="2016224" cy="621360"/>
            </a:xfrm>
            <a:grpFill/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/>
                  <a:t>ID</a:t>
                </a:r>
                <a:endParaRPr lang="ko-KR" altLang="en-US" sz="1000" dirty="0" err="1" smtClean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125487" y="882008"/>
                <a:ext cx="792087" cy="216024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smtClean="0"/>
                  <a:t>중복확인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292080" y="3167680"/>
              <a:ext cx="2016224" cy="328682"/>
              <a:chOff x="4932040" y="476672"/>
              <a:chExt cx="2016224" cy="328682"/>
            </a:xfrm>
            <a:grpFill/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/>
                  <a:t>PW</a:t>
                </a:r>
                <a:endParaRPr lang="ko-KR" altLang="en-US" sz="1000" dirty="0" smtClean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292080" y="3645024"/>
              <a:ext cx="2016224" cy="328682"/>
              <a:chOff x="4932040" y="476672"/>
              <a:chExt cx="2016224" cy="328682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292080" y="4128940"/>
              <a:ext cx="2016224" cy="621360"/>
              <a:chOff x="4932040" y="476672"/>
              <a:chExt cx="2016224" cy="621360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932040" y="476672"/>
                <a:ext cx="504056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508104" y="476672"/>
                <a:ext cx="1440160" cy="328682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125487" y="882008"/>
                <a:ext cx="792087" cy="216024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smtClean="0"/>
                  <a:t>중복확인</a:t>
                </a: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573873" y="4920843"/>
              <a:ext cx="1440160" cy="328682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73" y="3952132"/>
            <a:ext cx="476250" cy="247650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55" y="4402170"/>
            <a:ext cx="480663" cy="244701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  <a:effectLst/>
        </p:spPr>
      </p:pic>
      <p:sp>
        <p:nvSpPr>
          <p:cNvPr id="29" name="직사각형 28"/>
          <p:cNvSpPr/>
          <p:nvPr/>
        </p:nvSpPr>
        <p:spPr>
          <a:xfrm>
            <a:off x="4596510" y="1559284"/>
            <a:ext cx="3024336" cy="3689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813338" y="1988840"/>
            <a:ext cx="2672669" cy="294359"/>
            <a:chOff x="4813338" y="2801975"/>
            <a:chExt cx="2672669" cy="294359"/>
          </a:xfrm>
        </p:grpSpPr>
        <p:sp>
          <p:nvSpPr>
            <p:cNvPr id="30" name="직사각형 29"/>
            <p:cNvSpPr/>
            <p:nvPr/>
          </p:nvSpPr>
          <p:spPr>
            <a:xfrm>
              <a:off x="4813338" y="2805134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5528" y="2801975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13338" y="2852936"/>
            <a:ext cx="2664480" cy="291200"/>
            <a:chOff x="4813338" y="3207509"/>
            <a:chExt cx="2664480" cy="291200"/>
          </a:xfrm>
        </p:grpSpPr>
        <p:sp>
          <p:nvSpPr>
            <p:cNvPr id="31" name="직사각형 30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13191" y="3281816"/>
            <a:ext cx="2664480" cy="291200"/>
            <a:chOff x="4813338" y="3207509"/>
            <a:chExt cx="2664480" cy="291200"/>
          </a:xfrm>
        </p:grpSpPr>
        <p:sp>
          <p:nvSpPr>
            <p:cNvPr id="37" name="직사각형 36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17903" y="3713864"/>
            <a:ext cx="2664480" cy="291200"/>
            <a:chOff x="4813338" y="3207509"/>
            <a:chExt cx="2664480" cy="291200"/>
          </a:xfrm>
        </p:grpSpPr>
        <p:sp>
          <p:nvSpPr>
            <p:cNvPr id="40" name="직사각형 39"/>
            <p:cNvSpPr/>
            <p:nvPr/>
          </p:nvSpPr>
          <p:spPr>
            <a:xfrm>
              <a:off x="4813338" y="3207509"/>
              <a:ext cx="765478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Text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57339" y="3207509"/>
              <a:ext cx="1820479" cy="2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Plain Text </a:t>
              </a:r>
              <a:endParaRPr lang="ko-KR" altLang="en-US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567431" y="2348880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66550" y="4083225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80112" y="4725144"/>
            <a:ext cx="906145" cy="28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Button</a:t>
            </a:r>
            <a:endParaRPr lang="ko-KR" altLang="en-US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548587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회원가입 버튼 클릭 시 </a:t>
            </a:r>
            <a:endParaRPr lang="en-US" altLang="ko-KR" dirty="0" smtClean="0"/>
          </a:p>
          <a:p>
            <a:r>
              <a:rPr lang="en-US" altLang="ko-KR" dirty="0" smtClean="0"/>
              <a:t>  [2 Login]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52216" y="2556552"/>
            <a:ext cx="3600400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8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Plant_Garden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75" y="1628799"/>
              <a:ext cx="2693545" cy="4240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158374" y="1645588"/>
            <a:ext cx="317281" cy="343252"/>
            <a:chOff x="1158374" y="1645588"/>
            <a:chExt cx="317281" cy="3432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58374" y="1645588"/>
              <a:ext cx="317281" cy="34325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09298" y="1745206"/>
              <a:ext cx="216024" cy="144016"/>
              <a:chOff x="-1692696" y="548680"/>
              <a:chExt cx="216024" cy="14401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-1692696" y="548680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1692696" y="620688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1692696" y="692696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직사각형 15"/>
          <p:cNvSpPr/>
          <p:nvPr/>
        </p:nvSpPr>
        <p:spPr>
          <a:xfrm>
            <a:off x="147565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0" name="직사각형 29"/>
          <p:cNvSpPr/>
          <p:nvPr/>
        </p:nvSpPr>
        <p:spPr>
          <a:xfrm>
            <a:off x="219573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1" name="직사각형 30"/>
          <p:cNvSpPr/>
          <p:nvPr/>
        </p:nvSpPr>
        <p:spPr>
          <a:xfrm>
            <a:off x="2915816" y="1988840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2" name="직사각형 31"/>
          <p:cNvSpPr/>
          <p:nvPr/>
        </p:nvSpPr>
        <p:spPr>
          <a:xfrm>
            <a:off x="291581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3" name="직사각형 32"/>
          <p:cNvSpPr/>
          <p:nvPr/>
        </p:nvSpPr>
        <p:spPr>
          <a:xfrm>
            <a:off x="219573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4" name="직사각형 33"/>
          <p:cNvSpPr/>
          <p:nvPr/>
        </p:nvSpPr>
        <p:spPr>
          <a:xfrm>
            <a:off x="1475656" y="3140968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291581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6" name="직사각형 35"/>
          <p:cNvSpPr/>
          <p:nvPr/>
        </p:nvSpPr>
        <p:spPr>
          <a:xfrm>
            <a:off x="219573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7" name="직사각형 36"/>
          <p:cNvSpPr/>
          <p:nvPr/>
        </p:nvSpPr>
        <p:spPr>
          <a:xfrm>
            <a:off x="1475656" y="4293096"/>
            <a:ext cx="648072" cy="7200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607" y="1463074"/>
            <a:ext cx="2978697" cy="469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2051563" y="2499195"/>
            <a:ext cx="4556088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88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진행</a:t>
            </a:r>
            <a:r>
              <a:rPr lang="ko-KR" altLang="en-US" sz="88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중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Plant_Garden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592" y="1340768"/>
            <a:ext cx="3181350" cy="4933950"/>
            <a:chOff x="899592" y="1340768"/>
            <a:chExt cx="3181350" cy="4933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0768"/>
              <a:ext cx="3181350" cy="49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75" y="1628799"/>
              <a:ext cx="2693545" cy="4240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638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158374" y="1645588"/>
            <a:ext cx="317281" cy="343252"/>
            <a:chOff x="1158374" y="1645588"/>
            <a:chExt cx="317281" cy="3432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58374" y="1645588"/>
              <a:ext cx="317281" cy="343252"/>
            </a:xfrm>
            <a:prstGeom prst="round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09298" y="1745206"/>
              <a:ext cx="216024" cy="144016"/>
              <a:chOff x="-1692696" y="548680"/>
              <a:chExt cx="216024" cy="14401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-1692696" y="548680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1692696" y="620688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1692696" y="692696"/>
                <a:ext cx="21602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/>
          <p:cNvGrpSpPr/>
          <p:nvPr/>
        </p:nvGrpSpPr>
        <p:grpSpPr>
          <a:xfrm>
            <a:off x="1115615" y="1492138"/>
            <a:ext cx="720080" cy="397084"/>
            <a:chOff x="-686037" y="1494154"/>
            <a:chExt cx="720080" cy="397084"/>
          </a:xfrm>
        </p:grpSpPr>
        <p:sp>
          <p:nvSpPr>
            <p:cNvPr id="25" name="L 도형 24"/>
            <p:cNvSpPr/>
            <p:nvPr/>
          </p:nvSpPr>
          <p:spPr>
            <a:xfrm rot="18882075">
              <a:off x="-532408" y="1693216"/>
              <a:ext cx="252028" cy="144016"/>
            </a:xfrm>
            <a:prstGeom prst="corner">
              <a:avLst>
                <a:gd name="adj1" fmla="val 26700"/>
                <a:gd name="adj2" fmla="val 26700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686037" y="1494154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Click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58374" y="1988840"/>
            <a:ext cx="1901458" cy="1656184"/>
            <a:chOff x="1158374" y="1988840"/>
            <a:chExt cx="1901458" cy="1656184"/>
          </a:xfrm>
        </p:grpSpPr>
        <p:grpSp>
          <p:nvGrpSpPr>
            <p:cNvPr id="38" name="그룹 37"/>
            <p:cNvGrpSpPr/>
            <p:nvPr/>
          </p:nvGrpSpPr>
          <p:grpSpPr>
            <a:xfrm>
              <a:off x="1158374" y="1988840"/>
              <a:ext cx="1901458" cy="1656184"/>
              <a:chOff x="1158374" y="1988840"/>
              <a:chExt cx="1901458" cy="1656184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58374" y="1988840"/>
                <a:ext cx="1901458" cy="165618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7265" y="3162300"/>
                <a:ext cx="1638300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1907704" y="3068960"/>
                <a:ext cx="201399" cy="5040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42409" y="3068960"/>
                <a:ext cx="385506" cy="5040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55436" y="2132856"/>
              <a:ext cx="1772479" cy="864096"/>
              <a:chOff x="1255436" y="2132856"/>
              <a:chExt cx="1772479" cy="86409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317014" y="2132856"/>
                <a:ext cx="792089" cy="504056"/>
              </a:xfrm>
              <a:prstGeom prst="roundRect">
                <a:avLst/>
              </a:prstGeom>
              <a:solidFill>
                <a:schemeClr val="tx1">
                  <a:alpha val="5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63819" y="2219587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닉네임</a:t>
                </a:r>
                <a:endParaRPr lang="ko-KR" alt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5436" y="2681933"/>
                <a:ext cx="1588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Ealiza@naver.com</a:t>
                </a:r>
                <a:endParaRPr lang="ko-KR" altLang="en-US" sz="1200" dirty="0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1317014" y="2996952"/>
                <a:ext cx="1598802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4326002" y="1412776"/>
            <a:ext cx="456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왼쪽 위 버튼을 누르면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NavigationDrawer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Cristal, </a:t>
            </a:r>
            <a:r>
              <a:rPr lang="en-US" altLang="ko-KR" dirty="0" err="1" smtClean="0"/>
              <a:t>goid</a:t>
            </a:r>
            <a:r>
              <a:rPr lang="ko-KR" altLang="en-US" dirty="0" smtClean="0"/>
              <a:t>는 화폐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4572000" y="2794336"/>
            <a:ext cx="3024336" cy="3082936"/>
            <a:chOff x="4588121" y="2362289"/>
            <a:chExt cx="3024336" cy="3082936"/>
          </a:xfrm>
        </p:grpSpPr>
        <p:sp>
          <p:nvSpPr>
            <p:cNvPr id="46" name="직사각형 45"/>
            <p:cNvSpPr/>
            <p:nvPr/>
          </p:nvSpPr>
          <p:spPr>
            <a:xfrm>
              <a:off x="4588121" y="2362289"/>
              <a:ext cx="3024336" cy="3082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740521" y="2514689"/>
              <a:ext cx="2559399" cy="2689173"/>
              <a:chOff x="4740521" y="2514689"/>
              <a:chExt cx="2559399" cy="2689173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4860032" y="4869160"/>
                <a:ext cx="1055615" cy="334702"/>
                <a:chOff x="4740521" y="5038514"/>
                <a:chExt cx="1055615" cy="334702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4740521" y="5038514"/>
                  <a:ext cx="407543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2"/>
                      </a:solidFill>
                    </a:rPr>
                    <a:t>Image</a:t>
                  </a:r>
                  <a:endParaRPr lang="ko-KR" altLang="en-US" sz="800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136564" y="5038514"/>
                  <a:ext cx="659572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sz="800" dirty="0" err="1" smtClean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740521" y="2514689"/>
                <a:ext cx="2559399" cy="2689173"/>
                <a:chOff x="4740521" y="2514689"/>
                <a:chExt cx="2559399" cy="2689173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4740521" y="2514689"/>
                  <a:ext cx="1199631" cy="1058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Image</a:t>
                  </a:r>
                </a:p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View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100289" y="2816932"/>
                  <a:ext cx="1199631" cy="4787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740521" y="3670362"/>
                  <a:ext cx="2495775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Text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740521" y="4102410"/>
                  <a:ext cx="2495775" cy="334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2"/>
                      </a:solidFill>
                    </a:rPr>
                    <a:t>Image</a:t>
                  </a:r>
                  <a:endParaRPr lang="ko-KR" altLang="en-US" dirty="0" err="1" smtClean="0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6108673" y="4869160"/>
                  <a:ext cx="1055615" cy="334702"/>
                  <a:chOff x="4740521" y="5038514"/>
                  <a:chExt cx="1055615" cy="334702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4740521" y="5038514"/>
                    <a:ext cx="407543" cy="3347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2"/>
                        </a:solidFill>
                      </a:rPr>
                      <a:t>Image</a:t>
                    </a:r>
                    <a:endParaRPr lang="ko-KR" altLang="en-US" sz="800" dirty="0" err="1" smtClean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5136564" y="5038514"/>
                    <a:ext cx="659572" cy="3347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2"/>
                        </a:solidFill>
                      </a:rPr>
                      <a:t>text</a:t>
                    </a:r>
                    <a:endParaRPr lang="ko-KR" altLang="en-US" sz="800" dirty="0" err="1" smtClean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57" name="모서리가 둥근 직사각형 56"/>
          <p:cNvSpPr/>
          <p:nvPr/>
        </p:nvSpPr>
        <p:spPr>
          <a:xfrm>
            <a:off x="2752216" y="2556552"/>
            <a:ext cx="3600400" cy="2160240"/>
          </a:xfrm>
          <a:prstGeom prst="roundRect">
            <a:avLst>
              <a:gd name="adj" fmla="val 4918"/>
            </a:avLst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8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ko-KR" altLang="en-US" sz="88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01854" y="980728"/>
            <a:ext cx="2109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342</Words>
  <Application>Microsoft Office PowerPoint</Application>
  <PresentationFormat>화면 슬라이드 쇼(4:3)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리제</dc:creator>
  <cp:lastModifiedBy>리제</cp:lastModifiedBy>
  <cp:revision>19</cp:revision>
  <dcterms:created xsi:type="dcterms:W3CDTF">2017-05-07T08:30:29Z</dcterms:created>
  <dcterms:modified xsi:type="dcterms:W3CDTF">2017-05-10T11:24:49Z</dcterms:modified>
</cp:coreProperties>
</file>