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2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3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8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1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6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6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0FBB-6B20-4645-8A5C-ADFF999FEC13}" type="datetimeFigureOut">
              <a:rPr lang="ko-KR" altLang="en-US" smtClean="0"/>
              <a:t>2017-05-22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CEEC-0998-4458-9054-6A263BC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0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3054201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공모전 회의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DB, </a:t>
            </a:r>
            <a:r>
              <a:rPr lang="en-US" altLang="ko-KR" dirty="0" err="1" smtClean="0"/>
              <a:t>GameSystem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1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562074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목</a:t>
            </a:r>
            <a:r>
              <a:rPr lang="ko-KR" altLang="en-US" sz="2400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1. DB</a:t>
            </a:r>
          </a:p>
          <a:p>
            <a:pPr marL="0" indent="0">
              <a:buNone/>
            </a:pPr>
            <a:r>
              <a:rPr lang="en-US" altLang="ko-KR" sz="2400" dirty="0" smtClean="0"/>
              <a:t>   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회원 정보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2) </a:t>
            </a:r>
            <a:r>
              <a:rPr lang="ko-KR" altLang="en-US" sz="2000" dirty="0" smtClean="0"/>
              <a:t>식물 정보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3) </a:t>
            </a:r>
            <a:r>
              <a:rPr lang="ko-KR" altLang="en-US" sz="2000" dirty="0" smtClean="0"/>
              <a:t>화분 정보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4) </a:t>
            </a:r>
            <a:r>
              <a:rPr lang="ko-KR" altLang="en-US" sz="2000" smtClean="0"/>
              <a:t>연동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400" dirty="0" smtClean="0"/>
              <a:t>2. Game System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1) HP </a:t>
            </a:r>
            <a:r>
              <a:rPr lang="ko-KR" altLang="en-US" sz="2000" dirty="0" smtClean="0"/>
              <a:t>관리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경험치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튜토리얼</a:t>
            </a:r>
            <a:r>
              <a:rPr lang="ko-KR" altLang="en-US" sz="2000" dirty="0" smtClean="0"/>
              <a:t> 식물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smtClean="0"/>
              <a:t>2) </a:t>
            </a:r>
            <a:r>
              <a:rPr lang="ko-KR" altLang="en-US" sz="2000" dirty="0" smtClean="0"/>
              <a:t>재화 수집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및 사용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85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1) </a:t>
            </a:r>
            <a:r>
              <a:rPr lang="ko-KR" altLang="en-US" sz="2400" dirty="0" smtClean="0"/>
              <a:t>회원 정보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4258" y="2852936"/>
            <a:ext cx="6888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 No : </a:t>
            </a:r>
            <a:r>
              <a:rPr lang="ko-KR" altLang="en-US" dirty="0" smtClean="0"/>
              <a:t>유저에게 부여 된 고유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유저 관리 등에 사용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User E-mail : </a:t>
            </a:r>
            <a:r>
              <a:rPr lang="ko-KR" altLang="en-US" dirty="0" smtClean="0"/>
              <a:t>로그인 정보</a:t>
            </a:r>
            <a:endParaRPr lang="en-US" altLang="ko-KR" dirty="0"/>
          </a:p>
          <a:p>
            <a:r>
              <a:rPr lang="en-US" altLang="ko-KR" dirty="0" smtClean="0"/>
              <a:t>User PW : </a:t>
            </a:r>
            <a:r>
              <a:rPr lang="ko-KR" altLang="en-US" dirty="0" smtClean="0"/>
              <a:t>로그인 정보</a:t>
            </a:r>
            <a:endParaRPr lang="en-US" altLang="ko-KR" dirty="0" smtClean="0"/>
          </a:p>
          <a:p>
            <a:r>
              <a:rPr lang="en-US" altLang="ko-KR" dirty="0" smtClean="0"/>
              <a:t>Nickname : </a:t>
            </a:r>
            <a:r>
              <a:rPr lang="ko-KR" altLang="en-US" dirty="0" smtClean="0"/>
              <a:t>게임 내에서 사용하는 </a:t>
            </a:r>
            <a:r>
              <a:rPr lang="ko-KR" altLang="en-US" dirty="0" err="1" smtClean="0"/>
              <a:t>유저명</a:t>
            </a:r>
            <a:endParaRPr lang="en-US" altLang="ko-KR" dirty="0" smtClean="0"/>
          </a:p>
          <a:p>
            <a:r>
              <a:rPr lang="en-US" altLang="ko-KR" dirty="0" smtClean="0"/>
              <a:t>Gold : </a:t>
            </a:r>
            <a:r>
              <a:rPr lang="ko-KR" altLang="en-US" dirty="0" smtClean="0"/>
              <a:t>게임 내부 재화</a:t>
            </a:r>
            <a:endParaRPr lang="en-US" altLang="ko-KR" dirty="0" smtClean="0"/>
          </a:p>
          <a:p>
            <a:r>
              <a:rPr lang="en-US" altLang="ko-KR" dirty="0" smtClean="0"/>
              <a:t>Crystal : </a:t>
            </a:r>
            <a:r>
              <a:rPr lang="ko-KR" altLang="en-US" dirty="0" err="1" smtClean="0"/>
              <a:t>현금성</a:t>
            </a:r>
            <a:r>
              <a:rPr lang="ko-KR" altLang="en-US" dirty="0" smtClean="0"/>
              <a:t> 재화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73766"/>
              </p:ext>
            </p:extLst>
          </p:nvPr>
        </p:nvGraphicFramePr>
        <p:xfrm>
          <a:off x="251520" y="892201"/>
          <a:ext cx="8712970" cy="101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584176"/>
                <a:gridCol w="864096"/>
                <a:gridCol w="792088"/>
                <a:gridCol w="1440160"/>
                <a:gridCol w="1584176"/>
                <a:gridCol w="1512170"/>
              </a:tblGrid>
              <a:tr h="64807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UserNo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Crystal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7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/>
              <a:t>2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식</a:t>
            </a:r>
            <a:r>
              <a:rPr lang="ko-KR" altLang="en-US" sz="2400" dirty="0"/>
              <a:t>물</a:t>
            </a:r>
            <a:r>
              <a:rPr lang="ko-KR" altLang="en-US" sz="2400" dirty="0" smtClean="0"/>
              <a:t> 정보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178" y="2780928"/>
            <a:ext cx="590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PlantNo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식물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연동에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PlantName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식물 이름</a:t>
            </a:r>
            <a:endParaRPr lang="en-US" altLang="ko-KR" dirty="0"/>
          </a:p>
          <a:p>
            <a:r>
              <a:rPr lang="en-US" altLang="ko-KR" dirty="0" smtClean="0"/>
              <a:t>explain : </a:t>
            </a:r>
            <a:r>
              <a:rPr lang="ko-KR" altLang="en-US" dirty="0" smtClean="0"/>
              <a:t>식물에 대한 간단한 설명</a:t>
            </a:r>
            <a:endParaRPr lang="en-US" altLang="ko-KR" dirty="0" smtClean="0"/>
          </a:p>
          <a:p>
            <a:r>
              <a:rPr lang="en-US" altLang="ko-KR" dirty="0" err="1" smtClean="0"/>
              <a:t>WaterTime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물을 </a:t>
            </a:r>
            <a:r>
              <a:rPr lang="ko-KR" altLang="en-US" dirty="0" err="1" smtClean="0"/>
              <a:t>줘야하는</a:t>
            </a:r>
            <a:r>
              <a:rPr lang="ko-KR" altLang="en-US" dirty="0" smtClean="0"/>
              <a:t> 최대 시간</a:t>
            </a:r>
            <a:endParaRPr lang="en-US" altLang="ko-KR" dirty="0" smtClean="0"/>
          </a:p>
          <a:p>
            <a:r>
              <a:rPr lang="en-US" altLang="ko-KR" dirty="0" err="1" smtClean="0"/>
              <a:t>GrowTime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식물이 모두 자라는데 걸리는 시간 </a:t>
            </a:r>
            <a:endParaRPr lang="en-US" altLang="ko-KR" dirty="0" smtClean="0"/>
          </a:p>
          <a:p>
            <a:r>
              <a:rPr lang="en-US" altLang="ko-KR" dirty="0" err="1" smtClean="0"/>
              <a:t>imagePath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식물 이미지 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성장 단계 별로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35026"/>
              </p:ext>
            </p:extLst>
          </p:nvPr>
        </p:nvGraphicFramePr>
        <p:xfrm>
          <a:off x="179512" y="980728"/>
          <a:ext cx="87129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80120"/>
                <a:gridCol w="1440160"/>
                <a:gridCol w="1008112"/>
                <a:gridCol w="1368152"/>
                <a:gridCol w="1440160"/>
                <a:gridCol w="144016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PlantNo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PlantName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explain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WaterTime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GrowTime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imagePath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/>
              <a:t>3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화</a:t>
            </a:r>
            <a:r>
              <a:rPr lang="ko-KR" altLang="en-US" sz="2400" dirty="0"/>
              <a:t>분</a:t>
            </a:r>
            <a:r>
              <a:rPr lang="ko-KR" altLang="en-US" sz="2400" dirty="0" smtClean="0"/>
              <a:t> 정보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178" y="299695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PotNo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화</a:t>
            </a:r>
            <a:r>
              <a:rPr lang="ko-KR" altLang="en-US" dirty="0"/>
              <a:t>분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연동에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HPeffect</a:t>
            </a:r>
            <a:r>
              <a:rPr lang="en-US" altLang="ko-KR" dirty="0" smtClean="0"/>
              <a:t> : HP </a:t>
            </a:r>
            <a:r>
              <a:rPr lang="ko-KR" altLang="en-US" dirty="0" smtClean="0"/>
              <a:t>관리에 주는 효과</a:t>
            </a:r>
            <a:endParaRPr lang="en-US" altLang="ko-KR" dirty="0"/>
          </a:p>
          <a:p>
            <a:r>
              <a:rPr lang="en-US" altLang="ko-KR" dirty="0" err="1" smtClean="0"/>
              <a:t>EXPeffect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추가 </a:t>
            </a:r>
            <a:r>
              <a:rPr lang="ko-KR" altLang="en-US" dirty="0" err="1" smtClean="0"/>
              <a:t>경험치에</a:t>
            </a:r>
            <a:r>
              <a:rPr lang="ko-KR" altLang="en-US" dirty="0" smtClean="0"/>
              <a:t> 대한 효과</a:t>
            </a:r>
            <a:endParaRPr lang="en-US" altLang="ko-KR" dirty="0" smtClean="0"/>
          </a:p>
          <a:p>
            <a:r>
              <a:rPr lang="en-US" altLang="ko-KR" dirty="0" err="1" smtClean="0"/>
              <a:t>imagePath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화분 이미지 </a:t>
            </a:r>
            <a:r>
              <a:rPr lang="ko-KR" altLang="en-US" dirty="0" smtClean="0"/>
              <a:t>파일 경로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9711"/>
              </p:ext>
            </p:extLst>
          </p:nvPr>
        </p:nvGraphicFramePr>
        <p:xfrm>
          <a:off x="548178" y="119675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  <a:gridCol w="1296144"/>
                <a:gridCol w="1296144"/>
                <a:gridCol w="16315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HPeffect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EXPeffect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imagePath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562074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4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연동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8178" y="2564904"/>
            <a:ext cx="6616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유저 번호</a:t>
            </a:r>
            <a:endParaRPr lang="en-US" altLang="ko-KR" dirty="0" smtClean="0"/>
          </a:p>
          <a:p>
            <a:r>
              <a:rPr lang="en-US" altLang="ko-KR" dirty="0" err="1" smtClean="0"/>
              <a:t>PlantNo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식물 번호</a:t>
            </a:r>
            <a:endParaRPr lang="en-US" altLang="ko-KR" dirty="0" smtClean="0"/>
          </a:p>
          <a:p>
            <a:r>
              <a:rPr lang="en-US" altLang="ko-KR" dirty="0" err="1" smtClean="0"/>
              <a:t>PotNo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화분 번호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정보로 유저가 키우는 식물마다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따로 저장</a:t>
            </a:r>
            <a:endParaRPr lang="en-US" altLang="ko-KR" dirty="0" smtClean="0"/>
          </a:p>
          <a:p>
            <a:r>
              <a:rPr lang="en-US" altLang="ko-KR" dirty="0" err="1" smtClean="0"/>
              <a:t>PlantName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사용자가 지정한 식물 이름</a:t>
            </a:r>
            <a:r>
              <a:rPr lang="en-US" altLang="ko-KR" dirty="0" smtClean="0"/>
              <a:t>(NULL=</a:t>
            </a:r>
            <a:r>
              <a:rPr lang="ko-KR" altLang="en-US" dirty="0" smtClean="0"/>
              <a:t>기본 이름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LastWaterTime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물을 주는 제한시간</a:t>
            </a:r>
            <a:endParaRPr lang="en-US" altLang="ko-KR" dirty="0" smtClean="0"/>
          </a:p>
          <a:p>
            <a:r>
              <a:rPr lang="en-US" altLang="ko-KR" dirty="0" err="1" smtClean="0"/>
              <a:t>GrowingTime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자란 시간</a:t>
            </a:r>
            <a:endParaRPr lang="en-US" altLang="ko-KR" dirty="0" smtClean="0"/>
          </a:p>
          <a:p>
            <a:r>
              <a:rPr lang="en-US" altLang="ko-KR" dirty="0" smtClean="0"/>
              <a:t>HP :</a:t>
            </a:r>
            <a:r>
              <a:rPr lang="en-US" altLang="ko-KR" dirty="0"/>
              <a:t> </a:t>
            </a:r>
            <a:r>
              <a:rPr lang="ko-KR" altLang="en-US" dirty="0" smtClean="0"/>
              <a:t>체력</a:t>
            </a:r>
            <a:endParaRPr lang="en-US" altLang="ko-KR" dirty="0" smtClean="0"/>
          </a:p>
          <a:p>
            <a:r>
              <a:rPr lang="en-US" altLang="ko-KR" dirty="0" smtClean="0"/>
              <a:t>EXP : </a:t>
            </a:r>
            <a:r>
              <a:rPr lang="ko-KR" altLang="en-US" dirty="0" smtClean="0"/>
              <a:t>경험치</a:t>
            </a:r>
            <a:endParaRPr lang="en-US" altLang="ko-KR" dirty="0" smtClean="0"/>
          </a:p>
          <a:p>
            <a:r>
              <a:rPr lang="en-US" altLang="ko-KR" dirty="0" smtClean="0"/>
              <a:t>LEVEL : </a:t>
            </a:r>
            <a:r>
              <a:rPr lang="ko-KR" altLang="en-US" dirty="0" smtClean="0"/>
              <a:t>성단 단계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87118"/>
              </p:ext>
            </p:extLst>
          </p:nvPr>
        </p:nvGraphicFramePr>
        <p:xfrm>
          <a:off x="323526" y="948593"/>
          <a:ext cx="856895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06"/>
                <a:gridCol w="952106"/>
                <a:gridCol w="952106"/>
                <a:gridCol w="952106"/>
                <a:gridCol w="952106"/>
                <a:gridCol w="1144128"/>
                <a:gridCol w="760084"/>
                <a:gridCol w="952106"/>
                <a:gridCol w="9521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Plant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PotNo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Plant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Last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Limit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Growing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LEVEL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8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490066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1) HP </a:t>
            </a:r>
            <a:r>
              <a:rPr lang="ko-KR" altLang="en-US" sz="2400" dirty="0" smtClean="0"/>
              <a:t>관리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경험치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178" y="980728"/>
            <a:ext cx="75522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HP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날씨가 좋을 때 </a:t>
            </a:r>
            <a:r>
              <a:rPr lang="ko-KR" altLang="en-US" dirty="0" err="1" smtClean="0"/>
              <a:t>위젯에</a:t>
            </a:r>
            <a:r>
              <a:rPr lang="ko-KR" altLang="en-US" dirty="0" smtClean="0"/>
              <a:t> 꺼내두면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일정시간 내에 식물에 물을 주면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물을 안주고 일정 시간 지나면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아이템 사용으로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 HP</a:t>
            </a:r>
            <a:r>
              <a:rPr lang="ko-KR" altLang="en-US" dirty="0" smtClean="0"/>
              <a:t>가  일정 수치 이상 감소 시 식물 색 변경</a:t>
            </a:r>
            <a:endParaRPr lang="en-US" altLang="ko-KR" dirty="0"/>
          </a:p>
          <a:p>
            <a:r>
              <a:rPr lang="en-US" altLang="ko-KR" dirty="0" smtClean="0"/>
              <a:t> - </a:t>
            </a:r>
            <a:r>
              <a:rPr lang="en-US" altLang="ko-KR" dirty="0"/>
              <a:t>HP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될 시 식물이 죽음</a:t>
            </a:r>
            <a:endParaRPr lang="en-US" altLang="ko-KR" dirty="0" smtClean="0"/>
          </a:p>
          <a:p>
            <a:r>
              <a:rPr lang="en-US" altLang="ko-KR" dirty="0" smtClean="0"/>
              <a:t> - </a:t>
            </a:r>
            <a:r>
              <a:rPr lang="ko-KR" altLang="en-US" dirty="0" smtClean="0"/>
              <a:t>성장 </a:t>
            </a:r>
            <a:r>
              <a:rPr lang="en-US" altLang="ko-KR" dirty="0" smtClean="0"/>
              <a:t>: 0%(</a:t>
            </a:r>
            <a:r>
              <a:rPr lang="ko-KR" altLang="en-US" dirty="0" smtClean="0"/>
              <a:t>씨앗</a:t>
            </a:r>
            <a:r>
              <a:rPr lang="en-US" altLang="ko-KR" dirty="0" smtClean="0"/>
              <a:t>) -&gt; 20%(</a:t>
            </a:r>
            <a:r>
              <a:rPr lang="ko-KR" altLang="en-US" dirty="0" smtClean="0"/>
              <a:t>새</a:t>
            </a:r>
            <a:r>
              <a:rPr lang="ko-KR" altLang="en-US" dirty="0"/>
              <a:t>싹</a:t>
            </a:r>
            <a:r>
              <a:rPr lang="en-US" altLang="ko-KR" dirty="0" smtClean="0"/>
              <a:t>) -&gt; 60%(</a:t>
            </a:r>
            <a:r>
              <a:rPr lang="ko-KR" altLang="en-US" dirty="0" smtClean="0"/>
              <a:t>중간단계</a:t>
            </a:r>
            <a:r>
              <a:rPr lang="en-US" altLang="ko-KR" dirty="0" smtClean="0"/>
              <a:t>) -&gt; 100%(</a:t>
            </a:r>
            <a:r>
              <a:rPr lang="ko-KR" altLang="en-US" dirty="0" smtClean="0"/>
              <a:t>성체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or </a:t>
            </a:r>
            <a:r>
              <a:rPr lang="ko-KR" altLang="en-US" dirty="0" smtClean="0"/>
              <a:t>식물 별로 성장 단계를 다르게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경험치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식물을 기른 시간에 비례해 경험치 증가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식물을 관리해줄 때마다 경험치 소량 증가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아이템 사용으로 경험치 증가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식물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게임 시작 시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식물 지급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식물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성장 시 다른 식물 </a:t>
            </a:r>
            <a:r>
              <a:rPr lang="en-US" altLang="ko-KR" dirty="0" smtClean="0"/>
              <a:t>2, 3</a:t>
            </a:r>
            <a:r>
              <a:rPr lang="ko-KR" altLang="en-US" dirty="0" smtClean="0"/>
              <a:t>개 정도 살 수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있는 게임 내 재화 지급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76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896" cy="490066"/>
          </a:xfrm>
        </p:spPr>
        <p:txBody>
          <a:bodyPr>
            <a:normAutofit/>
          </a:bodyPr>
          <a:lstStyle/>
          <a:p>
            <a:pPr marL="0" indent="0" algn="l"/>
            <a:r>
              <a:rPr lang="en-US" altLang="ko-KR" sz="2400" dirty="0" smtClean="0"/>
              <a:t>1) </a:t>
            </a:r>
            <a:r>
              <a:rPr lang="ko-KR" altLang="en-US" sz="2400" dirty="0"/>
              <a:t>재화 수집</a:t>
            </a:r>
            <a:r>
              <a:rPr lang="en-US" altLang="ko-KR" sz="2400" dirty="0"/>
              <a:t> </a:t>
            </a:r>
            <a:r>
              <a:rPr lang="ko-KR" altLang="en-US" sz="2400" dirty="0"/>
              <a:t>및 사용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8178" y="980728"/>
            <a:ext cx="8200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재화 수급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식물 단계 성장 시마다 골드 지급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다 키운 식물에서 일정 시간마다 열매를 맺고 열매를 팔아 골드 수급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재화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식물 구매 시 게임 내 재화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현금성</a:t>
            </a:r>
            <a:r>
              <a:rPr lang="ko-KR" altLang="en-US" dirty="0" smtClean="0"/>
              <a:t> 재화 모두 사용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현금성</a:t>
            </a:r>
            <a:r>
              <a:rPr lang="ko-KR" altLang="en-US" dirty="0" smtClean="0"/>
              <a:t> 재화로만 구매 가능한 식물도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게임 내 재화와 </a:t>
            </a:r>
            <a:r>
              <a:rPr lang="ko-KR" altLang="en-US" dirty="0" err="1" smtClean="0"/>
              <a:t>현금성</a:t>
            </a:r>
            <a:r>
              <a:rPr lang="ko-KR" altLang="en-US" dirty="0" smtClean="0"/>
              <a:t> 재화로 구매 가능한 아이템 다르게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101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480</Words>
  <Application>Microsoft Office PowerPoint</Application>
  <PresentationFormat>화면 슬라이드 쇼(4:3)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공모전 회의  DB, GameSystem</vt:lpstr>
      <vt:lpstr>목차</vt:lpstr>
      <vt:lpstr>1) 회원 정보</vt:lpstr>
      <vt:lpstr>2) 식물 정보</vt:lpstr>
      <vt:lpstr>3) 화분 정보</vt:lpstr>
      <vt:lpstr>4) 연동</vt:lpstr>
      <vt:lpstr>1) HP 관리, 경험치</vt:lpstr>
      <vt:lpstr>1) 재화 수집 및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공모전 회의  DB, GameSystem</dc:title>
  <dc:creator>Junhyeok-Lim</dc:creator>
  <cp:lastModifiedBy>Junhyeok-Lim</cp:lastModifiedBy>
  <cp:revision>13</cp:revision>
  <dcterms:created xsi:type="dcterms:W3CDTF">2017-05-17T11:21:36Z</dcterms:created>
  <dcterms:modified xsi:type="dcterms:W3CDTF">2017-05-22T12:42:21Z</dcterms:modified>
</cp:coreProperties>
</file>