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12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3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0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6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4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2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B5FD-02E9-4E0C-AB69-F7A33979D79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BC89-C593-4E8C-B429-0A208D7FA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8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플랜트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1268760"/>
            <a:ext cx="5904656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물조리개</a:t>
            </a:r>
            <a:r>
              <a:rPr lang="ko-KR" altLang="en-US" dirty="0" smtClean="0">
                <a:solidFill>
                  <a:schemeClr val="tx1"/>
                </a:solidFill>
              </a:rPr>
              <a:t> 아이템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</a:rPr>
              <a:t>비료 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</a:rPr>
              <a:t>살충제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- </a:t>
            </a:r>
            <a:r>
              <a:rPr lang="ko-KR" altLang="en-US" dirty="0" err="1" smtClean="0">
                <a:solidFill>
                  <a:schemeClr val="tx1"/>
                </a:solidFill>
              </a:rPr>
              <a:t>음악들려주기</a:t>
            </a:r>
            <a:r>
              <a:rPr lang="ko-KR" altLang="en-US" dirty="0" smtClean="0">
                <a:solidFill>
                  <a:schemeClr val="tx1"/>
                </a:solidFill>
              </a:rPr>
              <a:t> 아이템 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- 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31" y="3776131"/>
            <a:ext cx="936103" cy="96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다리꼴 7"/>
          <p:cNvSpPr/>
          <p:nvPr/>
        </p:nvSpPr>
        <p:spPr>
          <a:xfrm rot="10800000">
            <a:off x="3779910" y="4738444"/>
            <a:ext cx="891377" cy="7067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0" y="3645024"/>
            <a:ext cx="913741" cy="10934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7549" y="4725144"/>
            <a:ext cx="958468" cy="79208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342900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화분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꽃이미지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플랜트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48" y="3773302"/>
            <a:ext cx="936103" cy="96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다리꼴 7"/>
          <p:cNvSpPr/>
          <p:nvPr/>
        </p:nvSpPr>
        <p:spPr>
          <a:xfrm rot="10800000">
            <a:off x="3779910" y="4738444"/>
            <a:ext cx="891377" cy="706779"/>
          </a:xfrm>
          <a:prstGeom prst="trapezoi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79910" y="3645024"/>
            <a:ext cx="913741" cy="10934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7549" y="4725144"/>
            <a:ext cx="958468" cy="79208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물조리개</a:t>
            </a:r>
            <a:r>
              <a:rPr lang="ko-KR" altLang="en-US" dirty="0" smtClean="0">
                <a:solidFill>
                  <a:schemeClr val="tx1"/>
                </a:solidFill>
              </a:rPr>
              <a:t> 아이템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비료 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살충제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음악들려주기</a:t>
            </a:r>
            <a:r>
              <a:rPr lang="ko-KR" altLang="en-US" dirty="0" smtClean="0">
                <a:solidFill>
                  <a:schemeClr val="tx1"/>
                </a:solidFill>
              </a:rPr>
              <a:t> 아이템 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342900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화분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꽃이미지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플랜트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48" y="3773302"/>
            <a:ext cx="936103" cy="96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822735" y="4738445"/>
            <a:ext cx="805727" cy="648073"/>
            <a:chOff x="3822735" y="4738445"/>
            <a:chExt cx="805727" cy="648073"/>
          </a:xfrm>
        </p:grpSpPr>
        <p:sp>
          <p:nvSpPr>
            <p:cNvPr id="3" name="순서도: 추출 2"/>
            <p:cNvSpPr/>
            <p:nvPr/>
          </p:nvSpPr>
          <p:spPr>
            <a:xfrm>
              <a:off x="3923928" y="5157192"/>
              <a:ext cx="648072" cy="22932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추출 1"/>
            <p:cNvSpPr/>
            <p:nvPr/>
          </p:nvSpPr>
          <p:spPr>
            <a:xfrm rot="10800000">
              <a:off x="3822735" y="4738445"/>
              <a:ext cx="805727" cy="648072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779910" y="3645024"/>
            <a:ext cx="913741" cy="10934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7549" y="4725144"/>
            <a:ext cx="958468" cy="79208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물조리개</a:t>
            </a:r>
            <a:r>
              <a:rPr lang="ko-KR" altLang="en-US" dirty="0" smtClean="0">
                <a:solidFill>
                  <a:schemeClr val="tx1"/>
                </a:solidFill>
              </a:rPr>
              <a:t> 아이템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비료 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살충제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음악들려주기</a:t>
            </a:r>
            <a:r>
              <a:rPr lang="ko-KR" altLang="en-US" dirty="0" smtClean="0">
                <a:solidFill>
                  <a:schemeClr val="tx1"/>
                </a:solidFill>
              </a:rPr>
              <a:t> 아이템 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342900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화분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꽃이미지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342900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화분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꽃이미지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플랜트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물조리개</a:t>
            </a:r>
            <a:r>
              <a:rPr lang="ko-KR" altLang="en-US" dirty="0" smtClean="0">
                <a:solidFill>
                  <a:schemeClr val="tx1"/>
                </a:solidFill>
              </a:rPr>
              <a:t> 아이템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비료 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살충제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음악들려주기</a:t>
            </a:r>
            <a:r>
              <a:rPr lang="ko-KR" altLang="en-US" dirty="0" smtClean="0">
                <a:solidFill>
                  <a:schemeClr val="tx1"/>
                </a:solidFill>
              </a:rPr>
              <a:t> 아이템 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757549" y="3756399"/>
            <a:ext cx="936000" cy="1021413"/>
            <a:chOff x="5508104" y="3536696"/>
            <a:chExt cx="936000" cy="1021413"/>
          </a:xfrm>
        </p:grpSpPr>
        <p:pic>
          <p:nvPicPr>
            <p:cNvPr id="2050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573016"/>
              <a:ext cx="936000" cy="96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530363" y="3536696"/>
              <a:ext cx="913741" cy="10214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22735" y="4738445"/>
            <a:ext cx="805727" cy="648073"/>
            <a:chOff x="3822735" y="4738445"/>
            <a:chExt cx="805727" cy="648073"/>
          </a:xfrm>
        </p:grpSpPr>
        <p:sp>
          <p:nvSpPr>
            <p:cNvPr id="3" name="순서도: 추출 2"/>
            <p:cNvSpPr/>
            <p:nvPr/>
          </p:nvSpPr>
          <p:spPr>
            <a:xfrm>
              <a:off x="3923928" y="5157192"/>
              <a:ext cx="648072" cy="22932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추출 1"/>
            <p:cNvSpPr/>
            <p:nvPr/>
          </p:nvSpPr>
          <p:spPr>
            <a:xfrm rot="10800000">
              <a:off x="3822735" y="4738445"/>
              <a:ext cx="805727" cy="648072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757549" y="4653136"/>
            <a:ext cx="958468" cy="8640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342900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화분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꽃이미지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플랜트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물조리개</a:t>
            </a:r>
            <a:r>
              <a:rPr lang="ko-KR" altLang="en-US" dirty="0" smtClean="0">
                <a:solidFill>
                  <a:schemeClr val="tx1"/>
                </a:solidFill>
              </a:rPr>
              <a:t> 아이템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비료 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살충제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음악들려주기</a:t>
            </a:r>
            <a:r>
              <a:rPr lang="ko-KR" altLang="en-US" dirty="0" smtClean="0">
                <a:solidFill>
                  <a:schemeClr val="tx1"/>
                </a:solidFill>
              </a:rPr>
              <a:t> 아이템 이미지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737195" y="3775739"/>
            <a:ext cx="936000" cy="1021413"/>
            <a:chOff x="5508104" y="3536696"/>
            <a:chExt cx="936000" cy="1021413"/>
          </a:xfrm>
        </p:grpSpPr>
        <p:pic>
          <p:nvPicPr>
            <p:cNvPr id="26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573016"/>
              <a:ext cx="936000" cy="96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5530363" y="3536696"/>
              <a:ext cx="913741" cy="10214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57549" y="5013176"/>
            <a:ext cx="958468" cy="1008112"/>
            <a:chOff x="3757549" y="5013176"/>
            <a:chExt cx="958468" cy="1008112"/>
          </a:xfrm>
        </p:grpSpPr>
        <p:sp>
          <p:nvSpPr>
            <p:cNvPr id="31" name="직사각형 30"/>
            <p:cNvSpPr/>
            <p:nvPr/>
          </p:nvSpPr>
          <p:spPr>
            <a:xfrm>
              <a:off x="3757549" y="5013176"/>
              <a:ext cx="958468" cy="100811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다리꼴 31"/>
            <p:cNvSpPr/>
            <p:nvPr/>
          </p:nvSpPr>
          <p:spPr>
            <a:xfrm rot="10800000">
              <a:off x="3779910" y="5207601"/>
              <a:ext cx="891377" cy="70677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779912" y="5098485"/>
              <a:ext cx="893283" cy="20272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플랜트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 </a:t>
            </a:r>
            <a:r>
              <a:rPr lang="en-US" altLang="ko-KR" dirty="0"/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err="1" smtClean="0">
                <a:solidFill>
                  <a:schemeClr val="tx1"/>
                </a:solidFill>
              </a:rPr>
              <a:t>물조리개</a:t>
            </a:r>
            <a:r>
              <a:rPr lang="ko-KR" altLang="en-US" dirty="0" smtClean="0">
                <a:solidFill>
                  <a:schemeClr val="tx1"/>
                </a:solidFill>
              </a:rPr>
              <a:t> 아이템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비료 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살충제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아이템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비닐하우스 아이템 이미지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314096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화분 이미지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꽃이미지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/>
              <a:t>(3)-1 </a:t>
            </a:r>
            <a:r>
              <a:rPr lang="ko-KR" altLang="en-US" dirty="0" err="1" smtClean="0"/>
              <a:t>꽃성장이미지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봉우리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종 </a:t>
            </a:r>
            <a:r>
              <a:rPr lang="en-US" altLang="ko-KR" dirty="0" smtClean="0"/>
              <a:t>+ 2</a:t>
            </a:r>
            <a:r>
              <a:rPr lang="ko-KR" altLang="en-US" dirty="0" smtClean="0"/>
              <a:t>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새싹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큰새싹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+ 1</a:t>
            </a:r>
            <a:r>
              <a:rPr lang="ko-KR" altLang="en-US" dirty="0" smtClean="0"/>
              <a:t>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시든꽃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+ a(</a:t>
            </a:r>
            <a:r>
              <a:rPr lang="ko-KR" altLang="en-US" dirty="0" smtClean="0"/>
              <a:t>꽃마다 </a:t>
            </a:r>
            <a:r>
              <a:rPr lang="ko-KR" altLang="en-US" dirty="0" err="1" smtClean="0"/>
              <a:t>특징있는</a:t>
            </a:r>
            <a:r>
              <a:rPr lang="ko-KR" altLang="en-US" dirty="0" smtClean="0"/>
              <a:t> 모습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31640" y="5421417"/>
            <a:ext cx="893285" cy="815895"/>
            <a:chOff x="3779910" y="5098485"/>
            <a:chExt cx="893285" cy="815895"/>
          </a:xfrm>
        </p:grpSpPr>
        <p:sp>
          <p:nvSpPr>
            <p:cNvPr id="21" name="사다리꼴 20"/>
            <p:cNvSpPr/>
            <p:nvPr/>
          </p:nvSpPr>
          <p:spPr>
            <a:xfrm rot="10800000">
              <a:off x="3779910" y="5207601"/>
              <a:ext cx="891377" cy="70677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779912" y="5098485"/>
              <a:ext cx="893283" cy="20272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670603" y="5333165"/>
            <a:ext cx="893285" cy="904147"/>
            <a:chOff x="2670603" y="5333165"/>
            <a:chExt cx="893285" cy="904147"/>
          </a:xfrm>
        </p:grpSpPr>
        <p:grpSp>
          <p:nvGrpSpPr>
            <p:cNvPr id="23" name="그룹 22"/>
            <p:cNvGrpSpPr/>
            <p:nvPr/>
          </p:nvGrpSpPr>
          <p:grpSpPr>
            <a:xfrm>
              <a:off x="2670603" y="5421417"/>
              <a:ext cx="893285" cy="815895"/>
              <a:chOff x="3779910" y="5098485"/>
              <a:chExt cx="893285" cy="815895"/>
            </a:xfrm>
          </p:grpSpPr>
          <p:sp>
            <p:nvSpPr>
              <p:cNvPr id="24" name="사다리꼴 23"/>
              <p:cNvSpPr/>
              <p:nvPr/>
            </p:nvSpPr>
            <p:spPr>
              <a:xfrm rot="10800000">
                <a:off x="3779910" y="5207601"/>
                <a:ext cx="891377" cy="706779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779912" y="5098485"/>
                <a:ext cx="893283" cy="20272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116292" y="5333165"/>
              <a:ext cx="127607" cy="189613"/>
              <a:chOff x="3116292" y="5333165"/>
              <a:chExt cx="127607" cy="189613"/>
            </a:xfrm>
          </p:grpSpPr>
          <p:cxnSp>
            <p:nvCxnSpPr>
              <p:cNvPr id="33" name="직선 연결선 32"/>
              <p:cNvCxnSpPr/>
              <p:nvPr/>
            </p:nvCxnSpPr>
            <p:spPr>
              <a:xfrm flipV="1">
                <a:off x="3116292" y="5378762"/>
                <a:ext cx="0" cy="144016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4" name="눈물 방울 33"/>
              <p:cNvSpPr/>
              <p:nvPr/>
            </p:nvSpPr>
            <p:spPr>
              <a:xfrm rot="11068329">
                <a:off x="3135887" y="5333165"/>
                <a:ext cx="108012" cy="108012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4038755" y="5111594"/>
            <a:ext cx="893285" cy="1125718"/>
            <a:chOff x="4038755" y="5111594"/>
            <a:chExt cx="893285" cy="1125718"/>
          </a:xfrm>
        </p:grpSpPr>
        <p:grpSp>
          <p:nvGrpSpPr>
            <p:cNvPr id="26" name="그룹 25"/>
            <p:cNvGrpSpPr/>
            <p:nvPr/>
          </p:nvGrpSpPr>
          <p:grpSpPr>
            <a:xfrm>
              <a:off x="4038755" y="5421417"/>
              <a:ext cx="893285" cy="815895"/>
              <a:chOff x="3779910" y="5098485"/>
              <a:chExt cx="893285" cy="815895"/>
            </a:xfrm>
          </p:grpSpPr>
          <p:sp>
            <p:nvSpPr>
              <p:cNvPr id="27" name="사다리꼴 26"/>
              <p:cNvSpPr/>
              <p:nvPr/>
            </p:nvSpPr>
            <p:spPr>
              <a:xfrm rot="10800000">
                <a:off x="3779910" y="5207601"/>
                <a:ext cx="891377" cy="706779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779912" y="5098485"/>
                <a:ext cx="893283" cy="20272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288376" y="5111594"/>
              <a:ext cx="540077" cy="405637"/>
              <a:chOff x="4288376" y="5111594"/>
              <a:chExt cx="540077" cy="405637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4532847" y="5111594"/>
                <a:ext cx="295606" cy="405637"/>
                <a:chOff x="3116292" y="5117141"/>
                <a:chExt cx="295606" cy="405637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 flipV="1">
                  <a:off x="3116292" y="5117141"/>
                  <a:ext cx="0" cy="405637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0" name="눈물 방울 39"/>
                <p:cNvSpPr/>
                <p:nvPr/>
              </p:nvSpPr>
              <p:spPr>
                <a:xfrm rot="11068329">
                  <a:off x="3176165" y="5291383"/>
                  <a:ext cx="235733" cy="110312"/>
                </a:xfrm>
                <a:prstGeom prst="teardrop">
                  <a:avLst>
                    <a:gd name="adj" fmla="val 200000"/>
                  </a:avLst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눈물 방울 41"/>
              <p:cNvSpPr/>
              <p:nvPr/>
            </p:nvSpPr>
            <p:spPr>
              <a:xfrm rot="11068329" flipH="1">
                <a:off x="4288376" y="5202355"/>
                <a:ext cx="178002" cy="120005"/>
              </a:xfrm>
              <a:prstGeom prst="teardrop">
                <a:avLst>
                  <a:gd name="adj" fmla="val 200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5580112" y="4834023"/>
            <a:ext cx="893285" cy="1403289"/>
            <a:chOff x="5580112" y="4834023"/>
            <a:chExt cx="893285" cy="1403289"/>
          </a:xfrm>
        </p:grpSpPr>
        <p:grpSp>
          <p:nvGrpSpPr>
            <p:cNvPr id="29" name="그룹 28"/>
            <p:cNvGrpSpPr/>
            <p:nvPr/>
          </p:nvGrpSpPr>
          <p:grpSpPr>
            <a:xfrm>
              <a:off x="5580112" y="5421417"/>
              <a:ext cx="893285" cy="815895"/>
              <a:chOff x="3779910" y="5098485"/>
              <a:chExt cx="893285" cy="815895"/>
            </a:xfrm>
          </p:grpSpPr>
          <p:sp>
            <p:nvSpPr>
              <p:cNvPr id="30" name="사다리꼴 29"/>
              <p:cNvSpPr/>
              <p:nvPr/>
            </p:nvSpPr>
            <p:spPr>
              <a:xfrm rot="10800000">
                <a:off x="3779910" y="5207601"/>
                <a:ext cx="891377" cy="706779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779912" y="5098485"/>
                <a:ext cx="893283" cy="20272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796136" y="4834023"/>
              <a:ext cx="540077" cy="683208"/>
              <a:chOff x="5796136" y="4834023"/>
              <a:chExt cx="540077" cy="683208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5796136" y="5111594"/>
                <a:ext cx="540077" cy="405637"/>
                <a:chOff x="4288376" y="5111594"/>
                <a:chExt cx="540077" cy="405637"/>
              </a:xfrm>
            </p:grpSpPr>
            <p:grpSp>
              <p:nvGrpSpPr>
                <p:cNvPr id="45" name="그룹 44"/>
                <p:cNvGrpSpPr/>
                <p:nvPr/>
              </p:nvGrpSpPr>
              <p:grpSpPr>
                <a:xfrm>
                  <a:off x="4532847" y="5111594"/>
                  <a:ext cx="295606" cy="405637"/>
                  <a:chOff x="3116292" y="5117141"/>
                  <a:chExt cx="295606" cy="405637"/>
                </a:xfrm>
              </p:grpSpPr>
              <p:cxnSp>
                <p:nvCxnSpPr>
                  <p:cNvPr id="47" name="직선 연결선 46"/>
                  <p:cNvCxnSpPr/>
                  <p:nvPr/>
                </p:nvCxnSpPr>
                <p:spPr>
                  <a:xfrm flipV="1">
                    <a:off x="3116292" y="5117141"/>
                    <a:ext cx="0" cy="405637"/>
                  </a:xfrm>
                  <a:prstGeom prst="line">
                    <a:avLst/>
                  </a:prstGeom>
                  <a:ln w="76200"/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눈물 방울 47"/>
                  <p:cNvSpPr/>
                  <p:nvPr/>
                </p:nvSpPr>
                <p:spPr>
                  <a:xfrm rot="11068329">
                    <a:off x="3176165" y="5291383"/>
                    <a:ext cx="235733" cy="110312"/>
                  </a:xfrm>
                  <a:prstGeom prst="teardrop">
                    <a:avLst>
                      <a:gd name="adj" fmla="val 2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6" name="눈물 방울 45"/>
                <p:cNvSpPr/>
                <p:nvPr/>
              </p:nvSpPr>
              <p:spPr>
                <a:xfrm rot="11068329" flipH="1">
                  <a:off x="4288376" y="5202355"/>
                  <a:ext cx="178002" cy="120005"/>
                </a:xfrm>
                <a:prstGeom prst="teardrop">
                  <a:avLst>
                    <a:gd name="adj" fmla="val 200000"/>
                  </a:avLst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5904944" y="4834023"/>
                <a:ext cx="313402" cy="353178"/>
                <a:chOff x="5907726" y="2974363"/>
                <a:chExt cx="313402" cy="353178"/>
              </a:xfrm>
            </p:grpSpPr>
            <p:sp>
              <p:nvSpPr>
                <p:cNvPr id="41" name="현 40"/>
                <p:cNvSpPr/>
                <p:nvPr/>
              </p:nvSpPr>
              <p:spPr>
                <a:xfrm rot="17483485">
                  <a:off x="5885137" y="2996952"/>
                  <a:ext cx="333209" cy="288032"/>
                </a:xfrm>
                <a:prstGeom prst="chor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현 49"/>
                <p:cNvSpPr/>
                <p:nvPr/>
              </p:nvSpPr>
              <p:spPr>
                <a:xfrm rot="3278552">
                  <a:off x="5910507" y="3016921"/>
                  <a:ext cx="333209" cy="288032"/>
                </a:xfrm>
                <a:prstGeom prst="chord">
                  <a:avLst>
                    <a:gd name="adj1" fmla="val 9047055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4" name="그룹 53"/>
          <p:cNvGrpSpPr/>
          <p:nvPr/>
        </p:nvGrpSpPr>
        <p:grpSpPr>
          <a:xfrm>
            <a:off x="7063093" y="5428446"/>
            <a:ext cx="893283" cy="795565"/>
            <a:chOff x="6919077" y="5428446"/>
            <a:chExt cx="893283" cy="795565"/>
          </a:xfrm>
        </p:grpSpPr>
        <p:sp>
          <p:nvSpPr>
            <p:cNvPr id="56" name="사다리꼴 55"/>
            <p:cNvSpPr/>
            <p:nvPr/>
          </p:nvSpPr>
          <p:spPr>
            <a:xfrm rot="10800000">
              <a:off x="6920983" y="5517232"/>
              <a:ext cx="891377" cy="70677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919077" y="5428446"/>
              <a:ext cx="893283" cy="20272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92" y="4828021"/>
            <a:ext cx="460283" cy="7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3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배경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</a:rPr>
              <a:t>기본 배경 이미지 </a:t>
            </a:r>
            <a:r>
              <a:rPr lang="en-US" altLang="ko-KR" dirty="0"/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로그인화면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정원화면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꽃 관리화면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상점화면 이미지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3645024"/>
            <a:ext cx="61206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ko-KR" altLang="en-US" dirty="0" err="1" smtClean="0"/>
              <a:t>화면창</a:t>
            </a:r>
            <a:r>
              <a:rPr lang="ko-KR" altLang="en-US" dirty="0" smtClean="0"/>
              <a:t> 디자인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이미지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로그인화면창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회원가입창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네비게이션스로우</a:t>
            </a:r>
            <a:r>
              <a:rPr lang="ko-KR" altLang="en-US" dirty="0" err="1"/>
              <a:t>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상점 </a:t>
            </a:r>
            <a:r>
              <a:rPr lang="ko-KR" altLang="en-US" dirty="0" err="1" smtClean="0"/>
              <a:t>구매창</a:t>
            </a:r>
            <a:r>
              <a:rPr lang="en-US" altLang="ko-KR" dirty="0" smtClean="0"/>
              <a:t>x2 (</a:t>
            </a:r>
            <a:r>
              <a:rPr lang="ko-KR" altLang="en-US" dirty="0" err="1" smtClean="0"/>
              <a:t>리스트형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구매확인할때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01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버튼 이미지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</a:rPr>
              <a:t>관리창</a:t>
            </a:r>
            <a:r>
              <a:rPr lang="ko-KR" altLang="en-US" dirty="0" smtClean="0">
                <a:solidFill>
                  <a:schemeClr val="tx1"/>
                </a:solidFill>
              </a:rPr>
              <a:t> 버튼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노래 들려주기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말하기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가지치기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잎사귀 닦기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약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물 </a:t>
            </a:r>
            <a:r>
              <a:rPr lang="ko-KR" altLang="en-US" dirty="0" err="1" smtClean="0">
                <a:solidFill>
                  <a:schemeClr val="tx1"/>
                </a:solidFill>
              </a:rPr>
              <a:t>주는거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비닐하우스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/>
              <a:t>위젯활성화</a:t>
            </a:r>
            <a:r>
              <a:rPr lang="en-US" altLang="ko-KR" dirty="0" smtClean="0"/>
              <a:t>(or</a:t>
            </a:r>
            <a:r>
              <a:rPr lang="ko-KR" altLang="en-US" dirty="0" smtClean="0"/>
              <a:t>비활성화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3211" y="3315734"/>
            <a:ext cx="74888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ko-KR" altLang="en-US" dirty="0" err="1" smtClean="0"/>
              <a:t>애니매이션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?????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말하기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가지치기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잎사귀 닦기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물 </a:t>
            </a:r>
            <a:r>
              <a:rPr lang="ko-KR" altLang="en-US" dirty="0" err="1" smtClean="0">
                <a:solidFill>
                  <a:schemeClr val="tx1"/>
                </a:solidFill>
              </a:rPr>
              <a:t>주는거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비닐하우스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비오는</a:t>
            </a:r>
            <a:r>
              <a:rPr lang="ko-KR" altLang="en-US" dirty="0" smtClean="0"/>
              <a:t> 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더운거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햇빛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눈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2448297" cy="6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3228" y="1233118"/>
            <a:ext cx="615282" cy="30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1680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클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8:36] </a:t>
            </a:r>
            <a:r>
              <a:rPr lang="ko-KR" altLang="en-US" dirty="0" smtClean="0"/>
              <a:t>화폐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다이아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클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8:36] app </a:t>
            </a:r>
            <a:r>
              <a:rPr lang="ko-KR" altLang="en-US" dirty="0" smtClean="0"/>
              <a:t>아이콘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1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36712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err="1" smtClean="0">
                <a:solidFill>
                  <a:schemeClr val="tx1"/>
                </a:solidFill>
              </a:rPr>
              <a:t>Etc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(1) </a:t>
            </a:r>
            <a:r>
              <a:rPr lang="ko-KR" altLang="en-US" dirty="0" smtClean="0"/>
              <a:t>화폐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/</a:t>
            </a:r>
            <a:r>
              <a:rPr lang="ko-KR" altLang="en-US" dirty="0" smtClean="0"/>
              <a:t>씨앗</a:t>
            </a:r>
            <a:r>
              <a:rPr lang="en-US" altLang="ko-KR" dirty="0" smtClean="0"/>
              <a:t>or(</a:t>
            </a:r>
            <a:r>
              <a:rPr lang="ko-KR" altLang="en-US" dirty="0" smtClean="0"/>
              <a:t>비버인형</a:t>
            </a:r>
            <a:r>
              <a:rPr lang="en-US" altLang="ko-KR" dirty="0" smtClean="0"/>
              <a:t>)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1988840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아이콘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(3) </a:t>
            </a:r>
            <a:r>
              <a:rPr lang="ko-KR" altLang="en-US" dirty="0" smtClean="0"/>
              <a:t>비버 페이스 이미지 교체 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클 의견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510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리제</dc:creator>
  <cp:lastModifiedBy>리제</cp:lastModifiedBy>
  <cp:revision>9</cp:revision>
  <dcterms:created xsi:type="dcterms:W3CDTF">2017-05-22T10:38:12Z</dcterms:created>
  <dcterms:modified xsi:type="dcterms:W3CDTF">2017-05-22T11:54:40Z</dcterms:modified>
</cp:coreProperties>
</file>