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1951" autoAdjust="0"/>
  </p:normalViewPr>
  <p:slideViewPr>
    <p:cSldViewPr snapToGrid="0">
      <p:cViewPr varScale="1">
        <p:scale>
          <a:sx n="95" d="100"/>
          <a:sy n="95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2DDB-F145-421F-AAFA-6E504C943DFE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FAC65-4035-42B1-9A2A-3EDE55C6C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8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AC65-4035-42B1-9A2A-3EDE55C6C42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1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쯤 열매</a:t>
            </a:r>
            <a:r>
              <a:rPr lang="en-US" altLang="ko-KR" dirty="0" smtClean="0"/>
              <a:t>, 4~6</a:t>
            </a:r>
            <a:r>
              <a:rPr lang="ko-KR" altLang="en-US" dirty="0" smtClean="0"/>
              <a:t>월에 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AC65-4035-42B1-9A2A-3EDE55C6C42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506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쯤 열매</a:t>
            </a:r>
            <a:r>
              <a:rPr lang="en-US" altLang="ko-KR" dirty="0" smtClean="0"/>
              <a:t>, 4~6</a:t>
            </a:r>
            <a:r>
              <a:rPr lang="ko-KR" altLang="en-US" dirty="0" smtClean="0"/>
              <a:t>월에 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AC65-4035-42B1-9A2A-3EDE55C6C42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1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쯤 열매</a:t>
            </a:r>
            <a:r>
              <a:rPr lang="en-US" altLang="ko-KR" dirty="0" smtClean="0"/>
              <a:t>, 4~6</a:t>
            </a:r>
            <a:r>
              <a:rPr lang="ko-KR" altLang="en-US" dirty="0" smtClean="0"/>
              <a:t>월에 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AC65-4035-42B1-9A2A-3EDE55C6C42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쯤 열매</a:t>
            </a:r>
            <a:r>
              <a:rPr lang="en-US" altLang="ko-KR" dirty="0" smtClean="0"/>
              <a:t>, 4~6</a:t>
            </a:r>
            <a:r>
              <a:rPr lang="ko-KR" altLang="en-US" dirty="0" smtClean="0"/>
              <a:t>월에 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AC65-4035-42B1-9A2A-3EDE55C6C42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21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쯤 열매</a:t>
            </a:r>
            <a:r>
              <a:rPr lang="en-US" altLang="ko-KR" dirty="0" smtClean="0"/>
              <a:t>, 4~6</a:t>
            </a:r>
            <a:r>
              <a:rPr lang="ko-KR" altLang="en-US" dirty="0" smtClean="0"/>
              <a:t>월에 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AC65-4035-42B1-9A2A-3EDE55C6C42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5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쯤 열매</a:t>
            </a:r>
            <a:r>
              <a:rPr lang="en-US" altLang="ko-KR" dirty="0" smtClean="0"/>
              <a:t>, 4~6</a:t>
            </a:r>
            <a:r>
              <a:rPr lang="ko-KR" altLang="en-US" dirty="0" smtClean="0"/>
              <a:t>월에 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AC65-4035-42B1-9A2A-3EDE55C6C42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5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371412" y="2210637"/>
            <a:ext cx="7449178" cy="22709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135086"/>
            <a:ext cx="2371411" cy="10048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820589" y="3145134"/>
            <a:ext cx="2371411" cy="10048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3227196"/>
            <a:ext cx="2371411" cy="10048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820589" y="3237244"/>
            <a:ext cx="2371411" cy="10048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1" y="3336053"/>
            <a:ext cx="2371411" cy="1004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820588" y="3329354"/>
            <a:ext cx="2371411" cy="10048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91016" y="2872842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꽃 조사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5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1741" y="331596"/>
            <a:ext cx="11535507" cy="6260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28" y="1136457"/>
            <a:ext cx="4562475" cy="3419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103" y="1462143"/>
            <a:ext cx="6448425" cy="4848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628" y="451472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철쭉 꽃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0674" y="6256327"/>
            <a:ext cx="504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http://blog.naver.com/lkloves/90143704759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741" y="6266722"/>
            <a:ext cx="547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http://blog.naver.com/ehowldrk/220981045051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6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1741" y="331596"/>
            <a:ext cx="11535507" cy="6260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28" y="1034725"/>
            <a:ext cx="2914650" cy="2809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508" y="1064869"/>
            <a:ext cx="2933700" cy="2571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003" y="1773040"/>
            <a:ext cx="4781550" cy="327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9628" y="451472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철쭉 꽃 이외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6755" y="3792024"/>
            <a:ext cx="29718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3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1741" y="331596"/>
            <a:ext cx="11535507" cy="6260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0305" y="6222387"/>
            <a:ext cx="54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http://blog.naver.com/jhoony71/220399745272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628" y="451472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화분</a:t>
            </a:r>
            <a:r>
              <a:rPr lang="en-US" altLang="ko-KR" sz="2800" dirty="0" smtClean="0">
                <a:solidFill>
                  <a:schemeClr val="bg1"/>
                </a:solidFill>
              </a:rPr>
              <a:t>(1/5)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121" y="764562"/>
            <a:ext cx="71532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3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1741" y="331596"/>
            <a:ext cx="11535507" cy="6260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0305" y="6222387"/>
            <a:ext cx="54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http://blog.naver.com/jhoony71/220399745272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628" y="451472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화분</a:t>
            </a:r>
            <a:r>
              <a:rPr lang="en-US" altLang="ko-KR" sz="2800" dirty="0" smtClean="0">
                <a:solidFill>
                  <a:schemeClr val="bg1"/>
                </a:solidFill>
              </a:rPr>
              <a:t>(2/5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947737"/>
            <a:ext cx="7096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8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1741" y="331596"/>
            <a:ext cx="11535507" cy="6260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0305" y="6222387"/>
            <a:ext cx="54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http://blog.naver.com/jhoony71/220399745272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628" y="451472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화분</a:t>
            </a:r>
            <a:r>
              <a:rPr lang="en-US" altLang="ko-KR" sz="2800" dirty="0" smtClean="0">
                <a:solidFill>
                  <a:schemeClr val="bg1"/>
                </a:solidFill>
              </a:rPr>
              <a:t>(3/5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1633537"/>
            <a:ext cx="69056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5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1741" y="331596"/>
            <a:ext cx="11535507" cy="6260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0305" y="6222387"/>
            <a:ext cx="54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http://blog.naver.com/jhoony71/220399745272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628" y="451472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화분</a:t>
            </a:r>
            <a:r>
              <a:rPr lang="en-US" altLang="ko-KR" sz="2800" dirty="0" smtClean="0">
                <a:solidFill>
                  <a:schemeClr val="bg1"/>
                </a:solidFill>
              </a:rPr>
              <a:t>(4/5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962025"/>
            <a:ext cx="70770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1741" y="331596"/>
            <a:ext cx="11535507" cy="6260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0305" y="6222387"/>
            <a:ext cx="54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http://blog.naver.com/jhoony71/220399745272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628" y="451472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화분</a:t>
            </a:r>
            <a:r>
              <a:rPr lang="en-US" altLang="ko-KR" sz="2800" dirty="0" smtClean="0">
                <a:solidFill>
                  <a:schemeClr val="bg1"/>
                </a:solidFill>
              </a:rPr>
              <a:t>(5/5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1090612"/>
            <a:ext cx="60388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29609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14</TotalTime>
  <Words>103</Words>
  <Application>Microsoft Office PowerPoint</Application>
  <PresentationFormat>와이드스크린</PresentationFormat>
  <Paragraphs>28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비행기 구름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Mint</dc:creator>
  <cp:lastModifiedBy>Mint</cp:lastModifiedBy>
  <cp:revision>17</cp:revision>
  <dcterms:created xsi:type="dcterms:W3CDTF">2017-06-08T11:35:20Z</dcterms:created>
  <dcterms:modified xsi:type="dcterms:W3CDTF">2017-06-08T11:49:47Z</dcterms:modified>
</cp:coreProperties>
</file>