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6" r:id="rId4"/>
    <p:sldId id="278" r:id="rId5"/>
    <p:sldId id="277" r:id="rId6"/>
    <p:sldId id="2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5050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366" autoAdjust="0"/>
  </p:normalViewPr>
  <p:slideViewPr>
    <p:cSldViewPr snapToGrid="0">
      <p:cViewPr>
        <p:scale>
          <a:sx n="66" d="100"/>
          <a:sy n="66" d="100"/>
        </p:scale>
        <p:origin x="234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E006-DDA3-405B-B46E-C62D865D31D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3194-B634-47AB-B42E-A21A11AA8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6FE7-3330-4391-88C5-05F640683C09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kma.go.kr/info_open/public_data/request.jsp" TargetMode="External"/><Relationship Id="rId2" Type="http://schemas.openxmlformats.org/officeDocument/2006/relationships/hyperlink" Target="https://data.kma.go.kr/api/selectApiList.do?pgmNo=4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.kr/dataset/15000495/openapi.do" TargetMode="External"/><Relationship Id="rId4" Type="http://schemas.openxmlformats.org/officeDocument/2006/relationships/hyperlink" Target="https://www.data.go.kr/dataset/15000099/openapi.d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eryeasyandroid.blogspot.kr/2015/09/gps.html" TargetMode="External"/><Relationship Id="rId2" Type="http://schemas.openxmlformats.org/officeDocument/2006/relationships/hyperlink" Target="http://www.fun25.co.kr/blog/android-simple-gps-exampl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google.com/maps/documentation/android-api/start?hl-k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9446" y="2928481"/>
            <a:ext cx="2394744" cy="980597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4070" y="3809691"/>
            <a:ext cx="1997063" cy="243194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Gardening In App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97997" y="385465"/>
            <a:ext cx="25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orbel" panose="020B0503020204020204" pitchFamily="34" charset="0"/>
              </a:rPr>
              <a:t>Agenda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5" y="1618734"/>
            <a:ext cx="7123452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orbel" panose="020B0503020204020204" pitchFamily="34" charset="0"/>
              </a:rPr>
              <a:t>기상청 </a:t>
            </a:r>
            <a:r>
              <a:rPr lang="en-US" altLang="ko-KR" dirty="0" smtClean="0">
                <a:latin typeface="Corbel" panose="020B0503020204020204" pitchFamily="34" charset="0"/>
              </a:rPr>
              <a:t>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orbel" panose="020B0503020204020204" pitchFamily="34" charset="0"/>
              </a:rPr>
              <a:t>실시간 위치 정보 </a:t>
            </a:r>
            <a:r>
              <a:rPr lang="en-US" altLang="ko-KR" dirty="0" smtClean="0">
                <a:latin typeface="Corbel" panose="020B0503020204020204" pitchFamily="34" charset="0"/>
              </a:rPr>
              <a:t>API</a:t>
            </a:r>
            <a:endParaRPr lang="en-US" altLang="ko-KR" dirty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9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15145" y="402089"/>
            <a:ext cx="3849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Corbel" panose="020B0503020204020204" pitchFamily="34" charset="0"/>
              </a:rPr>
              <a:t>기상청 </a:t>
            </a:r>
            <a:r>
              <a:rPr lang="en-US" altLang="ko-KR" sz="4400" b="1" dirty="0" smtClean="0">
                <a:latin typeface="Corbel" panose="020B0503020204020204" pitchFamily="34" charset="0"/>
              </a:rPr>
              <a:t>API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5" y="1618734"/>
            <a:ext cx="104334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dirty="0" smtClean="0">
                <a:latin typeface="Corbel" panose="020B0503020204020204" pitchFamily="34" charset="0"/>
              </a:rPr>
              <a:t>기상청에서 제공하는 모든 </a:t>
            </a:r>
            <a:r>
              <a:rPr lang="en-US" altLang="ko-KR" dirty="0" smtClean="0">
                <a:latin typeface="Corbel" panose="020B0503020204020204" pitchFamily="34" charset="0"/>
              </a:rPr>
              <a:t>Open API </a:t>
            </a:r>
            <a:r>
              <a:rPr lang="ko-KR" altLang="en-US" dirty="0" smtClean="0">
                <a:latin typeface="Corbel" panose="020B0503020204020204" pitchFamily="34" charset="0"/>
              </a:rPr>
              <a:t>목록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rbel" panose="020B0503020204020204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Corbel" panose="020B0503020204020204" pitchFamily="34" charset="0"/>
                <a:hlinkClick r:id="rId2"/>
              </a:rPr>
              <a:t>data.kma.go.kr/api/selectApiList.do?pgmNo=42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(2) </a:t>
            </a:r>
            <a:r>
              <a:rPr lang="ko-KR" altLang="en-US" dirty="0" smtClean="0">
                <a:latin typeface="Corbel" panose="020B0503020204020204" pitchFamily="34" charset="0"/>
              </a:rPr>
              <a:t>기상청에서 제공하는 공공데이터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rbel" panose="020B0503020204020204" pitchFamily="34" charset="0"/>
                <a:hlinkClick r:id="rId3"/>
              </a:rPr>
              <a:t>https://</a:t>
            </a:r>
            <a:r>
              <a:rPr lang="en-US" altLang="ko-KR" dirty="0" smtClean="0">
                <a:latin typeface="Corbel" panose="020B0503020204020204" pitchFamily="34" charset="0"/>
                <a:hlinkClick r:id="rId3"/>
              </a:rPr>
              <a:t>web.kma.go.kr/info_open/public_data/request.jsp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(3) </a:t>
            </a:r>
            <a:r>
              <a:rPr lang="ko-KR" altLang="en-US" dirty="0" smtClean="0">
                <a:latin typeface="Corbel" panose="020B0503020204020204" pitchFamily="34" charset="0"/>
              </a:rPr>
              <a:t>동네 예보 </a:t>
            </a:r>
            <a:r>
              <a:rPr lang="en-US" altLang="ko-KR" dirty="0" smtClean="0">
                <a:latin typeface="Corbel" panose="020B0503020204020204" pitchFamily="34" charset="0"/>
              </a:rPr>
              <a:t>: </a:t>
            </a:r>
            <a:r>
              <a:rPr lang="ko-KR" altLang="en-US" dirty="0" smtClean="0">
                <a:latin typeface="Corbel" panose="020B0503020204020204" pitchFamily="34" charset="0"/>
              </a:rPr>
              <a:t>예보기간과 구역</a:t>
            </a:r>
            <a:r>
              <a:rPr lang="ko-KR" altLang="en-US" dirty="0" smtClean="0">
                <a:latin typeface="Corbel" panose="020B0503020204020204" pitchFamily="34" charset="0"/>
              </a:rPr>
              <a:t>에 따른 </a:t>
            </a:r>
            <a:r>
              <a:rPr lang="en-US" altLang="ko-KR" dirty="0">
                <a:latin typeface="Corbel" panose="020B0503020204020204" pitchFamily="34" charset="0"/>
              </a:rPr>
              <a:t> </a:t>
            </a:r>
            <a:r>
              <a:rPr lang="ko-KR" altLang="en-US" dirty="0" smtClean="0">
                <a:latin typeface="Corbel" panose="020B0503020204020204" pitchFamily="34" charset="0"/>
              </a:rPr>
              <a:t>기상정보</a:t>
            </a:r>
            <a:r>
              <a:rPr lang="en-US" altLang="ko-KR" dirty="0" smtClean="0">
                <a:latin typeface="Corbel" panose="020B0503020204020204" pitchFamily="34" charset="0"/>
              </a:rPr>
              <a:t>(3</a:t>
            </a:r>
            <a:r>
              <a:rPr lang="ko-KR" altLang="en-US" dirty="0" smtClean="0">
                <a:latin typeface="Corbel" panose="020B0503020204020204" pitchFamily="34" charset="0"/>
              </a:rPr>
              <a:t>시간 동안의 기상정보를 보여줌</a:t>
            </a:r>
            <a:r>
              <a:rPr lang="en-US" altLang="ko-KR" dirty="0" smtClean="0">
                <a:latin typeface="Corbel" panose="020B0503020204020204" pitchFamily="34" charset="0"/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rbel" panose="020B0503020204020204" pitchFamily="34" charset="0"/>
                <a:hlinkClick r:id="rId4"/>
              </a:rPr>
              <a:t>https://</a:t>
            </a:r>
            <a:r>
              <a:rPr lang="en-US" altLang="ko-KR" dirty="0" smtClean="0">
                <a:latin typeface="Corbel" panose="020B0503020204020204" pitchFamily="34" charset="0"/>
                <a:hlinkClick r:id="rId4"/>
              </a:rPr>
              <a:t>www.data.go.kr/dataset/15000099/openapi.do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(4) </a:t>
            </a:r>
            <a:r>
              <a:rPr lang="ko-KR" altLang="en-US" dirty="0" smtClean="0">
                <a:latin typeface="Corbel" panose="020B0503020204020204" pitchFamily="34" charset="0"/>
              </a:rPr>
              <a:t>중기 예보 </a:t>
            </a:r>
            <a:r>
              <a:rPr lang="en-US" altLang="ko-KR" dirty="0" smtClean="0">
                <a:latin typeface="Corbel" panose="020B0503020204020204" pitchFamily="34" charset="0"/>
              </a:rPr>
              <a:t>: </a:t>
            </a:r>
            <a:r>
              <a:rPr lang="ko-KR" altLang="en-US" dirty="0" smtClean="0">
                <a:latin typeface="Corbel" panose="020B0503020204020204" pitchFamily="34" charset="0"/>
              </a:rPr>
              <a:t>모레부터 </a:t>
            </a:r>
            <a:r>
              <a:rPr lang="en-US" altLang="ko-KR" dirty="0" smtClean="0">
                <a:latin typeface="Corbel" panose="020B0503020204020204" pitchFamily="34" charset="0"/>
              </a:rPr>
              <a:t>10</a:t>
            </a:r>
            <a:r>
              <a:rPr lang="ko-KR" altLang="en-US" dirty="0" smtClean="0">
                <a:latin typeface="Corbel" panose="020B0503020204020204" pitchFamily="34" charset="0"/>
              </a:rPr>
              <a:t>일간의 예보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rbel" panose="020B0503020204020204" pitchFamily="34" charset="0"/>
                <a:hlinkClick r:id="rId5"/>
              </a:rPr>
              <a:t>https://</a:t>
            </a:r>
            <a:r>
              <a:rPr lang="en-US" altLang="ko-KR" dirty="0" smtClean="0">
                <a:latin typeface="Corbel" panose="020B0503020204020204" pitchFamily="34" charset="0"/>
                <a:hlinkClick r:id="rId5"/>
              </a:rPr>
              <a:t>www.data.go.kr/dataset/15000495/openapi.do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5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15145" y="402089"/>
            <a:ext cx="3849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Corbel" panose="020B0503020204020204" pitchFamily="34" charset="0"/>
              </a:rPr>
              <a:t>기상청 </a:t>
            </a:r>
            <a:r>
              <a:rPr lang="en-US" altLang="ko-KR" sz="4400" b="1" dirty="0" smtClean="0">
                <a:latin typeface="Corbel" panose="020B0503020204020204" pitchFamily="34" charset="0"/>
              </a:rPr>
              <a:t>API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5" y="1171530"/>
            <a:ext cx="104334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en-US" altLang="ko-KR" dirty="0" smtClean="0">
                <a:latin typeface="Corbel" panose="020B0503020204020204" pitchFamily="34" charset="0"/>
              </a:rPr>
              <a:t>API </a:t>
            </a:r>
            <a:r>
              <a:rPr lang="ko-KR" altLang="en-US" dirty="0" smtClean="0">
                <a:latin typeface="Corbel" panose="020B0503020204020204" pitchFamily="34" charset="0"/>
              </a:rPr>
              <a:t>사용 신청 완료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 smtClean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 smtClean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 smtClean="0">
              <a:latin typeface="Corbel" panose="020B0503020204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(2) RESTful API</a:t>
            </a:r>
            <a:r>
              <a:rPr lang="ko-KR" altLang="en-US" dirty="0" smtClean="0">
                <a:latin typeface="Corbel" panose="020B0503020204020204" pitchFamily="34" charset="0"/>
              </a:rPr>
              <a:t>를 사용하여 구현 시</a:t>
            </a:r>
            <a:r>
              <a:rPr lang="ko-KR" altLang="en-US" dirty="0" smtClean="0">
                <a:latin typeface="Corbel" panose="020B0503020204020204" pitchFamily="34" charset="0"/>
              </a:rPr>
              <a:t>작</a:t>
            </a:r>
            <a:endParaRPr lang="en-US" altLang="ko-KR" dirty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5" y="1741787"/>
            <a:ext cx="6228370" cy="45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15145" y="402089"/>
            <a:ext cx="5643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Corbel" panose="020B0503020204020204" pitchFamily="34" charset="0"/>
              </a:rPr>
              <a:t>실시간 위치 정보 </a:t>
            </a:r>
            <a:r>
              <a:rPr lang="en-US" altLang="ko-KR" sz="4400" b="1" dirty="0" smtClean="0">
                <a:latin typeface="Corbel" panose="020B0503020204020204" pitchFamily="34" charset="0"/>
              </a:rPr>
              <a:t>API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4" y="1618734"/>
            <a:ext cx="9649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orbel" panose="020B0503020204020204" pitchFamily="34" charset="0"/>
              </a:rPr>
              <a:t>실시간 위치 정보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&lt;</a:t>
            </a:r>
            <a:r>
              <a:rPr lang="en-US" altLang="ko-KR" dirty="0" err="1" smtClean="0">
                <a:latin typeface="Corbel" panose="020B0503020204020204" pitchFamily="34" charset="0"/>
              </a:rPr>
              <a:t>LocationManager</a:t>
            </a:r>
            <a:r>
              <a:rPr lang="ko-KR" altLang="en-US" dirty="0" smtClean="0">
                <a:latin typeface="Corbel" panose="020B0503020204020204" pitchFamily="34" charset="0"/>
              </a:rPr>
              <a:t>를 사용한 실시간 위치 정보</a:t>
            </a:r>
            <a:r>
              <a:rPr lang="en-US" altLang="ko-KR" dirty="0" smtClean="0">
                <a:latin typeface="Corbel" panose="020B0503020204020204" pitchFamily="34" charset="0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(1) </a:t>
            </a:r>
            <a:r>
              <a:rPr lang="en-US" altLang="ko-KR" dirty="0">
                <a:latin typeface="Corbel" panose="020B0503020204020204" pitchFamily="34" charset="0"/>
                <a:hlinkClick r:id="rId2"/>
              </a:rPr>
              <a:t>http://</a:t>
            </a:r>
            <a:r>
              <a:rPr lang="en-US" altLang="ko-KR" dirty="0" smtClean="0">
                <a:latin typeface="Corbel" panose="020B0503020204020204" pitchFamily="34" charset="0"/>
                <a:hlinkClick r:id="rId2"/>
              </a:rPr>
              <a:t>www.fun25.co.kr/blog/android-simple-gps-example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Corbel" panose="020B0503020204020204" pitchFamily="34" charset="0"/>
              </a:rPr>
              <a:t>(</a:t>
            </a:r>
            <a:r>
              <a:rPr lang="en-US" altLang="ko-KR" dirty="0">
                <a:latin typeface="Corbel" panose="020B0503020204020204" pitchFamily="34" charset="0"/>
              </a:rPr>
              <a:t>2) </a:t>
            </a:r>
            <a:r>
              <a:rPr lang="en-US" altLang="ko-KR" dirty="0">
                <a:latin typeface="Corbel" panose="020B0503020204020204" pitchFamily="34" charset="0"/>
                <a:hlinkClick r:id="rId3"/>
              </a:rPr>
              <a:t>http://</a:t>
            </a:r>
            <a:r>
              <a:rPr lang="en-US" altLang="ko-KR" dirty="0" smtClean="0">
                <a:latin typeface="Corbel" panose="020B0503020204020204" pitchFamily="34" charset="0"/>
                <a:hlinkClick r:id="rId3"/>
              </a:rPr>
              <a:t>veryeasyandroid.blogspot.kr/2015/09/gps.html</a:t>
            </a:r>
            <a:endParaRPr lang="en-US" altLang="ko-KR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rbel" panose="020B0503020204020204" pitchFamily="34" charset="0"/>
              </a:rPr>
              <a:t>Android</a:t>
            </a:r>
            <a:r>
              <a:rPr lang="ko-KR" altLang="en-US" dirty="0" smtClean="0">
                <a:latin typeface="Corbel" panose="020B0503020204020204" pitchFamily="34" charset="0"/>
              </a:rPr>
              <a:t>에서 </a:t>
            </a:r>
            <a:r>
              <a:rPr lang="en-US" altLang="ko-KR" dirty="0" smtClean="0">
                <a:latin typeface="Corbel" panose="020B0503020204020204" pitchFamily="34" charset="0"/>
              </a:rPr>
              <a:t>google </a:t>
            </a:r>
            <a:r>
              <a:rPr lang="ko-KR" altLang="en-US" dirty="0" smtClean="0">
                <a:latin typeface="Corbel" panose="020B0503020204020204" pitchFamily="34" charset="0"/>
              </a:rPr>
              <a:t>지도 기능 사용하</a:t>
            </a:r>
            <a:r>
              <a:rPr lang="ko-KR" altLang="en-US" dirty="0" smtClean="0">
                <a:latin typeface="Corbel" panose="020B0503020204020204" pitchFamily="34" charset="0"/>
              </a:rPr>
              <a:t>기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rbel" panose="020B0503020204020204" pitchFamily="34" charset="0"/>
                <a:hlinkClick r:id="rId4"/>
              </a:rPr>
              <a:t>https://</a:t>
            </a:r>
            <a:r>
              <a:rPr lang="en-US" altLang="ko-KR" dirty="0" smtClean="0">
                <a:latin typeface="Corbel" panose="020B0503020204020204" pitchFamily="34" charset="0"/>
                <a:hlinkClick r:id="rId4"/>
              </a:rPr>
              <a:t>developers.google.com/maps/documentation/android-api/start?hl-ko</a:t>
            </a:r>
            <a:endParaRPr lang="en-US" altLang="ko-KR" dirty="0" smtClean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1191" y="2790808"/>
            <a:ext cx="2769614" cy="9745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116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Corbel</vt:lpstr>
      <vt:lpstr>Office 테마</vt:lpstr>
      <vt:lpstr>Gaia</vt:lpstr>
      <vt:lpstr>PowerPoint 프레젠테이션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Woori</dc:title>
  <dc:creator>jinyeonju</dc:creator>
  <cp:lastModifiedBy>Round</cp:lastModifiedBy>
  <cp:revision>75</cp:revision>
  <dcterms:created xsi:type="dcterms:W3CDTF">2017-05-28T12:53:27Z</dcterms:created>
  <dcterms:modified xsi:type="dcterms:W3CDTF">2017-07-03T10:23:13Z</dcterms:modified>
</cp:coreProperties>
</file>