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3300"/>
    <a:srgbClr val="8EB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0" autoAdjust="0"/>
  </p:normalViewPr>
  <p:slideViewPr>
    <p:cSldViewPr showGuides="1">
      <p:cViewPr>
        <p:scale>
          <a:sx n="100" d="100"/>
          <a:sy n="100" d="100"/>
        </p:scale>
        <p:origin x="1194" y="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4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3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DD36-9335-420D-990B-DC23C82B58C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B0930-3F84-4586-8EBE-E05BD4DFC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14.jpeg"/><Relationship Id="rId2" Type="http://schemas.openxmlformats.org/officeDocument/2006/relationships/image" Target="../media/image11.JP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리제\Desktop\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422775"/>
            <a:ext cx="6953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769758" y="5927698"/>
            <a:ext cx="504056" cy="261137"/>
            <a:chOff x="3769758" y="5927698"/>
            <a:chExt cx="504056" cy="261137"/>
          </a:xfrm>
        </p:grpSpPr>
        <p:sp>
          <p:nvSpPr>
            <p:cNvPr id="42" name="양쪽 모서리가 잘린 사각형 41"/>
            <p:cNvSpPr/>
            <p:nvPr/>
          </p:nvSpPr>
          <p:spPr>
            <a:xfrm>
              <a:off x="3769758" y="5927698"/>
              <a:ext cx="504056" cy="261137"/>
            </a:xfrm>
            <a:prstGeom prst="snip2Same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3928064" y="6006905"/>
              <a:ext cx="187443" cy="102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51524" y="89193"/>
            <a:ext cx="1880916" cy="3339807"/>
            <a:chOff x="6651524" y="89193"/>
            <a:chExt cx="1880916" cy="3339807"/>
          </a:xfrm>
        </p:grpSpPr>
        <p:grpSp>
          <p:nvGrpSpPr>
            <p:cNvPr id="33" name="그룹 32"/>
            <p:cNvGrpSpPr/>
            <p:nvPr/>
          </p:nvGrpSpPr>
          <p:grpSpPr>
            <a:xfrm>
              <a:off x="6651524" y="89193"/>
              <a:ext cx="1880916" cy="3339807"/>
              <a:chOff x="6651524" y="89193"/>
              <a:chExt cx="1880916" cy="3339807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6651524" y="89193"/>
                <a:ext cx="1880916" cy="3339807"/>
                <a:chOff x="2691084" y="32328"/>
                <a:chExt cx="1880916" cy="3339807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084" y="32328"/>
                  <a:ext cx="1880916" cy="3339807"/>
                </a:xfrm>
                <a:prstGeom prst="rect">
                  <a:avLst/>
                </a:prstGeom>
              </p:spPr>
            </p:pic>
            <p:pic>
              <p:nvPicPr>
                <p:cNvPr id="50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13" y="364333"/>
                  <a:ext cx="232263" cy="203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618" y="401379"/>
                <a:ext cx="1626564" cy="272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2" name="Picture 8" descr="C:\Users\리제\Desktop\D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1844824"/>
              <a:ext cx="469620" cy="80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753" y="2005972"/>
              <a:ext cx="430485" cy="1116065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-940458" y="89192"/>
            <a:ext cx="1880916" cy="3339807"/>
            <a:chOff x="4563292" y="71943"/>
            <a:chExt cx="1880916" cy="3339807"/>
          </a:xfrm>
        </p:grpSpPr>
        <p:grpSp>
          <p:nvGrpSpPr>
            <p:cNvPr id="31" name="그룹 30"/>
            <p:cNvGrpSpPr/>
            <p:nvPr/>
          </p:nvGrpSpPr>
          <p:grpSpPr>
            <a:xfrm>
              <a:off x="4563292" y="71943"/>
              <a:ext cx="1880916" cy="3339807"/>
              <a:chOff x="4563292" y="71943"/>
              <a:chExt cx="1880916" cy="333980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4563292" y="71943"/>
                <a:ext cx="1880916" cy="3339807"/>
                <a:chOff x="2691084" y="32328"/>
                <a:chExt cx="1880916" cy="3339807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084" y="32328"/>
                  <a:ext cx="1880916" cy="3339807"/>
                </a:xfrm>
                <a:prstGeom prst="rect">
                  <a:avLst/>
                </a:prstGeom>
              </p:spPr>
            </p:pic>
            <p:pic>
              <p:nvPicPr>
                <p:cNvPr id="14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3928" y="354172"/>
                  <a:ext cx="255489" cy="2235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4078" y="383028"/>
                <a:ext cx="1606114" cy="27041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5796136" y="2852936"/>
              <a:ext cx="432048" cy="234242"/>
              <a:chOff x="5662879" y="2863694"/>
              <a:chExt cx="504056" cy="261137"/>
            </a:xfrm>
          </p:grpSpPr>
          <p:sp>
            <p:nvSpPr>
              <p:cNvPr id="18" name="양쪽 모서리가 잘린 사각형 17"/>
              <p:cNvSpPr/>
              <p:nvPr/>
            </p:nvSpPr>
            <p:spPr>
              <a:xfrm>
                <a:off x="5662879" y="2863694"/>
                <a:ext cx="504056" cy="261137"/>
              </a:xfrm>
              <a:prstGeom prst="snip2SameRect">
                <a:avLst/>
              </a:prstGeom>
              <a:solidFill>
                <a:srgbClr val="CC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5821185" y="2942901"/>
                <a:ext cx="187443" cy="1027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2" name="Picture 8" descr="C:\Users\리제\Desktop\D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040832"/>
              <a:ext cx="469620" cy="80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2664097" y="5009117"/>
            <a:ext cx="374400" cy="374400"/>
            <a:chOff x="1389272" y="4149080"/>
            <a:chExt cx="374400" cy="374400"/>
          </a:xfrm>
        </p:grpSpPr>
        <p:sp>
          <p:nvSpPr>
            <p:cNvPr id="44" name="타원 43"/>
            <p:cNvSpPr/>
            <p:nvPr/>
          </p:nvSpPr>
          <p:spPr>
            <a:xfrm>
              <a:off x="1461272" y="4220447"/>
              <a:ext cx="230400" cy="231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25272" y="4185080"/>
              <a:ext cx="302400" cy="30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389272" y="4149080"/>
              <a:ext cx="374400" cy="37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07326" y="5574361"/>
            <a:ext cx="1104899" cy="519056"/>
            <a:chOff x="1349924" y="4318354"/>
            <a:chExt cx="1104899" cy="519056"/>
          </a:xfrm>
        </p:grpSpPr>
        <p:sp>
          <p:nvSpPr>
            <p:cNvPr id="46" name="오른쪽 화살표 45"/>
            <p:cNvSpPr/>
            <p:nvPr/>
          </p:nvSpPr>
          <p:spPr>
            <a:xfrm rot="20101336">
              <a:off x="1389840" y="4349285"/>
              <a:ext cx="1008111" cy="47832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오른쪽 화살표 71"/>
            <p:cNvSpPr/>
            <p:nvPr/>
          </p:nvSpPr>
          <p:spPr>
            <a:xfrm rot="20101336">
              <a:off x="1349924" y="4318354"/>
              <a:ext cx="1104899" cy="519056"/>
            </a:xfrm>
            <a:prstGeom prst="rightArrow">
              <a:avLst>
                <a:gd name="adj1" fmla="val 50000"/>
                <a:gd name="adj2" fmla="val 5828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15" y="148538"/>
            <a:ext cx="1880916" cy="339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 descr="C:\Users\리제\Desktop\그림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9" y="4158432"/>
            <a:ext cx="1629852" cy="2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리제\Desktop\그림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4" y="4540693"/>
            <a:ext cx="1595171" cy="2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리제\Desktop\그림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7" y="4893151"/>
            <a:ext cx="1901804" cy="24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87E7B5-28B9-467A-A2BA-83A3F131E653}"/>
              </a:ext>
            </a:extLst>
          </p:cNvPr>
          <p:cNvGrpSpPr/>
          <p:nvPr/>
        </p:nvGrpSpPr>
        <p:grpSpPr>
          <a:xfrm>
            <a:off x="4678032" y="1449246"/>
            <a:ext cx="5946243" cy="4948450"/>
            <a:chOff x="4678032" y="1449246"/>
            <a:chExt cx="5946243" cy="49484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CF7CA72-6EF4-4E79-9DB4-976FA279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934" y="3717032"/>
              <a:ext cx="1663558" cy="2680664"/>
            </a:xfrm>
            <a:prstGeom prst="rect">
              <a:avLst/>
            </a:prstGeom>
          </p:spPr>
        </p:pic>
        <p:pic>
          <p:nvPicPr>
            <p:cNvPr id="87" name="Picture 16" descr="C:\Users\리제\Desktop\그림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032" y="3717032"/>
              <a:ext cx="1663558" cy="213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mart phone png에 대한 이미지 검색결과">
              <a:extLst>
                <a:ext uri="{FF2B5EF4-FFF2-40B4-BE49-F238E27FC236}">
                  <a16:creationId xmlns:a16="http://schemas.microsoft.com/office/drawing/2014/main" id="{C00FA8F9-CCA2-4A8E-9135-AB0B8550C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4527" y="1449246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/>
            <p:cNvGrpSpPr/>
            <p:nvPr/>
          </p:nvGrpSpPr>
          <p:grpSpPr>
            <a:xfrm>
              <a:off x="5203066" y="5927698"/>
              <a:ext cx="1053984" cy="251258"/>
              <a:chOff x="3119684" y="3081607"/>
              <a:chExt cx="1053984" cy="251258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3491880" y="3082687"/>
                <a:ext cx="300188" cy="249985"/>
                <a:chOff x="3491880" y="3082687"/>
                <a:chExt cx="300188" cy="249985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3491880" y="3082687"/>
                  <a:ext cx="300188" cy="24998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58000"/>
                  </a:schemeClr>
                </a:solidFill>
                <a:ln w="349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1" name="그룹 80"/>
                <p:cNvGrpSpPr/>
                <p:nvPr/>
              </p:nvGrpSpPr>
              <p:grpSpPr>
                <a:xfrm>
                  <a:off x="3533498" y="3098587"/>
                  <a:ext cx="221127" cy="216024"/>
                  <a:chOff x="3533498" y="3098587"/>
                  <a:chExt cx="221127" cy="216024"/>
                </a:xfrm>
              </p:grpSpPr>
              <p:cxnSp>
                <p:nvCxnSpPr>
                  <p:cNvPr id="60" name="직선 화살표 연결선 59"/>
                  <p:cNvCxnSpPr/>
                  <p:nvPr/>
                </p:nvCxnSpPr>
                <p:spPr>
                  <a:xfrm>
                    <a:off x="3644062" y="3098587"/>
                    <a:ext cx="0" cy="2160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 w="med" len="sm"/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화살표 연결선 93"/>
                  <p:cNvCxnSpPr/>
                  <p:nvPr/>
                </p:nvCxnSpPr>
                <p:spPr>
                  <a:xfrm flipH="1">
                    <a:off x="3533498" y="3204700"/>
                    <a:ext cx="22112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 w="med" len="sm"/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그룹 90"/>
              <p:cNvGrpSpPr/>
              <p:nvPr/>
            </p:nvGrpSpPr>
            <p:grpSpPr>
              <a:xfrm>
                <a:off x="3119684" y="3081607"/>
                <a:ext cx="300188" cy="249985"/>
                <a:chOff x="3119684" y="3081607"/>
                <a:chExt cx="300188" cy="249985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3119684" y="3081607"/>
                  <a:ext cx="300188" cy="24998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58000"/>
                  </a:schemeClr>
                </a:solidFill>
                <a:ln w="349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7" name="그룹 106"/>
                <p:cNvGrpSpPr/>
                <p:nvPr/>
              </p:nvGrpSpPr>
              <p:grpSpPr>
                <a:xfrm>
                  <a:off x="3208712" y="3160424"/>
                  <a:ext cx="117187" cy="122000"/>
                  <a:chOff x="3002497" y="2442904"/>
                  <a:chExt cx="165334" cy="122000"/>
                </a:xfrm>
              </p:grpSpPr>
              <p:sp>
                <p:nvSpPr>
                  <p:cNvPr id="108" name="직각 삼각형 107"/>
                  <p:cNvSpPr/>
                  <p:nvPr/>
                </p:nvSpPr>
                <p:spPr>
                  <a:xfrm>
                    <a:off x="3002497" y="2442904"/>
                    <a:ext cx="45719" cy="121100"/>
                  </a:xfrm>
                  <a:prstGeom prst="rt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각 삼각형 108"/>
                  <p:cNvSpPr/>
                  <p:nvPr/>
                </p:nvSpPr>
                <p:spPr>
                  <a:xfrm flipH="1">
                    <a:off x="3122112" y="2443804"/>
                    <a:ext cx="45719" cy="121100"/>
                  </a:xfrm>
                  <a:prstGeom prst="rt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이등변 삼각형 109"/>
                  <p:cNvSpPr/>
                  <p:nvPr/>
                </p:nvSpPr>
                <p:spPr>
                  <a:xfrm>
                    <a:off x="3048216" y="2443804"/>
                    <a:ext cx="71468" cy="120200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2" name="그룹 91"/>
              <p:cNvGrpSpPr/>
              <p:nvPr/>
            </p:nvGrpSpPr>
            <p:grpSpPr>
              <a:xfrm>
                <a:off x="3873480" y="3082880"/>
                <a:ext cx="300188" cy="249985"/>
                <a:chOff x="3873480" y="3082880"/>
                <a:chExt cx="300188" cy="249985"/>
              </a:xfrm>
            </p:grpSpPr>
            <p:sp>
              <p:nvSpPr>
                <p:cNvPr id="88" name="이등변 삼각형 87"/>
                <p:cNvSpPr/>
                <p:nvPr/>
              </p:nvSpPr>
              <p:spPr>
                <a:xfrm>
                  <a:off x="3965169" y="3150696"/>
                  <a:ext cx="130882" cy="1211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873480" y="3082880"/>
                  <a:ext cx="300188" cy="249985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58000"/>
                  </a:schemeClr>
                </a:solidFill>
                <a:ln w="349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30" name="Picture 6" descr="plant png에 대한 이미지 검색결과">
              <a:extLst>
                <a:ext uri="{FF2B5EF4-FFF2-40B4-BE49-F238E27FC236}">
                  <a16:creationId xmlns:a16="http://schemas.microsoft.com/office/drawing/2014/main" id="{ABCFDD5C-7E01-41DD-A62D-D9891B90C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358" y="5258064"/>
              <a:ext cx="5751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514678-86DA-4D2C-AC04-36FFB643A808}"/>
              </a:ext>
            </a:extLst>
          </p:cNvPr>
          <p:cNvGrpSpPr/>
          <p:nvPr/>
        </p:nvGrpSpPr>
        <p:grpSpPr>
          <a:xfrm>
            <a:off x="4568396" y="50396"/>
            <a:ext cx="1799748" cy="3168260"/>
            <a:chOff x="4568396" y="50396"/>
            <a:chExt cx="1799748" cy="3168260"/>
          </a:xfrm>
        </p:grpSpPr>
        <p:pic>
          <p:nvPicPr>
            <p:cNvPr id="8" name="Picture 14" descr="smartphone background에 대한 이미지 검색결과">
              <a:extLst>
                <a:ext uri="{FF2B5EF4-FFF2-40B4-BE49-F238E27FC236}">
                  <a16:creationId xmlns:a16="http://schemas.microsoft.com/office/drawing/2014/main" id="{D036676C-426F-4FBB-9EBC-AD6C5FC6A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938" y="265226"/>
              <a:ext cx="1688112" cy="257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smart phone png에 대한 이미지 검색결과">
              <a:extLst>
                <a:ext uri="{FF2B5EF4-FFF2-40B4-BE49-F238E27FC236}">
                  <a16:creationId xmlns:a16="http://schemas.microsoft.com/office/drawing/2014/main" id="{6DB37CDD-A4A2-4948-919A-8FC3C956A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396" y="50396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plant png에 대한 이미지 검색결과">
              <a:extLst>
                <a:ext uri="{FF2B5EF4-FFF2-40B4-BE49-F238E27FC236}">
                  <a16:creationId xmlns:a16="http://schemas.microsoft.com/office/drawing/2014/main" id="{62CF9DB0-FF5C-4EEB-9C9B-12EA25441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358" y="1997824"/>
              <a:ext cx="5751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sunshine png에 대한 이미지 검색결과">
              <a:extLst>
                <a:ext uri="{FF2B5EF4-FFF2-40B4-BE49-F238E27FC236}">
                  <a16:creationId xmlns:a16="http://schemas.microsoft.com/office/drawing/2014/main" id="{D8FDCD0F-FB41-4809-9976-F77D4A72F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8396" y="368578"/>
              <a:ext cx="1767683" cy="247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FB3D43-0D33-4D76-B438-2B339C87BE35}"/>
              </a:ext>
            </a:extLst>
          </p:cNvPr>
          <p:cNvGrpSpPr/>
          <p:nvPr/>
        </p:nvGrpSpPr>
        <p:grpSpPr>
          <a:xfrm>
            <a:off x="6874654" y="3429000"/>
            <a:ext cx="1799748" cy="3168260"/>
            <a:chOff x="6874654" y="3429000"/>
            <a:chExt cx="1799748" cy="3168260"/>
          </a:xfrm>
        </p:grpSpPr>
        <p:pic>
          <p:nvPicPr>
            <p:cNvPr id="1042" name="Picture 18" descr="smartphone calendar에 대한 이미지 검색결과">
              <a:extLst>
                <a:ext uri="{FF2B5EF4-FFF2-40B4-BE49-F238E27FC236}">
                  <a16:creationId xmlns:a16="http://schemas.microsoft.com/office/drawing/2014/main" id="{4B53CCD7-058E-4610-B81E-9671FC601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4180" y="3707101"/>
              <a:ext cx="1660268" cy="258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smart phone png에 대한 이미지 검색결과">
              <a:extLst>
                <a:ext uri="{FF2B5EF4-FFF2-40B4-BE49-F238E27FC236}">
                  <a16:creationId xmlns:a16="http://schemas.microsoft.com/office/drawing/2014/main" id="{ED7054FA-C041-4DE9-BD46-529CE7A38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654" y="3429000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AutoShape 16" descr="smartphone calendar에 대한 이미지 검색결과">
            <a:extLst>
              <a:ext uri="{FF2B5EF4-FFF2-40B4-BE49-F238E27FC236}">
                <a16:creationId xmlns:a16="http://schemas.microsoft.com/office/drawing/2014/main" id="{9B2DAEE9-7EAF-40D3-8FE1-25F05328F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리제\Desktop\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422775"/>
            <a:ext cx="6953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769758" y="5927698"/>
            <a:ext cx="504056" cy="261137"/>
            <a:chOff x="3769758" y="5927698"/>
            <a:chExt cx="504056" cy="261137"/>
          </a:xfrm>
        </p:grpSpPr>
        <p:sp>
          <p:nvSpPr>
            <p:cNvPr id="42" name="양쪽 모서리가 잘린 사각형 41"/>
            <p:cNvSpPr/>
            <p:nvPr/>
          </p:nvSpPr>
          <p:spPr>
            <a:xfrm>
              <a:off x="3769758" y="5927698"/>
              <a:ext cx="504056" cy="261137"/>
            </a:xfrm>
            <a:prstGeom prst="snip2SameRect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3928064" y="6006905"/>
              <a:ext cx="187443" cy="1027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651524" y="89193"/>
            <a:ext cx="1880916" cy="3339807"/>
            <a:chOff x="6651524" y="89193"/>
            <a:chExt cx="1880916" cy="3339807"/>
          </a:xfrm>
        </p:grpSpPr>
        <p:grpSp>
          <p:nvGrpSpPr>
            <p:cNvPr id="33" name="그룹 32"/>
            <p:cNvGrpSpPr/>
            <p:nvPr/>
          </p:nvGrpSpPr>
          <p:grpSpPr>
            <a:xfrm>
              <a:off x="6651524" y="89193"/>
              <a:ext cx="1880916" cy="3339807"/>
              <a:chOff x="6651524" y="89193"/>
              <a:chExt cx="1880916" cy="3339807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6651524" y="89193"/>
                <a:ext cx="1880916" cy="3339807"/>
                <a:chOff x="2691084" y="32328"/>
                <a:chExt cx="1880916" cy="3339807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084" y="32328"/>
                  <a:ext cx="1880916" cy="3339807"/>
                </a:xfrm>
                <a:prstGeom prst="rect">
                  <a:avLst/>
                </a:prstGeom>
              </p:spPr>
            </p:pic>
            <p:pic>
              <p:nvPicPr>
                <p:cNvPr id="50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13" y="364333"/>
                  <a:ext cx="232263" cy="203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618" y="401379"/>
                <a:ext cx="1626564" cy="272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2" name="Picture 8" descr="C:\Users\리제\Desktop\D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1844824"/>
              <a:ext cx="469620" cy="80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0000000-0008-0000-0000-00003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753" y="2005972"/>
              <a:ext cx="430485" cy="1116065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90884" y="71943"/>
            <a:ext cx="4041156" cy="3357057"/>
            <a:chOff x="890884" y="71943"/>
            <a:chExt cx="4041156" cy="3357057"/>
          </a:xfrm>
        </p:grpSpPr>
        <p:grpSp>
          <p:nvGrpSpPr>
            <p:cNvPr id="7" name="그룹 6"/>
            <p:cNvGrpSpPr/>
            <p:nvPr/>
          </p:nvGrpSpPr>
          <p:grpSpPr>
            <a:xfrm>
              <a:off x="890884" y="89193"/>
              <a:ext cx="1880916" cy="3339807"/>
              <a:chOff x="2403052" y="89193"/>
              <a:chExt cx="1880916" cy="333980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403052" y="89193"/>
                <a:ext cx="1880916" cy="3339807"/>
                <a:chOff x="2691084" y="32328"/>
                <a:chExt cx="1880916" cy="3339807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084" y="32328"/>
                  <a:ext cx="1880916" cy="3339807"/>
                </a:xfrm>
                <a:prstGeom prst="rect">
                  <a:avLst/>
                </a:prstGeom>
              </p:spPr>
            </p:pic>
            <p:pic>
              <p:nvPicPr>
                <p:cNvPr id="2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13" y="364333"/>
                  <a:ext cx="232263" cy="203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559" y="889198"/>
                <a:ext cx="1602394" cy="2197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3051124" y="71943"/>
              <a:ext cx="1880916" cy="3339807"/>
              <a:chOff x="4563292" y="71943"/>
              <a:chExt cx="1880916" cy="3339807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4563292" y="71943"/>
                <a:ext cx="1880916" cy="3339807"/>
                <a:chOff x="4563292" y="71943"/>
                <a:chExt cx="1880916" cy="3339807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4563292" y="71943"/>
                  <a:ext cx="1880916" cy="3339807"/>
                  <a:chOff x="2691084" y="32328"/>
                  <a:chExt cx="1880916" cy="3339807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91084" y="32328"/>
                    <a:ext cx="1880916" cy="3339807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3928" y="354172"/>
                    <a:ext cx="255489" cy="22355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4078" y="383028"/>
                  <a:ext cx="1606114" cy="27041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7" name="그룹 26"/>
              <p:cNvGrpSpPr/>
              <p:nvPr/>
            </p:nvGrpSpPr>
            <p:grpSpPr>
              <a:xfrm>
                <a:off x="5796136" y="2852936"/>
                <a:ext cx="432048" cy="234242"/>
                <a:chOff x="5662879" y="2863694"/>
                <a:chExt cx="504056" cy="261137"/>
              </a:xfrm>
            </p:grpSpPr>
            <p:sp>
              <p:nvSpPr>
                <p:cNvPr id="18" name="양쪽 모서리가 잘린 사각형 17"/>
                <p:cNvSpPr/>
                <p:nvPr/>
              </p:nvSpPr>
              <p:spPr>
                <a:xfrm>
                  <a:off x="5662879" y="2863694"/>
                  <a:ext cx="504056" cy="261137"/>
                </a:xfrm>
                <a:prstGeom prst="snip2SameRect">
                  <a:avLst/>
                </a:prstGeom>
                <a:solidFill>
                  <a:srgbClr val="CC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이등변 삼각형 18"/>
                <p:cNvSpPr/>
                <p:nvPr/>
              </p:nvSpPr>
              <p:spPr>
                <a:xfrm>
                  <a:off x="5821185" y="2942901"/>
                  <a:ext cx="187443" cy="10272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Picture 8" descr="C:\Users\리제\Desktop\DD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2040832"/>
                <a:ext cx="469620" cy="804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2213062" y="1844824"/>
              <a:ext cx="1715002" cy="1185144"/>
              <a:chOff x="2213062" y="1844824"/>
              <a:chExt cx="1715002" cy="1185144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213062" y="2655568"/>
                <a:ext cx="374400" cy="374400"/>
                <a:chOff x="1389272" y="4149080"/>
                <a:chExt cx="374400" cy="374400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1461272" y="4220447"/>
                  <a:ext cx="230400" cy="23166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1425272" y="4185080"/>
                  <a:ext cx="302400" cy="3024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1389272" y="4149080"/>
                  <a:ext cx="374400" cy="3744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 rot="601119">
                <a:off x="2590776" y="2468329"/>
                <a:ext cx="711235" cy="464322"/>
                <a:chOff x="1349924" y="4318354"/>
                <a:chExt cx="1104899" cy="519056"/>
              </a:xfrm>
            </p:grpSpPr>
            <p:sp>
              <p:nvSpPr>
                <p:cNvPr id="46" name="오른쪽 화살표 45"/>
                <p:cNvSpPr/>
                <p:nvPr/>
              </p:nvSpPr>
              <p:spPr>
                <a:xfrm rot="20101336">
                  <a:off x="1389840" y="4349285"/>
                  <a:ext cx="1008111" cy="478325"/>
                </a:xfrm>
                <a:prstGeom prst="rightArrow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오른쪽 화살표 71"/>
                <p:cNvSpPr/>
                <p:nvPr/>
              </p:nvSpPr>
              <p:spPr>
                <a:xfrm rot="20101336">
                  <a:off x="1349924" y="4318354"/>
                  <a:ext cx="1104899" cy="519056"/>
                </a:xfrm>
                <a:prstGeom prst="rightArrow">
                  <a:avLst>
                    <a:gd name="adj1" fmla="val 50000"/>
                    <a:gd name="adj2" fmla="val 58285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>
                <a:off x="3181910" y="1844824"/>
                <a:ext cx="746154" cy="1154471"/>
                <a:chOff x="3181910" y="1844824"/>
                <a:chExt cx="746154" cy="1154471"/>
              </a:xfrm>
            </p:grpSpPr>
            <p:sp>
              <p:nvSpPr>
                <p:cNvPr id="2" name="타원 1"/>
                <p:cNvSpPr/>
                <p:nvPr/>
              </p:nvSpPr>
              <p:spPr>
                <a:xfrm>
                  <a:off x="3181910" y="1844824"/>
                  <a:ext cx="746154" cy="115447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223775" y="1868648"/>
                  <a:ext cx="650315" cy="108995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11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71E1FC8-BE2C-4DF0-949E-072637F788A4}"/>
              </a:ext>
            </a:extLst>
          </p:cNvPr>
          <p:cNvGrpSpPr/>
          <p:nvPr/>
        </p:nvGrpSpPr>
        <p:grpSpPr>
          <a:xfrm>
            <a:off x="755576" y="260648"/>
            <a:ext cx="1799748" cy="3168260"/>
            <a:chOff x="769568" y="548680"/>
            <a:chExt cx="1799748" cy="31682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A9FFFA7-6F1B-47A5-9F71-1F583CA84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" y="764704"/>
              <a:ext cx="1663558" cy="2680664"/>
            </a:xfrm>
            <a:prstGeom prst="rect">
              <a:avLst/>
            </a:prstGeom>
          </p:spPr>
        </p:pic>
        <p:pic>
          <p:nvPicPr>
            <p:cNvPr id="4" name="Picture 16" descr="C:\Users\리제\Desktop\그림3.png">
              <a:extLst>
                <a:ext uri="{FF2B5EF4-FFF2-40B4-BE49-F238E27FC236}">
                  <a16:creationId xmlns:a16="http://schemas.microsoft.com/office/drawing/2014/main" id="{BF86E875-DC33-482D-8F35-E8223F060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40" y="851776"/>
              <a:ext cx="1663558" cy="213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4" descr="smart phone png에 대한 이미지 검색결과">
              <a:extLst>
                <a:ext uri="{FF2B5EF4-FFF2-40B4-BE49-F238E27FC236}">
                  <a16:creationId xmlns:a16="http://schemas.microsoft.com/office/drawing/2014/main" id="{901F3364-27A9-4435-AF14-27A305088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68" y="548680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plant png에 대한 이미지 검색결과">
              <a:extLst>
                <a:ext uri="{FF2B5EF4-FFF2-40B4-BE49-F238E27FC236}">
                  <a16:creationId xmlns:a16="http://schemas.microsoft.com/office/drawing/2014/main" id="{A037A148-4850-488D-B4F6-CDD1A160B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3622"/>
              <a:ext cx="5751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A25AF3-160D-4298-BCBD-17B7E3808843}"/>
                </a:ext>
              </a:extLst>
            </p:cNvPr>
            <p:cNvSpPr/>
            <p:nvPr/>
          </p:nvSpPr>
          <p:spPr>
            <a:xfrm>
              <a:off x="807565" y="2361561"/>
              <a:ext cx="1638656" cy="100811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3EDAB0F-BB7B-4452-96C9-A314E5C14B5D}"/>
                </a:ext>
              </a:extLst>
            </p:cNvPr>
            <p:cNvSpPr/>
            <p:nvPr/>
          </p:nvSpPr>
          <p:spPr>
            <a:xfrm>
              <a:off x="847571" y="2352351"/>
              <a:ext cx="236043" cy="2160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6F19CCA-67D2-44DF-ABD9-D94BA88A1D58}"/>
                </a:ext>
              </a:extLst>
            </p:cNvPr>
            <p:cNvSpPr/>
            <p:nvPr/>
          </p:nvSpPr>
          <p:spPr>
            <a:xfrm>
              <a:off x="1088702" y="2350569"/>
              <a:ext cx="236043" cy="21602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E2D5E9B-D6C7-4C7C-AF17-FFBD95033E84}"/>
                </a:ext>
              </a:extLst>
            </p:cNvPr>
            <p:cNvSpPr/>
            <p:nvPr/>
          </p:nvSpPr>
          <p:spPr>
            <a:xfrm>
              <a:off x="1322741" y="2348787"/>
              <a:ext cx="236043" cy="21602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7B177D-1482-4E46-B3B3-9A44865E94E3}"/>
                </a:ext>
              </a:extLst>
            </p:cNvPr>
            <p:cNvSpPr/>
            <p:nvPr/>
          </p:nvSpPr>
          <p:spPr>
            <a:xfrm>
              <a:off x="1551421" y="2348787"/>
              <a:ext cx="236043" cy="21602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CC35A68-F0C4-4181-84CA-908BCB40968C}"/>
                </a:ext>
              </a:extLst>
            </p:cNvPr>
            <p:cNvSpPr/>
            <p:nvPr/>
          </p:nvSpPr>
          <p:spPr>
            <a:xfrm>
              <a:off x="1778097" y="2348787"/>
              <a:ext cx="236043" cy="21602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D2076FB-8CD2-47C4-BC75-F1A75932C4B5}"/>
                </a:ext>
              </a:extLst>
            </p:cNvPr>
            <p:cNvSpPr/>
            <p:nvPr/>
          </p:nvSpPr>
          <p:spPr>
            <a:xfrm>
              <a:off x="2187263" y="2348787"/>
              <a:ext cx="236043" cy="216024"/>
            </a:xfrm>
            <a:prstGeom prst="roundRect">
              <a:avLst/>
            </a:prstGeom>
            <a:solidFill>
              <a:schemeClr val="accent1">
                <a:alpha val="69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2531E68-5098-452A-9FAC-92460636972B}"/>
                </a:ext>
              </a:extLst>
            </p:cNvPr>
            <p:cNvSpPr/>
            <p:nvPr/>
          </p:nvSpPr>
          <p:spPr>
            <a:xfrm>
              <a:off x="857249" y="2636772"/>
              <a:ext cx="1564189" cy="2881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25F17F-34A0-427B-B12E-5BDB2F9C70A8}"/>
                </a:ext>
              </a:extLst>
            </p:cNvPr>
            <p:cNvSpPr/>
            <p:nvPr/>
          </p:nvSpPr>
          <p:spPr>
            <a:xfrm>
              <a:off x="857249" y="2975333"/>
              <a:ext cx="1564189" cy="288125"/>
            </a:xfrm>
            <a:prstGeom prst="rect">
              <a:avLst/>
            </a:prstGeom>
            <a:solidFill>
              <a:schemeClr val="accent1">
                <a:lumMod val="50000"/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5110EE-A634-489D-A236-D79A80A7B3D4}"/>
                </a:ext>
              </a:extLst>
            </p:cNvPr>
            <p:cNvSpPr/>
            <p:nvPr/>
          </p:nvSpPr>
          <p:spPr>
            <a:xfrm>
              <a:off x="857249" y="2636772"/>
              <a:ext cx="330375" cy="2881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58A93D-86ED-404F-B331-CAF555BAA136}"/>
                </a:ext>
              </a:extLst>
            </p:cNvPr>
            <p:cNvSpPr/>
            <p:nvPr/>
          </p:nvSpPr>
          <p:spPr>
            <a:xfrm>
              <a:off x="857249" y="2975332"/>
              <a:ext cx="330375" cy="288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641EBD6-30E4-467F-B40A-5AF8536BDEE7}"/>
                </a:ext>
              </a:extLst>
            </p:cNvPr>
            <p:cNvSpPr/>
            <p:nvPr/>
          </p:nvSpPr>
          <p:spPr>
            <a:xfrm>
              <a:off x="2134577" y="3039193"/>
              <a:ext cx="216024" cy="171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321DC34-7917-4C3A-AEAA-AEEF2DBF68A3}"/>
                </a:ext>
              </a:extLst>
            </p:cNvPr>
            <p:cNvSpPr/>
            <p:nvPr/>
          </p:nvSpPr>
          <p:spPr>
            <a:xfrm>
              <a:off x="2134577" y="2695206"/>
              <a:ext cx="216024" cy="171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312CE-C171-4DF3-B5E6-AEEA4B1D6EBF}"/>
                </a:ext>
              </a:extLst>
            </p:cNvPr>
            <p:cNvSpPr txBox="1"/>
            <p:nvPr/>
          </p:nvSpPr>
          <p:spPr>
            <a:xfrm>
              <a:off x="1144773" y="2624578"/>
              <a:ext cx="8972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LV.51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3DEB4C-E4EE-460C-90EF-885751FD040B}"/>
                </a:ext>
              </a:extLst>
            </p:cNvPr>
            <p:cNvSpPr txBox="1"/>
            <p:nvPr/>
          </p:nvSpPr>
          <p:spPr>
            <a:xfrm>
              <a:off x="1144772" y="2749441"/>
              <a:ext cx="8972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민들레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9285A5-FF54-4288-BFCA-93ED6AF74E19}"/>
                </a:ext>
              </a:extLst>
            </p:cNvPr>
            <p:cNvSpPr txBox="1"/>
            <p:nvPr/>
          </p:nvSpPr>
          <p:spPr>
            <a:xfrm>
              <a:off x="1149885" y="2953325"/>
              <a:ext cx="8972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LV.0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C79967-D63B-4567-96D1-F9EE3F93861C}"/>
                </a:ext>
              </a:extLst>
            </p:cNvPr>
            <p:cNvSpPr txBox="1"/>
            <p:nvPr/>
          </p:nvSpPr>
          <p:spPr>
            <a:xfrm>
              <a:off x="1149885" y="3088001"/>
              <a:ext cx="8972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나팔꽃</a:t>
              </a:r>
            </a:p>
          </p:txBody>
        </p:sp>
        <p:pic>
          <p:nvPicPr>
            <p:cNvPr id="2050" name="Picture 2" descr="민들레 PNG에 대한 이미지 검색결과">
              <a:extLst>
                <a:ext uri="{FF2B5EF4-FFF2-40B4-BE49-F238E27FC236}">
                  <a16:creationId xmlns:a16="http://schemas.microsoft.com/office/drawing/2014/main" id="{FE60FB96-D3E0-4152-886B-AF03FA4FB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11098" y="2664328"/>
              <a:ext cx="222676" cy="22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나팔꽃 png에 대한 이미지 검색결과">
              <a:extLst>
                <a:ext uri="{FF2B5EF4-FFF2-40B4-BE49-F238E27FC236}">
                  <a16:creationId xmlns:a16="http://schemas.microsoft.com/office/drawing/2014/main" id="{A835A43B-0F3D-4856-9D5D-E4F71DBB6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28" y="2998911"/>
              <a:ext cx="214344" cy="24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C351A33E-212B-43F6-B41D-29AF55FD5778}"/>
                </a:ext>
              </a:extLst>
            </p:cNvPr>
            <p:cNvSpPr/>
            <p:nvPr/>
          </p:nvSpPr>
          <p:spPr>
            <a:xfrm flipV="1">
              <a:off x="2233453" y="2413558"/>
              <a:ext cx="154957" cy="1243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6" name="Picture 8" descr="삽 icon png에 대한 이미지 검색결과">
              <a:extLst>
                <a:ext uri="{FF2B5EF4-FFF2-40B4-BE49-F238E27FC236}">
                  <a16:creationId xmlns:a16="http://schemas.microsoft.com/office/drawing/2014/main" id="{754CD3DA-B972-453B-9747-1DAA8679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675" y="2364263"/>
              <a:ext cx="185072" cy="185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화분 icon png에 대한 이미지 검색결과">
              <a:extLst>
                <a:ext uri="{FF2B5EF4-FFF2-40B4-BE49-F238E27FC236}">
                  <a16:creationId xmlns:a16="http://schemas.microsoft.com/office/drawing/2014/main" id="{F5228905-68FE-4A02-B389-F25CEBBDA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555" y="2373682"/>
              <a:ext cx="182414" cy="18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or icon png에 대한 이미지 검색결과">
              <a:extLst>
                <a:ext uri="{FF2B5EF4-FFF2-40B4-BE49-F238E27FC236}">
                  <a16:creationId xmlns:a16="http://schemas.microsoft.com/office/drawing/2014/main" id="{F4FAA749-A177-458E-8707-4D803FBF2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548" y="2372246"/>
              <a:ext cx="183850" cy="18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오각형 36">
              <a:extLst>
                <a:ext uri="{FF2B5EF4-FFF2-40B4-BE49-F238E27FC236}">
                  <a16:creationId xmlns:a16="http://schemas.microsoft.com/office/drawing/2014/main" id="{0661544D-EF7E-4209-855F-F784760E2F95}"/>
                </a:ext>
              </a:extLst>
            </p:cNvPr>
            <p:cNvSpPr/>
            <p:nvPr/>
          </p:nvSpPr>
          <p:spPr>
            <a:xfrm flipV="1">
              <a:off x="1807559" y="2383174"/>
              <a:ext cx="153998" cy="155642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2" name="Picture 14" descr="flower icon png에 대한 이미지 검색결과">
              <a:extLst>
                <a:ext uri="{FF2B5EF4-FFF2-40B4-BE49-F238E27FC236}">
                  <a16:creationId xmlns:a16="http://schemas.microsoft.com/office/drawing/2014/main" id="{F4E1313A-38C5-429E-8904-4D34B40FF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89" y="2367166"/>
              <a:ext cx="194010" cy="19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seed icon png에 대한 이미지 검색결과">
              <a:extLst>
                <a:ext uri="{FF2B5EF4-FFF2-40B4-BE49-F238E27FC236}">
                  <a16:creationId xmlns:a16="http://schemas.microsoft.com/office/drawing/2014/main" id="{BBEBF97F-F128-4061-8D36-0197CF9A4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482" y="2672232"/>
              <a:ext cx="144016" cy="14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6" descr="seed icon png에 대한 이미지 검색결과">
              <a:extLst>
                <a:ext uri="{FF2B5EF4-FFF2-40B4-BE49-F238E27FC236}">
                  <a16:creationId xmlns:a16="http://schemas.microsoft.com/office/drawing/2014/main" id="{0B82639F-622D-49EE-8E8B-86955188C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268" y="3017776"/>
              <a:ext cx="144016" cy="14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C2F9FF-2D92-4A18-B632-68757552C551}"/>
                </a:ext>
              </a:extLst>
            </p:cNvPr>
            <p:cNvSpPr txBox="1"/>
            <p:nvPr/>
          </p:nvSpPr>
          <p:spPr>
            <a:xfrm>
              <a:off x="2036383" y="2735937"/>
              <a:ext cx="4457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51.1A</a:t>
              </a:r>
              <a:endParaRPr lang="ko-KR" altLang="en-US" sz="7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568625-BE02-4A29-BC48-35ACC540431E}"/>
                </a:ext>
              </a:extLst>
            </p:cNvPr>
            <p:cNvSpPr txBox="1"/>
            <p:nvPr/>
          </p:nvSpPr>
          <p:spPr>
            <a:xfrm>
              <a:off x="2032757" y="3081515"/>
              <a:ext cx="4457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51.1A</a:t>
              </a:r>
              <a:endParaRPr lang="ko-KR" altLang="en-US" sz="7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DDC5FED-E33D-420F-BEE3-15AE28DA0AFD}"/>
              </a:ext>
            </a:extLst>
          </p:cNvPr>
          <p:cNvGrpSpPr/>
          <p:nvPr/>
        </p:nvGrpSpPr>
        <p:grpSpPr>
          <a:xfrm>
            <a:off x="2613792" y="260648"/>
            <a:ext cx="1799748" cy="3168260"/>
            <a:chOff x="2613792" y="260648"/>
            <a:chExt cx="1799748" cy="316826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6C8D50-E526-44AB-B883-3316E5D1BEBE}"/>
                </a:ext>
              </a:extLst>
            </p:cNvPr>
            <p:cNvGrpSpPr/>
            <p:nvPr/>
          </p:nvGrpSpPr>
          <p:grpSpPr>
            <a:xfrm>
              <a:off x="2613792" y="260648"/>
              <a:ext cx="1799748" cy="3168260"/>
              <a:chOff x="769568" y="548680"/>
              <a:chExt cx="1799748" cy="3168260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B740FFAA-D77F-4F97-8A44-4618E3C21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65" y="764704"/>
                <a:ext cx="1663558" cy="2680664"/>
              </a:xfrm>
              <a:prstGeom prst="rect">
                <a:avLst/>
              </a:prstGeom>
            </p:spPr>
          </p:pic>
          <p:pic>
            <p:nvPicPr>
              <p:cNvPr id="53" name="Picture 16" descr="C:\Users\리제\Desktop\그림3.png">
                <a:extLst>
                  <a:ext uri="{FF2B5EF4-FFF2-40B4-BE49-F238E27FC236}">
                    <a16:creationId xmlns:a16="http://schemas.microsoft.com/office/drawing/2014/main" id="{D4E339A7-9107-44E8-9050-13F738C90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840" y="851776"/>
                <a:ext cx="1663558" cy="213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smart phone png에 대한 이미지 검색결과">
                <a:extLst>
                  <a:ext uri="{FF2B5EF4-FFF2-40B4-BE49-F238E27FC236}">
                    <a16:creationId xmlns:a16="http://schemas.microsoft.com/office/drawing/2014/main" id="{5AC84287-71B0-4350-949A-C77E9BD57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68" y="548680"/>
                <a:ext cx="1799748" cy="3168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6" descr="plant png에 대한 이미지 검색결과">
                <a:extLst>
                  <a:ext uri="{FF2B5EF4-FFF2-40B4-BE49-F238E27FC236}">
                    <a16:creationId xmlns:a16="http://schemas.microsoft.com/office/drawing/2014/main" id="{3B39CA99-1458-45A5-B5AE-6C9B91628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483622"/>
                <a:ext cx="57513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F9AAD38-CC40-43D6-984D-8DD43B8C7D69}"/>
                  </a:ext>
                </a:extLst>
              </p:cNvPr>
              <p:cNvSpPr/>
              <p:nvPr/>
            </p:nvSpPr>
            <p:spPr>
              <a:xfrm>
                <a:off x="807565" y="2361561"/>
                <a:ext cx="1638656" cy="1008112"/>
              </a:xfrm>
              <a:prstGeom prst="rect">
                <a:avLst/>
              </a:prstGeom>
              <a:solidFill>
                <a:schemeClr val="tx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5360CAB-2A46-4A8B-BF47-C014B31D95A6}"/>
                  </a:ext>
                </a:extLst>
              </p:cNvPr>
              <p:cNvSpPr/>
              <p:nvPr/>
            </p:nvSpPr>
            <p:spPr>
              <a:xfrm>
                <a:off x="847571" y="2352351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5F59365-8676-4BA2-8BBF-C25F417F4B59}"/>
                  </a:ext>
                </a:extLst>
              </p:cNvPr>
              <p:cNvSpPr/>
              <p:nvPr/>
            </p:nvSpPr>
            <p:spPr>
              <a:xfrm>
                <a:off x="1088702" y="2350569"/>
                <a:ext cx="236043" cy="2160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B35504BF-92D8-4DF0-9639-0E4585323393}"/>
                  </a:ext>
                </a:extLst>
              </p:cNvPr>
              <p:cNvSpPr/>
              <p:nvPr/>
            </p:nvSpPr>
            <p:spPr>
              <a:xfrm>
                <a:off x="1322741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AFF7887-F589-4476-97B9-1029FE99473A}"/>
                  </a:ext>
                </a:extLst>
              </p:cNvPr>
              <p:cNvSpPr/>
              <p:nvPr/>
            </p:nvSpPr>
            <p:spPr>
              <a:xfrm>
                <a:off x="1551421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D2BD4D3D-AD15-4552-A183-4862DA359813}"/>
                  </a:ext>
                </a:extLst>
              </p:cNvPr>
              <p:cNvSpPr/>
              <p:nvPr/>
            </p:nvSpPr>
            <p:spPr>
              <a:xfrm>
                <a:off x="1778097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959E9AA-C657-4414-A37F-7B83C56371A8}"/>
                  </a:ext>
                </a:extLst>
              </p:cNvPr>
              <p:cNvSpPr/>
              <p:nvPr/>
            </p:nvSpPr>
            <p:spPr>
              <a:xfrm>
                <a:off x="2187263" y="2348787"/>
                <a:ext cx="236043" cy="216024"/>
              </a:xfrm>
              <a:prstGeom prst="roundRect">
                <a:avLst/>
              </a:prstGeom>
              <a:solidFill>
                <a:schemeClr val="accent1">
                  <a:alpha val="69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94BC47C-1297-40E5-8303-B5659B01F11B}"/>
                  </a:ext>
                </a:extLst>
              </p:cNvPr>
              <p:cNvSpPr/>
              <p:nvPr/>
            </p:nvSpPr>
            <p:spPr>
              <a:xfrm>
                <a:off x="857249" y="2636772"/>
                <a:ext cx="1564189" cy="2881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30DAA9A-21B2-4A9C-9348-4977AE48CE2F}"/>
                  </a:ext>
                </a:extLst>
              </p:cNvPr>
              <p:cNvSpPr/>
              <p:nvPr/>
            </p:nvSpPr>
            <p:spPr>
              <a:xfrm>
                <a:off x="857249" y="263677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EF0D1A8-B0E8-4FB1-BD8B-44D6C3384322}"/>
                  </a:ext>
                </a:extLst>
              </p:cNvPr>
              <p:cNvSpPr/>
              <p:nvPr/>
            </p:nvSpPr>
            <p:spPr>
              <a:xfrm>
                <a:off x="857249" y="2973140"/>
                <a:ext cx="1564189" cy="2881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DC7DF07-CA2B-49A4-9EBE-17F923AC16DC}"/>
                  </a:ext>
                </a:extLst>
              </p:cNvPr>
              <p:cNvSpPr/>
              <p:nvPr/>
            </p:nvSpPr>
            <p:spPr>
              <a:xfrm>
                <a:off x="857249" y="297533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C78FF4F7-F7D6-4E4B-B3CB-E313BF72A69C}"/>
                  </a:ext>
                </a:extLst>
              </p:cNvPr>
              <p:cNvSpPr/>
              <p:nvPr/>
            </p:nvSpPr>
            <p:spPr>
              <a:xfrm>
                <a:off x="2134577" y="3039193"/>
                <a:ext cx="216024" cy="171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DF73CE7A-62F4-41FE-AD0F-6E8334AA71D3}"/>
                  </a:ext>
                </a:extLst>
              </p:cNvPr>
              <p:cNvSpPr/>
              <p:nvPr/>
            </p:nvSpPr>
            <p:spPr>
              <a:xfrm>
                <a:off x="2134577" y="2695206"/>
                <a:ext cx="216024" cy="171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4BE9F3B-AB4C-4515-8108-F3AE7D721932}"/>
                  </a:ext>
                </a:extLst>
              </p:cNvPr>
              <p:cNvSpPr txBox="1"/>
              <p:nvPr/>
            </p:nvSpPr>
            <p:spPr>
              <a:xfrm>
                <a:off x="1144773" y="2624578"/>
                <a:ext cx="8972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bg1"/>
                    </a:solidFill>
                  </a:rPr>
                  <a:t>LV.10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7D453D5-DC27-4DAD-8C8B-854B90FDBAD4}"/>
                  </a:ext>
                </a:extLst>
              </p:cNvPr>
              <p:cNvSpPr txBox="1"/>
              <p:nvPr/>
            </p:nvSpPr>
            <p:spPr>
              <a:xfrm>
                <a:off x="1144772" y="2749441"/>
                <a:ext cx="8972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/>
                    </a:solidFill>
                  </a:rPr>
                  <a:t>클릭 점수 </a:t>
                </a:r>
                <a:r>
                  <a:rPr lang="en-US" altLang="ko-KR" sz="600" b="1" dirty="0">
                    <a:solidFill>
                      <a:schemeClr val="bg1"/>
                    </a:solidFill>
                  </a:rPr>
                  <a:t>Up</a:t>
                </a:r>
                <a:endParaRPr lang="ko-KR" altLang="en-US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AA1BFE-9DD7-4A08-934E-A5CF9652CA73}"/>
                  </a:ext>
                </a:extLst>
              </p:cNvPr>
              <p:cNvSpPr txBox="1"/>
              <p:nvPr/>
            </p:nvSpPr>
            <p:spPr>
              <a:xfrm>
                <a:off x="1149885" y="2953325"/>
                <a:ext cx="8972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bg1"/>
                    </a:solidFill>
                  </a:rPr>
                  <a:t>LV.3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0B5C59A-BE2C-4D07-A81C-D7A1ECC640F3}"/>
                  </a:ext>
                </a:extLst>
              </p:cNvPr>
              <p:cNvSpPr txBox="1"/>
              <p:nvPr/>
            </p:nvSpPr>
            <p:spPr>
              <a:xfrm>
                <a:off x="1149885" y="3088001"/>
                <a:ext cx="8972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/>
                    </a:solidFill>
                  </a:rPr>
                  <a:t>땅 고르기</a:t>
                </a:r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65A64E32-9834-4D5E-8760-EAD1C2AABBC5}"/>
                  </a:ext>
                </a:extLst>
              </p:cNvPr>
              <p:cNvSpPr/>
              <p:nvPr/>
            </p:nvSpPr>
            <p:spPr>
              <a:xfrm flipV="1">
                <a:off x="2233453" y="2413558"/>
                <a:ext cx="154957" cy="1243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6" name="Picture 8" descr="삽 icon png에 대한 이미지 검색결과">
                <a:extLst>
                  <a:ext uri="{FF2B5EF4-FFF2-40B4-BE49-F238E27FC236}">
                    <a16:creationId xmlns:a16="http://schemas.microsoft.com/office/drawing/2014/main" id="{A107EEC0-3373-4CC8-8DCF-7CCF41CBA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675" y="2364263"/>
                <a:ext cx="185072" cy="185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10" descr="화분 icon png에 대한 이미지 검색결과">
                <a:extLst>
                  <a:ext uri="{FF2B5EF4-FFF2-40B4-BE49-F238E27FC236}">
                    <a16:creationId xmlns:a16="http://schemas.microsoft.com/office/drawing/2014/main" id="{C688BA33-01E6-4283-9731-5A971561FC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555" y="2373682"/>
                <a:ext cx="182414" cy="182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12" descr="door icon png에 대한 이미지 검색결과">
                <a:extLst>
                  <a:ext uri="{FF2B5EF4-FFF2-40B4-BE49-F238E27FC236}">
                    <a16:creationId xmlns:a16="http://schemas.microsoft.com/office/drawing/2014/main" id="{B43E8B2E-CC54-451E-827E-4BA68A39C1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548" y="2372246"/>
                <a:ext cx="183850" cy="18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오각형 78">
                <a:extLst>
                  <a:ext uri="{FF2B5EF4-FFF2-40B4-BE49-F238E27FC236}">
                    <a16:creationId xmlns:a16="http://schemas.microsoft.com/office/drawing/2014/main" id="{DAAE7D4B-70D6-4697-BEF5-7A062BC3D7C0}"/>
                  </a:ext>
                </a:extLst>
              </p:cNvPr>
              <p:cNvSpPr/>
              <p:nvPr/>
            </p:nvSpPr>
            <p:spPr>
              <a:xfrm flipV="1">
                <a:off x="1807559" y="2383174"/>
                <a:ext cx="153998" cy="155642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Picture 14" descr="flower icon png에 대한 이미지 검색결과">
                <a:extLst>
                  <a:ext uri="{FF2B5EF4-FFF2-40B4-BE49-F238E27FC236}">
                    <a16:creationId xmlns:a16="http://schemas.microsoft.com/office/drawing/2014/main" id="{5CF0B4B2-4A71-43AF-9A1F-6B1C3A8BD0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389" y="2367166"/>
                <a:ext cx="194010" cy="194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6" descr="seed icon png에 대한 이미지 검색결과">
                <a:extLst>
                  <a:ext uri="{FF2B5EF4-FFF2-40B4-BE49-F238E27FC236}">
                    <a16:creationId xmlns:a16="http://schemas.microsoft.com/office/drawing/2014/main" id="{6B6ECCEB-1F1D-4E55-A7B9-813A91641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482" y="2672232"/>
                <a:ext cx="144016" cy="14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6" descr="seed icon png에 대한 이미지 검색결과">
                <a:extLst>
                  <a:ext uri="{FF2B5EF4-FFF2-40B4-BE49-F238E27FC236}">
                    <a16:creationId xmlns:a16="http://schemas.microsoft.com/office/drawing/2014/main" id="{E1DB7208-D9D4-4C3E-A013-699CE3A3E0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1268" y="3017776"/>
                <a:ext cx="144016" cy="144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A2E652-4030-4578-A6A7-C49C9B434211}"/>
                  </a:ext>
                </a:extLst>
              </p:cNvPr>
              <p:cNvSpPr txBox="1"/>
              <p:nvPr/>
            </p:nvSpPr>
            <p:spPr>
              <a:xfrm>
                <a:off x="2036383" y="2735937"/>
                <a:ext cx="4457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2.23B</a:t>
                </a:r>
                <a:endParaRPr lang="ko-KR" altLang="en-US" sz="7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8D1A40-E52D-4EDB-B754-07C98999F6DF}"/>
                  </a:ext>
                </a:extLst>
              </p:cNvPr>
              <p:cNvSpPr txBox="1"/>
              <p:nvPr/>
            </p:nvSpPr>
            <p:spPr>
              <a:xfrm>
                <a:off x="2032757" y="3081515"/>
                <a:ext cx="4457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51.1B</a:t>
                </a:r>
                <a:endParaRPr lang="ko-KR" altLang="en-US" sz="700" dirty="0"/>
              </a:p>
            </p:txBody>
          </p:sp>
        </p:grpSp>
        <p:pic>
          <p:nvPicPr>
            <p:cNvPr id="85" name="Picture 8" descr="삽 icon png에 대한 이미지 검색결과">
              <a:extLst>
                <a:ext uri="{FF2B5EF4-FFF2-40B4-BE49-F238E27FC236}">
                  <a16:creationId xmlns:a16="http://schemas.microsoft.com/office/drawing/2014/main" id="{D5490EDA-848A-4310-BACF-702037CEF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767" y="2706223"/>
              <a:ext cx="236970" cy="236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and icon png에 대한 이미지 검색결과">
              <a:extLst>
                <a:ext uri="{FF2B5EF4-FFF2-40B4-BE49-F238E27FC236}">
                  <a16:creationId xmlns:a16="http://schemas.microsoft.com/office/drawing/2014/main" id="{CE04081F-2F39-4955-9A75-77046C038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636" y="2389877"/>
              <a:ext cx="198582" cy="198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44A5B3-834B-42B2-B4D0-756CE8878225}"/>
              </a:ext>
            </a:extLst>
          </p:cNvPr>
          <p:cNvGrpSpPr/>
          <p:nvPr/>
        </p:nvGrpSpPr>
        <p:grpSpPr>
          <a:xfrm>
            <a:off x="618103" y="3846961"/>
            <a:ext cx="1799748" cy="3168260"/>
            <a:chOff x="4488470" y="260648"/>
            <a:chExt cx="1799748" cy="316826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2FEF2E6-86DE-409D-B2A2-FB350EB4988A}"/>
                </a:ext>
              </a:extLst>
            </p:cNvPr>
            <p:cNvGrpSpPr/>
            <p:nvPr/>
          </p:nvGrpSpPr>
          <p:grpSpPr>
            <a:xfrm>
              <a:off x="4488470" y="260648"/>
              <a:ext cx="1799748" cy="3168260"/>
              <a:chOff x="769568" y="548680"/>
              <a:chExt cx="1799748" cy="3168260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59B71C55-3154-4FF1-92C4-372CC5A26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65" y="764704"/>
                <a:ext cx="1663558" cy="2680664"/>
              </a:xfrm>
              <a:prstGeom prst="rect">
                <a:avLst/>
              </a:prstGeom>
            </p:spPr>
          </p:pic>
          <p:pic>
            <p:nvPicPr>
              <p:cNvPr id="91" name="Picture 16" descr="C:\Users\리제\Desktop\그림3.png">
                <a:extLst>
                  <a:ext uri="{FF2B5EF4-FFF2-40B4-BE49-F238E27FC236}">
                    <a16:creationId xmlns:a16="http://schemas.microsoft.com/office/drawing/2014/main" id="{31C60921-498E-40BA-9C3A-E99DD34F3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840" y="851776"/>
                <a:ext cx="1663558" cy="213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4" descr="smart phone png에 대한 이미지 검색결과">
                <a:extLst>
                  <a:ext uri="{FF2B5EF4-FFF2-40B4-BE49-F238E27FC236}">
                    <a16:creationId xmlns:a16="http://schemas.microsoft.com/office/drawing/2014/main" id="{B6E79503-C761-4120-8C15-0CA499EE0C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68" y="548680"/>
                <a:ext cx="1799748" cy="3168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6" descr="plant png에 대한 이미지 검색결과">
                <a:extLst>
                  <a:ext uri="{FF2B5EF4-FFF2-40B4-BE49-F238E27FC236}">
                    <a16:creationId xmlns:a16="http://schemas.microsoft.com/office/drawing/2014/main" id="{56CD37EE-EB26-4F02-A8F7-6D22DD63D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483622"/>
                <a:ext cx="57513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4A3D6F-1B7C-4999-AED4-2D3D148E7862}"/>
                  </a:ext>
                </a:extLst>
              </p:cNvPr>
              <p:cNvSpPr/>
              <p:nvPr/>
            </p:nvSpPr>
            <p:spPr>
              <a:xfrm>
                <a:off x="807565" y="2361561"/>
                <a:ext cx="1638656" cy="1008112"/>
              </a:xfrm>
              <a:prstGeom prst="rect">
                <a:avLst/>
              </a:prstGeom>
              <a:solidFill>
                <a:schemeClr val="tx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A311525C-79FE-4F3D-BF06-2F84A83737AB}"/>
                  </a:ext>
                </a:extLst>
              </p:cNvPr>
              <p:cNvSpPr/>
              <p:nvPr/>
            </p:nvSpPr>
            <p:spPr>
              <a:xfrm>
                <a:off x="847571" y="2352351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B7FCA81D-2791-4187-87DE-DDCD780257EF}"/>
                  </a:ext>
                </a:extLst>
              </p:cNvPr>
              <p:cNvSpPr/>
              <p:nvPr/>
            </p:nvSpPr>
            <p:spPr>
              <a:xfrm>
                <a:off x="1088702" y="2350569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035C4DAC-107B-4F4E-8199-2CAED1B678CA}"/>
                  </a:ext>
                </a:extLst>
              </p:cNvPr>
              <p:cNvSpPr/>
              <p:nvPr/>
            </p:nvSpPr>
            <p:spPr>
              <a:xfrm>
                <a:off x="1322741" y="2348787"/>
                <a:ext cx="236043" cy="2160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1220BBBD-BF57-4F88-BCCC-54DA7FC81EB2}"/>
                  </a:ext>
                </a:extLst>
              </p:cNvPr>
              <p:cNvSpPr/>
              <p:nvPr/>
            </p:nvSpPr>
            <p:spPr>
              <a:xfrm>
                <a:off x="1551421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5E01DFF1-CC31-4F10-ACB5-705A3296A94F}"/>
                  </a:ext>
                </a:extLst>
              </p:cNvPr>
              <p:cNvSpPr/>
              <p:nvPr/>
            </p:nvSpPr>
            <p:spPr>
              <a:xfrm>
                <a:off x="1778097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BD95094-C9AE-462A-85DD-FD66B411911A}"/>
                  </a:ext>
                </a:extLst>
              </p:cNvPr>
              <p:cNvSpPr/>
              <p:nvPr/>
            </p:nvSpPr>
            <p:spPr>
              <a:xfrm>
                <a:off x="2187263" y="2348787"/>
                <a:ext cx="236043" cy="216024"/>
              </a:xfrm>
              <a:prstGeom prst="roundRect">
                <a:avLst/>
              </a:prstGeom>
              <a:solidFill>
                <a:schemeClr val="accent1">
                  <a:alpha val="69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C50A687-D011-446E-936B-F341D1AB1DEE}"/>
                  </a:ext>
                </a:extLst>
              </p:cNvPr>
              <p:cNvSpPr/>
              <p:nvPr/>
            </p:nvSpPr>
            <p:spPr>
              <a:xfrm>
                <a:off x="857249" y="2636772"/>
                <a:ext cx="1564189" cy="2881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CB53F40-6AE7-4FC5-924C-AD176EBEF3A3}"/>
                  </a:ext>
                </a:extLst>
              </p:cNvPr>
              <p:cNvSpPr/>
              <p:nvPr/>
            </p:nvSpPr>
            <p:spPr>
              <a:xfrm>
                <a:off x="857249" y="263677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20DF85-4FDB-4918-B4B1-D5A6E3D13794}"/>
                  </a:ext>
                </a:extLst>
              </p:cNvPr>
              <p:cNvSpPr/>
              <p:nvPr/>
            </p:nvSpPr>
            <p:spPr>
              <a:xfrm>
                <a:off x="857249" y="2973140"/>
                <a:ext cx="1564189" cy="288125"/>
              </a:xfrm>
              <a:prstGeom prst="rect">
                <a:avLst/>
              </a:prstGeom>
              <a:solidFill>
                <a:schemeClr val="accent1">
                  <a:lumMod val="50000"/>
                  <a:alpha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4E6F7F8-CC2A-47EF-B06C-7EC378875530}"/>
                  </a:ext>
                </a:extLst>
              </p:cNvPr>
              <p:cNvSpPr/>
              <p:nvPr/>
            </p:nvSpPr>
            <p:spPr>
              <a:xfrm>
                <a:off x="857249" y="297533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85D4B3C-A175-4AB0-8CD5-8698EB7362F0}"/>
                  </a:ext>
                </a:extLst>
              </p:cNvPr>
              <p:cNvSpPr/>
              <p:nvPr/>
            </p:nvSpPr>
            <p:spPr>
              <a:xfrm>
                <a:off x="2134577" y="3039193"/>
                <a:ext cx="216024" cy="17151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15E96568-CB05-4417-9DFC-36578698E62D}"/>
                  </a:ext>
                </a:extLst>
              </p:cNvPr>
              <p:cNvSpPr/>
              <p:nvPr/>
            </p:nvSpPr>
            <p:spPr>
              <a:xfrm>
                <a:off x="2134577" y="2695206"/>
                <a:ext cx="216024" cy="171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6E2FE0A-5A1B-412B-AE60-4B9A82847BF8}"/>
                  </a:ext>
                </a:extLst>
              </p:cNvPr>
              <p:cNvSpPr txBox="1"/>
              <p:nvPr/>
            </p:nvSpPr>
            <p:spPr>
              <a:xfrm>
                <a:off x="1144773" y="2624578"/>
                <a:ext cx="8972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</a:rPr>
                  <a:t>민들레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C56007-237C-4D63-916A-C84850E600C8}"/>
                  </a:ext>
                </a:extLst>
              </p:cNvPr>
              <p:cNvSpPr txBox="1"/>
              <p:nvPr/>
            </p:nvSpPr>
            <p:spPr>
              <a:xfrm>
                <a:off x="1144772" y="2749441"/>
                <a:ext cx="8972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/>
                    </a:solidFill>
                  </a:rPr>
                  <a:t>초당 </a:t>
                </a:r>
                <a:r>
                  <a:rPr lang="en-US" altLang="ko-KR" sz="600" b="1" dirty="0">
                    <a:solidFill>
                      <a:schemeClr val="bg1"/>
                    </a:solidFill>
                  </a:rPr>
                  <a:t>11.245B</a:t>
                </a:r>
                <a:endParaRPr lang="ko-KR" altLang="en-US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E8236323-4417-424D-9245-1DFA241D323C}"/>
                  </a:ext>
                </a:extLst>
              </p:cNvPr>
              <p:cNvSpPr/>
              <p:nvPr/>
            </p:nvSpPr>
            <p:spPr>
              <a:xfrm flipV="1">
                <a:off x="2233453" y="2413558"/>
                <a:ext cx="154957" cy="1243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" name="Picture 8" descr="삽 icon png에 대한 이미지 검색결과">
                <a:extLst>
                  <a:ext uri="{FF2B5EF4-FFF2-40B4-BE49-F238E27FC236}">
                    <a16:creationId xmlns:a16="http://schemas.microsoft.com/office/drawing/2014/main" id="{A53F75A2-6DAE-4CFD-B306-717940824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675" y="2364263"/>
                <a:ext cx="185072" cy="185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10" descr="화분 icon png에 대한 이미지 검색결과">
                <a:extLst>
                  <a:ext uri="{FF2B5EF4-FFF2-40B4-BE49-F238E27FC236}">
                    <a16:creationId xmlns:a16="http://schemas.microsoft.com/office/drawing/2014/main" id="{E40E39A1-3D9B-4C45-AF2D-1D0BB7043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555" y="2373682"/>
                <a:ext cx="182414" cy="182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12" descr="door icon png에 대한 이미지 검색결과">
                <a:extLst>
                  <a:ext uri="{FF2B5EF4-FFF2-40B4-BE49-F238E27FC236}">
                    <a16:creationId xmlns:a16="http://schemas.microsoft.com/office/drawing/2014/main" id="{68B8CD4F-6959-487D-ACD1-BF13E316B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548" y="2372246"/>
                <a:ext cx="183850" cy="18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" name="오각형 114">
                <a:extLst>
                  <a:ext uri="{FF2B5EF4-FFF2-40B4-BE49-F238E27FC236}">
                    <a16:creationId xmlns:a16="http://schemas.microsoft.com/office/drawing/2014/main" id="{D7D808CF-239D-4AE4-9ABD-BBA7A95C7FE8}"/>
                  </a:ext>
                </a:extLst>
              </p:cNvPr>
              <p:cNvSpPr/>
              <p:nvPr/>
            </p:nvSpPr>
            <p:spPr>
              <a:xfrm flipV="1">
                <a:off x="1807559" y="2383174"/>
                <a:ext cx="153998" cy="155642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6" name="Picture 14" descr="flower icon png에 대한 이미지 검색결과">
                <a:extLst>
                  <a:ext uri="{FF2B5EF4-FFF2-40B4-BE49-F238E27FC236}">
                    <a16:creationId xmlns:a16="http://schemas.microsoft.com/office/drawing/2014/main" id="{71DF2CA0-3F4B-48BF-8710-FF9DAA7768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389" y="2367166"/>
                <a:ext cx="194010" cy="194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3" name="Picture 2" descr="민들레 PNG에 대한 이미지 검색결과">
              <a:extLst>
                <a:ext uri="{FF2B5EF4-FFF2-40B4-BE49-F238E27FC236}">
                  <a16:creationId xmlns:a16="http://schemas.microsoft.com/office/drawing/2014/main" id="{FECF7843-FCD8-439D-ADFE-3366CEC7DE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21434" y="2376296"/>
              <a:ext cx="222676" cy="22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nformation icon png에 대한 이미지 검색결과">
              <a:extLst>
                <a:ext uri="{FF2B5EF4-FFF2-40B4-BE49-F238E27FC236}">
                  <a16:creationId xmlns:a16="http://schemas.microsoft.com/office/drawing/2014/main" id="{B11E18BB-4594-4844-900E-B1BCD316B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6887" y="2392968"/>
              <a:ext cx="202500" cy="20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2E0CD9-DBD9-4189-8C28-F2B34AAB8762}"/>
              </a:ext>
            </a:extLst>
          </p:cNvPr>
          <p:cNvGrpSpPr/>
          <p:nvPr/>
        </p:nvGrpSpPr>
        <p:grpSpPr>
          <a:xfrm>
            <a:off x="2614149" y="3855804"/>
            <a:ext cx="1896636" cy="3168260"/>
            <a:chOff x="1625351" y="3567125"/>
            <a:chExt cx="1896636" cy="3168260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A732881-B126-4C34-8987-CF7DC31D22D8}"/>
                </a:ext>
              </a:extLst>
            </p:cNvPr>
            <p:cNvGrpSpPr/>
            <p:nvPr/>
          </p:nvGrpSpPr>
          <p:grpSpPr>
            <a:xfrm>
              <a:off x="1625351" y="3567125"/>
              <a:ext cx="1799748" cy="3168260"/>
              <a:chOff x="769568" y="548680"/>
              <a:chExt cx="1799748" cy="3168260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8ABAD3F9-A844-41DB-869A-220A81FDB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65" y="764704"/>
                <a:ext cx="1663558" cy="2680664"/>
              </a:xfrm>
              <a:prstGeom prst="rect">
                <a:avLst/>
              </a:prstGeom>
            </p:spPr>
          </p:pic>
          <p:pic>
            <p:nvPicPr>
              <p:cNvPr id="127" name="Picture 16" descr="C:\Users\리제\Desktop\그림3.png">
                <a:extLst>
                  <a:ext uri="{FF2B5EF4-FFF2-40B4-BE49-F238E27FC236}">
                    <a16:creationId xmlns:a16="http://schemas.microsoft.com/office/drawing/2014/main" id="{8E7A5D07-FCB8-47D1-9F05-9F8F795E30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840" y="851776"/>
                <a:ext cx="1663558" cy="213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4" descr="smart phone png에 대한 이미지 검색결과">
                <a:extLst>
                  <a:ext uri="{FF2B5EF4-FFF2-40B4-BE49-F238E27FC236}">
                    <a16:creationId xmlns:a16="http://schemas.microsoft.com/office/drawing/2014/main" id="{9453A9F2-A3BF-45A9-B749-C6A033628E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68" y="548680"/>
                <a:ext cx="1799748" cy="3168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6" descr="plant png에 대한 이미지 검색결과">
                <a:extLst>
                  <a:ext uri="{FF2B5EF4-FFF2-40B4-BE49-F238E27FC236}">
                    <a16:creationId xmlns:a16="http://schemas.microsoft.com/office/drawing/2014/main" id="{B61669FB-6BAD-4974-A972-4DEE38406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483622"/>
                <a:ext cx="57513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D3E401E-02C9-4DF6-B70B-0E95A5E89F0E}"/>
                  </a:ext>
                </a:extLst>
              </p:cNvPr>
              <p:cNvSpPr/>
              <p:nvPr/>
            </p:nvSpPr>
            <p:spPr>
              <a:xfrm>
                <a:off x="807565" y="2361561"/>
                <a:ext cx="1638656" cy="1008112"/>
              </a:xfrm>
              <a:prstGeom prst="rect">
                <a:avLst/>
              </a:prstGeom>
              <a:solidFill>
                <a:schemeClr val="tx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D337AF4-2E28-4247-AD55-3EFF12B9E5F1}"/>
                  </a:ext>
                </a:extLst>
              </p:cNvPr>
              <p:cNvSpPr/>
              <p:nvPr/>
            </p:nvSpPr>
            <p:spPr>
              <a:xfrm>
                <a:off x="847571" y="2352351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3F585A05-73E2-4DCE-8BC6-C1CDE4C35144}"/>
                  </a:ext>
                </a:extLst>
              </p:cNvPr>
              <p:cNvSpPr/>
              <p:nvPr/>
            </p:nvSpPr>
            <p:spPr>
              <a:xfrm>
                <a:off x="1088702" y="2350569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84A3334-D0B3-44C3-950E-D566527E0A80}"/>
                  </a:ext>
                </a:extLst>
              </p:cNvPr>
              <p:cNvSpPr/>
              <p:nvPr/>
            </p:nvSpPr>
            <p:spPr>
              <a:xfrm>
                <a:off x="1322741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BC867653-5D62-4A4A-BBC5-C1C3DB3F8EE7}"/>
                  </a:ext>
                </a:extLst>
              </p:cNvPr>
              <p:cNvSpPr/>
              <p:nvPr/>
            </p:nvSpPr>
            <p:spPr>
              <a:xfrm>
                <a:off x="1551421" y="2348787"/>
                <a:ext cx="236043" cy="2160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D034D4DB-99A0-4602-B74C-D0E0FA2C6153}"/>
                  </a:ext>
                </a:extLst>
              </p:cNvPr>
              <p:cNvSpPr/>
              <p:nvPr/>
            </p:nvSpPr>
            <p:spPr>
              <a:xfrm>
                <a:off x="1778097" y="2348787"/>
                <a:ext cx="236043" cy="21602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210F1D6-0B1D-4BA6-8BB3-7B84EF28F362}"/>
                  </a:ext>
                </a:extLst>
              </p:cNvPr>
              <p:cNvSpPr/>
              <p:nvPr/>
            </p:nvSpPr>
            <p:spPr>
              <a:xfrm>
                <a:off x="2187263" y="2348787"/>
                <a:ext cx="236043" cy="216024"/>
              </a:xfrm>
              <a:prstGeom prst="roundRect">
                <a:avLst/>
              </a:prstGeom>
              <a:solidFill>
                <a:schemeClr val="accent1">
                  <a:alpha val="69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D444E24-36ED-4AF9-9059-55FF68534ECD}"/>
                  </a:ext>
                </a:extLst>
              </p:cNvPr>
              <p:cNvSpPr/>
              <p:nvPr/>
            </p:nvSpPr>
            <p:spPr>
              <a:xfrm>
                <a:off x="857249" y="2636772"/>
                <a:ext cx="1564189" cy="2881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10A0743B-F6F0-47BB-8F7E-3D7792FF877C}"/>
                  </a:ext>
                </a:extLst>
              </p:cNvPr>
              <p:cNvSpPr/>
              <p:nvPr/>
            </p:nvSpPr>
            <p:spPr>
              <a:xfrm>
                <a:off x="857249" y="2975333"/>
                <a:ext cx="1564189" cy="2881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B5E6D33-BBCC-471E-B2A5-B2AAF9D6715B}"/>
                  </a:ext>
                </a:extLst>
              </p:cNvPr>
              <p:cNvSpPr/>
              <p:nvPr/>
            </p:nvSpPr>
            <p:spPr>
              <a:xfrm>
                <a:off x="857249" y="263677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8024070-5ECB-4532-8442-BE2BB586F185}"/>
                  </a:ext>
                </a:extLst>
              </p:cNvPr>
              <p:cNvSpPr/>
              <p:nvPr/>
            </p:nvSpPr>
            <p:spPr>
              <a:xfrm>
                <a:off x="857249" y="2975332"/>
                <a:ext cx="330375" cy="2881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589C0AD8-7DDB-40DB-B4AE-64CF1D360932}"/>
                  </a:ext>
                </a:extLst>
              </p:cNvPr>
              <p:cNvSpPr/>
              <p:nvPr/>
            </p:nvSpPr>
            <p:spPr>
              <a:xfrm>
                <a:off x="2134577" y="3039193"/>
                <a:ext cx="216024" cy="171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C520E05E-EF38-4650-89D6-91DC1F0D2425}"/>
                  </a:ext>
                </a:extLst>
              </p:cNvPr>
              <p:cNvSpPr/>
              <p:nvPr/>
            </p:nvSpPr>
            <p:spPr>
              <a:xfrm>
                <a:off x="2134577" y="2695206"/>
                <a:ext cx="216024" cy="1715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C628F7C-6723-404E-A86E-C33803717CC2}"/>
                  </a:ext>
                </a:extLst>
              </p:cNvPr>
              <p:cNvSpPr txBox="1"/>
              <p:nvPr/>
            </p:nvSpPr>
            <p:spPr>
              <a:xfrm>
                <a:off x="1144773" y="2624578"/>
                <a:ext cx="8972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bg1"/>
                    </a:solidFill>
                  </a:rPr>
                  <a:t>LV.51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1AE8358-9EE8-4067-AE4D-6159BC86E920}"/>
                  </a:ext>
                </a:extLst>
              </p:cNvPr>
              <p:cNvSpPr txBox="1"/>
              <p:nvPr/>
            </p:nvSpPr>
            <p:spPr>
              <a:xfrm>
                <a:off x="1144772" y="2749441"/>
                <a:ext cx="8972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/>
                    </a:solidFill>
                  </a:rPr>
                  <a:t>민들레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6781B6A-2F63-41F4-98CB-9A6051ADE119}"/>
                  </a:ext>
                </a:extLst>
              </p:cNvPr>
              <p:cNvSpPr txBox="1"/>
              <p:nvPr/>
            </p:nvSpPr>
            <p:spPr>
              <a:xfrm>
                <a:off x="1149885" y="2953325"/>
                <a:ext cx="8972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bg1"/>
                    </a:solidFill>
                  </a:rPr>
                  <a:t>LV.0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2379BDA-2AA8-4C52-8D64-5F397129FFE6}"/>
                  </a:ext>
                </a:extLst>
              </p:cNvPr>
              <p:cNvSpPr txBox="1"/>
              <p:nvPr/>
            </p:nvSpPr>
            <p:spPr>
              <a:xfrm>
                <a:off x="1149885" y="3088001"/>
                <a:ext cx="8972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/>
                    </a:solidFill>
                  </a:rPr>
                  <a:t>나팔꽃</a:t>
                </a:r>
              </a:p>
            </p:txBody>
          </p:sp>
          <p:pic>
            <p:nvPicPr>
              <p:cNvPr id="147" name="Picture 2" descr="민들레 PNG에 대한 이미지 검색결과">
                <a:extLst>
                  <a:ext uri="{FF2B5EF4-FFF2-40B4-BE49-F238E27FC236}">
                    <a16:creationId xmlns:a16="http://schemas.microsoft.com/office/drawing/2014/main" id="{045B3D76-53B0-411F-AAC7-30F89E3B9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911098" y="2664328"/>
                <a:ext cx="222676" cy="226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4" descr="나팔꽃 png에 대한 이미지 검색결과">
                <a:extLst>
                  <a:ext uri="{FF2B5EF4-FFF2-40B4-BE49-F238E27FC236}">
                    <a16:creationId xmlns:a16="http://schemas.microsoft.com/office/drawing/2014/main" id="{126393C0-9530-46F4-99CF-A678C47EA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428" y="2998911"/>
                <a:ext cx="214344" cy="245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이등변 삼각형 148">
                <a:extLst>
                  <a:ext uri="{FF2B5EF4-FFF2-40B4-BE49-F238E27FC236}">
                    <a16:creationId xmlns:a16="http://schemas.microsoft.com/office/drawing/2014/main" id="{20C8006B-7112-4D2E-A63A-4322539DADE7}"/>
                  </a:ext>
                </a:extLst>
              </p:cNvPr>
              <p:cNvSpPr/>
              <p:nvPr/>
            </p:nvSpPr>
            <p:spPr>
              <a:xfrm flipV="1">
                <a:off x="2233453" y="2413558"/>
                <a:ext cx="154957" cy="1243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0" name="Picture 8" descr="삽 icon png에 대한 이미지 검색결과">
                <a:extLst>
                  <a:ext uri="{FF2B5EF4-FFF2-40B4-BE49-F238E27FC236}">
                    <a16:creationId xmlns:a16="http://schemas.microsoft.com/office/drawing/2014/main" id="{E8F2AF91-EDCE-4A41-B9F3-368885E97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675" y="2364263"/>
                <a:ext cx="185072" cy="185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10" descr="화분 icon png에 대한 이미지 검색결과">
                <a:extLst>
                  <a:ext uri="{FF2B5EF4-FFF2-40B4-BE49-F238E27FC236}">
                    <a16:creationId xmlns:a16="http://schemas.microsoft.com/office/drawing/2014/main" id="{623D2AAF-D93E-4EA7-9308-730246E55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9555" y="2373682"/>
                <a:ext cx="182414" cy="182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12" descr="door icon png에 대한 이미지 검색결과">
                <a:extLst>
                  <a:ext uri="{FF2B5EF4-FFF2-40B4-BE49-F238E27FC236}">
                    <a16:creationId xmlns:a16="http://schemas.microsoft.com/office/drawing/2014/main" id="{2FC7D1EF-E117-4268-B9A1-861A2C2AC5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548" y="2372246"/>
                <a:ext cx="183850" cy="183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오각형 152">
                <a:extLst>
                  <a:ext uri="{FF2B5EF4-FFF2-40B4-BE49-F238E27FC236}">
                    <a16:creationId xmlns:a16="http://schemas.microsoft.com/office/drawing/2014/main" id="{B815C968-CDE8-4501-A911-FD3839C50A06}"/>
                  </a:ext>
                </a:extLst>
              </p:cNvPr>
              <p:cNvSpPr/>
              <p:nvPr/>
            </p:nvSpPr>
            <p:spPr>
              <a:xfrm flipV="1">
                <a:off x="1807559" y="2383174"/>
                <a:ext cx="153998" cy="155642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4" name="Picture 14" descr="flower icon png에 대한 이미지 검색결과">
                <a:extLst>
                  <a:ext uri="{FF2B5EF4-FFF2-40B4-BE49-F238E27FC236}">
                    <a16:creationId xmlns:a16="http://schemas.microsoft.com/office/drawing/2014/main" id="{BA06388B-5793-4299-B5B4-F4DF2EC0E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389" y="2367166"/>
                <a:ext cx="194010" cy="194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41C2CEF-896E-4364-80A0-EB477F4C513F}"/>
                  </a:ext>
                </a:extLst>
              </p:cNvPr>
              <p:cNvSpPr txBox="1"/>
              <p:nvPr/>
            </p:nvSpPr>
            <p:spPr>
              <a:xfrm>
                <a:off x="2086640" y="2682050"/>
                <a:ext cx="4457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ON</a:t>
                </a:r>
                <a:endParaRPr lang="ko-KR" altLang="en-US" sz="7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534C285-C101-4213-B4EB-F14BE0A340C5}"/>
                  </a:ext>
                </a:extLst>
              </p:cNvPr>
              <p:cNvSpPr txBox="1"/>
              <p:nvPr/>
            </p:nvSpPr>
            <p:spPr>
              <a:xfrm>
                <a:off x="2074437" y="3026634"/>
                <a:ext cx="4457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OFF</a:t>
                </a:r>
                <a:endParaRPr lang="ko-KR" altLang="en-US" sz="700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34C4E159-5279-4F02-A7E2-489401D41A4B}"/>
                </a:ext>
              </a:extLst>
            </p:cNvPr>
            <p:cNvGrpSpPr/>
            <p:nvPr/>
          </p:nvGrpSpPr>
          <p:grpSpPr>
            <a:xfrm>
              <a:off x="2911172" y="5610556"/>
              <a:ext cx="374400" cy="374400"/>
              <a:chOff x="1389272" y="4149080"/>
              <a:chExt cx="374400" cy="374400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1930F4F-0757-4506-8B4C-132C54E6475F}"/>
                  </a:ext>
                </a:extLst>
              </p:cNvPr>
              <p:cNvSpPr/>
              <p:nvPr/>
            </p:nvSpPr>
            <p:spPr>
              <a:xfrm>
                <a:off x="1461272" y="4220447"/>
                <a:ext cx="230400" cy="2316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E542EDBB-1781-4A09-B6A6-432E9B9CB4A6}"/>
                  </a:ext>
                </a:extLst>
              </p:cNvPr>
              <p:cNvSpPr/>
              <p:nvPr/>
            </p:nvSpPr>
            <p:spPr>
              <a:xfrm>
                <a:off x="1425272" y="4185080"/>
                <a:ext cx="302400" cy="302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CE869EC7-DCE1-4C0F-A1E1-ADE63B345B86}"/>
                  </a:ext>
                </a:extLst>
              </p:cNvPr>
              <p:cNvSpPr/>
              <p:nvPr/>
            </p:nvSpPr>
            <p:spPr>
              <a:xfrm>
                <a:off x="1389272" y="4149080"/>
                <a:ext cx="374400" cy="37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74" name="Picture 26" descr="click hand png에 대한 이미지 검색결과">
              <a:extLst>
                <a:ext uri="{FF2B5EF4-FFF2-40B4-BE49-F238E27FC236}">
                  <a16:creationId xmlns:a16="http://schemas.microsoft.com/office/drawing/2014/main" id="{AF335FF0-2910-46AE-9946-141F3A14A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057" y="5774256"/>
              <a:ext cx="385930" cy="55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17F82C2-D70E-42BE-AFFC-DE7099944B9C}"/>
              </a:ext>
            </a:extLst>
          </p:cNvPr>
          <p:cNvSpPr/>
          <p:nvPr/>
        </p:nvSpPr>
        <p:spPr>
          <a:xfrm>
            <a:off x="4237064" y="4825967"/>
            <a:ext cx="528260" cy="4864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228D6E-68E5-482A-B9E2-4BBD256CC08C}"/>
              </a:ext>
            </a:extLst>
          </p:cNvPr>
          <p:cNvGrpSpPr/>
          <p:nvPr/>
        </p:nvGrpSpPr>
        <p:grpSpPr>
          <a:xfrm>
            <a:off x="4744711" y="-1217491"/>
            <a:ext cx="1809325" cy="3168260"/>
            <a:chOff x="6581104" y="-63369"/>
            <a:chExt cx="1809325" cy="3168260"/>
          </a:xfrm>
        </p:grpSpPr>
        <p:pic>
          <p:nvPicPr>
            <p:cNvPr id="169" name="Picture 14" descr="smartphone background에 대한 이미지 검색결과">
              <a:extLst>
                <a:ext uri="{FF2B5EF4-FFF2-40B4-BE49-F238E27FC236}">
                  <a16:creationId xmlns:a16="http://schemas.microsoft.com/office/drawing/2014/main" id="{3E8C8E8C-BBBB-4D2E-BFE1-83DF175D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991" y="134037"/>
              <a:ext cx="1688112" cy="257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D5F63B-B55A-478B-862C-71C1C209C788}"/>
                </a:ext>
              </a:extLst>
            </p:cNvPr>
            <p:cNvSpPr/>
            <p:nvPr/>
          </p:nvSpPr>
          <p:spPr>
            <a:xfrm>
              <a:off x="7752036" y="2528216"/>
              <a:ext cx="415136" cy="242377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Picture 4" descr="smart phone png에 대한 이미지 검색결과">
              <a:extLst>
                <a:ext uri="{FF2B5EF4-FFF2-40B4-BE49-F238E27FC236}">
                  <a16:creationId xmlns:a16="http://schemas.microsoft.com/office/drawing/2014/main" id="{0C65F57F-3D80-442F-9FC1-8EC952502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104" y="-63369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6" descr="plant png에 대한 이미지 검색결과">
              <a:extLst>
                <a:ext uri="{FF2B5EF4-FFF2-40B4-BE49-F238E27FC236}">
                  <a16:creationId xmlns:a16="http://schemas.microsoft.com/office/drawing/2014/main" id="{F66E5F9D-65A5-4901-A925-43F3A5FCE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1724" y="1980032"/>
              <a:ext cx="5751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12" descr="sunshine png에 대한 이미지 검색결과">
              <a:extLst>
                <a:ext uri="{FF2B5EF4-FFF2-40B4-BE49-F238E27FC236}">
                  <a16:creationId xmlns:a16="http://schemas.microsoft.com/office/drawing/2014/main" id="{75CEDE32-E592-49D7-A2F4-4916287C4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2746" y="335055"/>
              <a:ext cx="1767683" cy="247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이등변 삼각형 177">
              <a:extLst>
                <a:ext uri="{FF2B5EF4-FFF2-40B4-BE49-F238E27FC236}">
                  <a16:creationId xmlns:a16="http://schemas.microsoft.com/office/drawing/2014/main" id="{D52837CE-64AA-4936-9880-C7D4B3CF43B9}"/>
                </a:ext>
              </a:extLst>
            </p:cNvPr>
            <p:cNvSpPr/>
            <p:nvPr/>
          </p:nvSpPr>
          <p:spPr>
            <a:xfrm>
              <a:off x="7882125" y="2569533"/>
              <a:ext cx="154957" cy="1243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D84AC7A2-EE62-4E3A-9C22-C8CA4E0F4C20}"/>
              </a:ext>
            </a:extLst>
          </p:cNvPr>
          <p:cNvGrpSpPr/>
          <p:nvPr/>
        </p:nvGrpSpPr>
        <p:grpSpPr>
          <a:xfrm>
            <a:off x="6602927" y="-1225205"/>
            <a:ext cx="1804178" cy="3168260"/>
            <a:chOff x="6938407" y="410072"/>
            <a:chExt cx="1804178" cy="3168260"/>
          </a:xfrm>
        </p:grpSpPr>
        <p:pic>
          <p:nvPicPr>
            <p:cNvPr id="181" name="Picture 14" descr="smartphone background에 대한 이미지 검색결과">
              <a:extLst>
                <a:ext uri="{FF2B5EF4-FFF2-40B4-BE49-F238E27FC236}">
                  <a16:creationId xmlns:a16="http://schemas.microsoft.com/office/drawing/2014/main" id="{0BC0CFAF-7BF4-48AF-B302-B36386749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655" y="617896"/>
              <a:ext cx="1688112" cy="2574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527E604-587C-4172-ACFA-FEDFC42F0AC5}"/>
                </a:ext>
              </a:extLst>
            </p:cNvPr>
            <p:cNvSpPr/>
            <p:nvPr/>
          </p:nvSpPr>
          <p:spPr>
            <a:xfrm>
              <a:off x="8244408" y="2120609"/>
              <a:ext cx="330376" cy="1134963"/>
            </a:xfrm>
            <a:prstGeom prst="roundRect">
              <a:avLst/>
            </a:prstGeom>
            <a:solidFill>
              <a:schemeClr val="accent1">
                <a:alpha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Picture 4" descr="smart phone png에 대한 이미지 검색결과">
              <a:extLst>
                <a:ext uri="{FF2B5EF4-FFF2-40B4-BE49-F238E27FC236}">
                  <a16:creationId xmlns:a16="http://schemas.microsoft.com/office/drawing/2014/main" id="{27AA117A-9037-4EB3-AB90-AC9790543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837" y="410072"/>
              <a:ext cx="1799748" cy="316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6" descr="plant png에 대한 이미지 검색결과">
              <a:extLst>
                <a:ext uri="{FF2B5EF4-FFF2-40B4-BE49-F238E27FC236}">
                  <a16:creationId xmlns:a16="http://schemas.microsoft.com/office/drawing/2014/main" id="{D9A60876-B2C5-4852-B019-2BCAA8450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90" y="2462526"/>
              <a:ext cx="5751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2" descr="sunshine png에 대한 이미지 검색결과">
              <a:extLst>
                <a:ext uri="{FF2B5EF4-FFF2-40B4-BE49-F238E27FC236}">
                  <a16:creationId xmlns:a16="http://schemas.microsoft.com/office/drawing/2014/main" id="{A02CFC8F-2EB6-469A-83AA-9C3936327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38407" y="720004"/>
              <a:ext cx="1767683" cy="247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F51D607F-3182-4098-83D3-982A1D8C6B38}"/>
                </a:ext>
              </a:extLst>
            </p:cNvPr>
            <p:cNvSpPr/>
            <p:nvPr/>
          </p:nvSpPr>
          <p:spPr>
            <a:xfrm flipV="1">
              <a:off x="8326695" y="2204373"/>
              <a:ext cx="154957" cy="1243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86AB6F8-66BF-4208-871E-5DD4EFCD1F5D}"/>
                </a:ext>
              </a:extLst>
            </p:cNvPr>
            <p:cNvSpPr/>
            <p:nvPr/>
          </p:nvSpPr>
          <p:spPr>
            <a:xfrm>
              <a:off x="8244408" y="2379999"/>
              <a:ext cx="330375" cy="2881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Picture 18" descr="hand icon png에 대한 이미지 검색결과">
              <a:extLst>
                <a:ext uri="{FF2B5EF4-FFF2-40B4-BE49-F238E27FC236}">
                  <a16:creationId xmlns:a16="http://schemas.microsoft.com/office/drawing/2014/main" id="{78B42D93-42D9-4023-8117-F0DDAC495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7571" y="2421136"/>
              <a:ext cx="198582" cy="198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B83DE9BC-BDE7-4C76-89AC-5FA40499E0EC}"/>
                </a:ext>
              </a:extLst>
            </p:cNvPr>
            <p:cNvSpPr/>
            <p:nvPr/>
          </p:nvSpPr>
          <p:spPr>
            <a:xfrm>
              <a:off x="8250832" y="2666784"/>
              <a:ext cx="323951" cy="2881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Picture 8" descr="삽 icon png에 대한 이미지 검색결과">
              <a:extLst>
                <a:ext uri="{FF2B5EF4-FFF2-40B4-BE49-F238E27FC236}">
                  <a16:creationId xmlns:a16="http://schemas.microsoft.com/office/drawing/2014/main" id="{A8938A13-CEBA-463A-92B8-E74BF63E8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126" y="2685707"/>
              <a:ext cx="236970" cy="236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30C53D68-4408-406A-80F8-BC5792C7B752}"/>
              </a:ext>
            </a:extLst>
          </p:cNvPr>
          <p:cNvGrpSpPr/>
          <p:nvPr/>
        </p:nvGrpSpPr>
        <p:grpSpPr>
          <a:xfrm>
            <a:off x="5331431" y="3387901"/>
            <a:ext cx="1674228" cy="2259168"/>
            <a:chOff x="5331430" y="3387900"/>
            <a:chExt cx="2347509" cy="3167679"/>
          </a:xfrm>
        </p:grpSpPr>
        <p:pic>
          <p:nvPicPr>
            <p:cNvPr id="194" name="Picture 6" descr="plant png에 대한 이미지 검색결과">
              <a:extLst>
                <a:ext uri="{FF2B5EF4-FFF2-40B4-BE49-F238E27FC236}">
                  <a16:creationId xmlns:a16="http://schemas.microsoft.com/office/drawing/2014/main" id="{08E42526-C0A8-4B60-9364-5757D5A68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430" y="4609129"/>
              <a:ext cx="1943294" cy="194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" name="말풍선: 타원형 2048">
              <a:extLst>
                <a:ext uri="{FF2B5EF4-FFF2-40B4-BE49-F238E27FC236}">
                  <a16:creationId xmlns:a16="http://schemas.microsoft.com/office/drawing/2014/main" id="{A841FD04-1877-479A-8F0B-1B627533B12F}"/>
                </a:ext>
              </a:extLst>
            </p:cNvPr>
            <p:cNvSpPr/>
            <p:nvPr/>
          </p:nvSpPr>
          <p:spPr>
            <a:xfrm>
              <a:off x="6411011" y="3387900"/>
              <a:ext cx="1267928" cy="1228943"/>
            </a:xfrm>
            <a:prstGeom prst="wedgeEllipseCallou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6" name="Picture 28" descr="water icon png에 대한 이미지 검색결과">
              <a:extLst>
                <a:ext uri="{FF2B5EF4-FFF2-40B4-BE49-F238E27FC236}">
                  <a16:creationId xmlns:a16="http://schemas.microsoft.com/office/drawing/2014/main" id="{F3640C59-0F88-4EA8-ADCA-0C88C5740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0690" y="3586892"/>
              <a:ext cx="866078" cy="86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788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36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리제</dc:creator>
  <cp:lastModifiedBy>jinyeonju</cp:lastModifiedBy>
  <cp:revision>11</cp:revision>
  <dcterms:created xsi:type="dcterms:W3CDTF">2017-08-31T01:57:44Z</dcterms:created>
  <dcterms:modified xsi:type="dcterms:W3CDTF">2017-08-31T10:23:14Z</dcterms:modified>
</cp:coreProperties>
</file>