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65" r:id="rId5"/>
  </p:sldIdLst>
  <p:sldSz cx="12192000" cy="6858000"/>
  <p:notesSz cx="6858000" cy="9144000"/>
  <p:embeddedFontLst>
    <p:embeddedFont>
      <p:font typeface="Corbel" panose="020B0503020204020204" pitchFamily="34" charset="0"/>
      <p:regular r:id="rId7"/>
      <p:bold r:id="rId8"/>
      <p:italic r:id="rId9"/>
      <p:boldItalic r:id="rId10"/>
    </p:embeddedFont>
    <p:embeddedFont>
      <p:font typeface="BreezeSans" panose="020B0503020203020204" pitchFamily="34" charset="0"/>
      <p:regular r:id="rId11"/>
      <p:bold r:id="rId12"/>
    </p:embeddedFont>
    <p:embeddedFont>
      <p:font typeface="Agency FB" panose="020B0503020202020204" pitchFamily="34" charset="0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6600"/>
    <a:srgbClr val="478FAF"/>
    <a:srgbClr val="8CBBD0"/>
    <a:srgbClr val="CC00CC"/>
    <a:srgbClr val="FF8BE1"/>
    <a:srgbClr val="FF33CC"/>
    <a:srgbClr val="CC00FF"/>
    <a:srgbClr val="669900"/>
    <a:srgbClr val="3B4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90" autoAdjust="0"/>
    <p:restoredTop sz="96357" autoAdjust="0"/>
  </p:normalViewPr>
  <p:slideViewPr>
    <p:cSldViewPr snapToGrid="0">
      <p:cViewPr varScale="1">
        <p:scale>
          <a:sx n="78" d="100"/>
          <a:sy n="78" d="100"/>
        </p:scale>
        <p:origin x="138" y="3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FD156-4EAD-434B-8584-B11A88305FC1}" type="datetimeFigureOut">
              <a:rPr lang="ko-KR" altLang="en-US" smtClean="0"/>
              <a:t>2017-05-18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D71E3-B88C-4BDB-AB8C-BEF5367D9AB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37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D71E3-B88C-4BDB-AB8C-BEF5367D9AB6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217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관리지에게 팀원추가 사항 가능한지 문의하기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게임을 하지 않는 심사위원에 대해서는 </a:t>
            </a:r>
            <a:r>
              <a:rPr lang="en-US" altLang="ko-KR" dirty="0" err="1"/>
              <a:t>OverWatch</a:t>
            </a:r>
            <a:r>
              <a:rPr lang="ko-KR" altLang="en-US" dirty="0"/>
              <a:t> 라는 점이 단점으로 존재할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D71E3-B88C-4BDB-AB8C-BEF5367D9AB6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29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D71E3-B88C-4BDB-AB8C-BEF5367D9AB6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55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0B3-C61C-489F-880D-3D00C74618E7}" type="datetime1">
              <a:rPr lang="ko-KR" altLang="en-US" smtClean="0"/>
              <a:t>2017-05-18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Gaia(Gardening In Application)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BFCC-CB55-47BC-BC54-D4DBDBAB1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55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5BD5-D58C-4531-B328-21D1130D5DCD}" type="datetime1">
              <a:rPr lang="ko-KR" altLang="en-US" smtClean="0"/>
              <a:t>2017-05-18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Gaia(Gardening In Application)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BFCC-CB55-47BC-BC54-D4DBDBAB1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39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183C-6040-43A8-BCC7-8078C1211D54}" type="datetime1">
              <a:rPr lang="ko-KR" altLang="en-US" smtClean="0"/>
              <a:t>2017-05-18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Gaia(Gardening In Application)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BFCC-CB55-47BC-BC54-D4DBDBAB1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95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89A4-D73D-4A59-9913-F9FB99E25A7F}" type="datetime1">
              <a:rPr lang="ko-KR" altLang="en-US" smtClean="0"/>
              <a:t>2017-05-18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Gaia(Gardening In Application)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BFCC-CB55-47BC-BC54-D4DBDBAB1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81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1899-9132-4EA7-BCFD-8F3F371A393F}" type="datetime1">
              <a:rPr lang="ko-KR" altLang="en-US" smtClean="0"/>
              <a:t>2017-05-18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Gaia(Gardening In Application)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BFCC-CB55-47BC-BC54-D4DBDBAB1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0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99F9-7052-481C-B56D-8DC825A06827}" type="datetime1">
              <a:rPr lang="ko-KR" altLang="en-US" smtClean="0"/>
              <a:t>2017-05-18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Gaia(Gardening In Application)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BFCC-CB55-47BC-BC54-D4DBDBAB1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10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763-503E-4BFE-9471-8DE45D80070F}" type="datetime1">
              <a:rPr lang="ko-KR" altLang="en-US" smtClean="0"/>
              <a:t>2017-05-18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Gaia(Gardening In Application)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BFCC-CB55-47BC-BC54-D4DBDBAB1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06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2C45-E7F8-494B-AFF4-399218C80329}" type="datetime1">
              <a:rPr lang="ko-KR" altLang="en-US" smtClean="0"/>
              <a:t>2017-05-18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Gaia(Gardening In Application)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BFCC-CB55-47BC-BC54-D4DBDBAB1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81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60A-9BBE-4FD8-AB38-758E777B4638}" type="datetime1">
              <a:rPr lang="ko-KR" altLang="en-US" smtClean="0"/>
              <a:t>2017-05-18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Gaia(Gardening In Application)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BFCC-CB55-47BC-BC54-D4DBDBAB1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80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6DFE-2C42-4E05-8AA5-E04D52A28207}" type="datetime1">
              <a:rPr lang="ko-KR" altLang="en-US" smtClean="0"/>
              <a:t>2017-05-18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Gaia(Gardening In Application)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BFCC-CB55-47BC-BC54-D4DBDBAB1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42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F63C-9542-4FFB-8D1E-0BD0C3D7CD64}" type="datetime1">
              <a:rPr lang="ko-KR" altLang="en-US" smtClean="0"/>
              <a:t>2017-05-18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Gaia(Gardening In Application)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BFCC-CB55-47BC-BC54-D4DBDBAB1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84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A746-24F9-471C-8267-A60D5C14C21F}" type="datetime1">
              <a:rPr lang="ko-KR" altLang="en-US" smtClean="0"/>
              <a:t>2017-05-18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Gaia(Gardening In Application)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6BFCC-CB55-47BC-BC54-D4DBDBAB1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73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1"/>
            <a:ext cx="12192000" cy="7165194"/>
            <a:chOff x="0" y="0"/>
            <a:chExt cx="12192000" cy="6952305"/>
          </a:xfrm>
        </p:grpSpPr>
        <p:pic>
          <p:nvPicPr>
            <p:cNvPr id="1026" name="Picture 2" descr="smart phone background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952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기상청 png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099" y="1485899"/>
              <a:ext cx="904876" cy="904876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6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144" y="1803919"/>
              <a:ext cx="567806" cy="567806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식물키우기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2120" y="514351"/>
              <a:ext cx="1008019" cy="671518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game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0842" y="1485899"/>
              <a:ext cx="674196" cy="67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gardening png에 대한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139" y="1669790"/>
              <a:ext cx="591513" cy="537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flower png에 대한 이미지 검색결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1273" y="2421377"/>
              <a:ext cx="518377" cy="514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and shake png에 대한 이미지 검색결과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3005" y="2621547"/>
              <a:ext cx="581303" cy="435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직사각형 27"/>
          <p:cNvSpPr/>
          <p:nvPr/>
        </p:nvSpPr>
        <p:spPr>
          <a:xfrm>
            <a:off x="2861812" y="1865141"/>
            <a:ext cx="6659195" cy="31547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9900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  <a:ea typeface="BreezeSans" panose="020B0503020203020204" pitchFamily="34" charset="0"/>
                <a:cs typeface="Arial" panose="020B0604020202020204" pitchFamily="34" charset="0"/>
              </a:rPr>
              <a:t>Gaia</a:t>
            </a:r>
            <a:r>
              <a:rPr lang="en-US" altLang="ko-KR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  <a:ea typeface="BreezeSans" panose="020B0503020203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  <a:ea typeface="BreezeSans" panose="020B0503020203020204" pitchFamily="34" charset="0"/>
                <a:cs typeface="Arial" panose="020B0604020202020204" pitchFamily="34" charset="0"/>
              </a:rPr>
              <a:t>Gardening In App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94345" y="4503960"/>
            <a:ext cx="20920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  <a:ea typeface="BreezeSans" panose="020B0503020203020204" pitchFamily="34" charset="0"/>
                <a:cs typeface="Arial" panose="020B0604020202020204" pitchFamily="34" charset="0"/>
              </a:rPr>
              <a:t>By. Neo</a:t>
            </a:r>
            <a:r>
              <a:rPr lang="ko-KR" altLang="en-US" sz="40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  <a:ea typeface="BreezeSans" panose="020B0503020203020204" pitchFamily="34" charset="0"/>
                <a:cs typeface="Arial" panose="020B0604020202020204" pitchFamily="34" charset="0"/>
              </a:rPr>
              <a:t>풀</a:t>
            </a:r>
            <a:endParaRPr lang="en-US" altLang="ko-KR" sz="4000" b="1" dirty="0">
              <a:ln w="10160">
                <a:solidFill>
                  <a:schemeClr val="bg1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gency FB" panose="020B0503020202020204" pitchFamily="34" charset="0"/>
              <a:ea typeface="BreezeSans" panose="020B0503020203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81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mart phone background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16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01600" y="101600"/>
            <a:ext cx="11988800" cy="654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-626438" y="6276975"/>
            <a:ext cx="41148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Gaia(Gardening In Application)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9245600" y="6276975"/>
            <a:ext cx="2743200" cy="365125"/>
          </a:xfrm>
        </p:spPr>
        <p:txBody>
          <a:bodyPr/>
          <a:lstStyle/>
          <a:p>
            <a:fld id="{FE16BFCC-CB55-47BC-BC54-D4DBDBAB1CC2}" type="slidenum">
              <a:rPr lang="ko-KR" altLang="en-US" b="1" smtClean="0">
                <a:solidFill>
                  <a:schemeClr val="tx1"/>
                </a:solidFill>
              </a:rPr>
              <a:t>2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37060" y="658257"/>
            <a:ext cx="4736640" cy="5207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92980" y="692353"/>
            <a:ext cx="3541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  <a:ea typeface="굴림체" panose="020B0609000101010101" pitchFamily="49" charset="-127"/>
              </a:rPr>
              <a:t>Neo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굴림체" panose="020B0609000101010101" pitchFamily="49" charset="-127"/>
              </a:rPr>
              <a:t>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7063" y="1700597"/>
            <a:ext cx="2497015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 flipH="1">
            <a:off x="1899110" y="3723433"/>
            <a:ext cx="172918" cy="14155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38579" y="3794208"/>
            <a:ext cx="659423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>
          <a:xfrm>
            <a:off x="2167279" y="3794208"/>
            <a:ext cx="659423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7061" y="4029607"/>
            <a:ext cx="24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FF7C80"/>
                </a:solidFill>
              </a:rPr>
              <a:t>Jin</a:t>
            </a:r>
            <a:r>
              <a:rPr lang="en-US" altLang="ko-KR" b="1" dirty="0">
                <a:solidFill>
                  <a:srgbClr val="FF7C80"/>
                </a:solidFill>
              </a:rPr>
              <a:t> </a:t>
            </a:r>
            <a:r>
              <a:rPr lang="en-US" altLang="ko-KR" b="1" dirty="0" err="1">
                <a:solidFill>
                  <a:srgbClr val="FF7C80"/>
                </a:solidFill>
              </a:rPr>
              <a:t>Yeon</a:t>
            </a:r>
            <a:r>
              <a:rPr lang="en-US" altLang="ko-KR" b="1" dirty="0">
                <a:solidFill>
                  <a:srgbClr val="FF7C80"/>
                </a:solidFill>
              </a:rPr>
              <a:t> </a:t>
            </a:r>
            <a:r>
              <a:rPr lang="en-US" altLang="ko-KR" b="1" dirty="0" err="1">
                <a:solidFill>
                  <a:srgbClr val="FF7C80"/>
                </a:solidFill>
              </a:rPr>
              <a:t>Ju</a:t>
            </a:r>
            <a:endParaRPr lang="ko-KR" altLang="en-US" b="1" dirty="0">
              <a:solidFill>
                <a:srgbClr val="FF7C8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4143" y="4422048"/>
            <a:ext cx="2066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- Leader(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총괄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endParaRPr lang="en-US" altLang="ko-KR" sz="1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경북 청년인력양성산업에  참가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(Smart Lighting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제작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algn="ctr"/>
            <a:endParaRPr lang="en-US" altLang="ko-KR" sz="1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학교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IOT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공모전 대상 수상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n-US" altLang="ko-KR" sz="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논문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편 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 algn="just">
              <a:buFontTx/>
              <a:buChar char="-"/>
            </a:pP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37060" y="5692305"/>
            <a:ext cx="2497015" cy="12309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77333" y="1700597"/>
            <a:ext cx="2497015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flipH="1">
            <a:off x="4639380" y="3723433"/>
            <a:ext cx="172918" cy="141550"/>
          </a:xfrm>
          <a:prstGeom prst="rect">
            <a:avLst/>
          </a:prstGeom>
          <a:solidFill>
            <a:srgbClr val="8C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>
            <a:off x="3878849" y="3794208"/>
            <a:ext cx="659423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cxnSpLocks/>
          </p:cNvCxnSpPr>
          <p:nvPr/>
        </p:nvCxnSpPr>
        <p:spPr>
          <a:xfrm>
            <a:off x="4907549" y="3794208"/>
            <a:ext cx="659423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77331" y="4029607"/>
            <a:ext cx="24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8CBBD0"/>
                </a:solidFill>
              </a:rPr>
              <a:t>Jo Su </a:t>
            </a:r>
            <a:r>
              <a:rPr lang="en-US" altLang="ko-KR" b="1" dirty="0" err="1">
                <a:solidFill>
                  <a:srgbClr val="8CBBD0"/>
                </a:solidFill>
              </a:rPr>
              <a:t>Jeong</a:t>
            </a:r>
            <a:endParaRPr lang="ko-KR" altLang="en-US" b="1" dirty="0">
              <a:solidFill>
                <a:srgbClr val="8CBBD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20732" y="4422048"/>
            <a:ext cx="20661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- Team member</a:t>
            </a:r>
          </a:p>
          <a:p>
            <a:endParaRPr lang="en-US" altLang="ko-KR" sz="5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게임 시나리오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&amp;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설정 담당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5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- Client Part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담당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200" dirty="0">
              <a:solidFill>
                <a:schemeClr val="bg2">
                  <a:lumMod val="25000"/>
                </a:schemeClr>
              </a:solidFill>
            </a:endParaRPr>
          </a:p>
          <a:p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77330" y="5692305"/>
            <a:ext cx="2497015" cy="123092"/>
          </a:xfrm>
          <a:prstGeom prst="rect">
            <a:avLst/>
          </a:prstGeom>
          <a:solidFill>
            <a:srgbClr val="8C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217594" y="1700597"/>
            <a:ext cx="2497015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217594" y="1700597"/>
            <a:ext cx="2497015" cy="1230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flipH="1">
            <a:off x="7379641" y="3723433"/>
            <a:ext cx="172918" cy="1415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>
            <a:cxnSpLocks/>
          </p:cNvCxnSpPr>
          <p:nvPr/>
        </p:nvCxnSpPr>
        <p:spPr>
          <a:xfrm>
            <a:off x="6619110" y="3794208"/>
            <a:ext cx="659423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7647810" y="3794208"/>
            <a:ext cx="659423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17592" y="4029607"/>
            <a:ext cx="24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Kim Tea Woo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33001" y="4398939"/>
            <a:ext cx="2066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- Team member</a:t>
            </a:r>
          </a:p>
          <a:p>
            <a:endParaRPr lang="en-US" altLang="ko-KR" sz="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- Client Part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담당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- 15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년도 보안 동아리 네트워크 부분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Tutor</a:t>
            </a:r>
          </a:p>
          <a:p>
            <a:endParaRPr lang="en-US" altLang="ko-KR" sz="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- 15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년도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KUCIS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프로젝트 멤버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200" dirty="0">
              <a:solidFill>
                <a:schemeClr val="bg2">
                  <a:lumMod val="25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17591" y="5692305"/>
            <a:ext cx="2497015" cy="1230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957851" y="1693566"/>
            <a:ext cx="2497015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flipH="1">
            <a:off x="10119898" y="3716402"/>
            <a:ext cx="172918" cy="141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9359367" y="3787177"/>
            <a:ext cx="659423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>
            <a:off x="10388067" y="3787177"/>
            <a:ext cx="659423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957849" y="4022576"/>
            <a:ext cx="24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Lim Jun 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</a:rPr>
              <a:t>Hyeok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173258" y="4425037"/>
            <a:ext cx="2066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- Team member</a:t>
            </a:r>
          </a:p>
          <a:p>
            <a:endParaRPr lang="en-US" altLang="ko-KR" sz="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- Server Part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담당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사업화 연계 담당</a:t>
            </a:r>
            <a:endParaRPr lang="en-US" altLang="ko-KR" sz="500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957848" y="5685274"/>
            <a:ext cx="2497015" cy="1230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957851" y="1693566"/>
            <a:ext cx="2497015" cy="1230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10" y="1783923"/>
            <a:ext cx="2481265" cy="17710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7063" y="1700597"/>
            <a:ext cx="2497015" cy="12309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846" y="1813846"/>
            <a:ext cx="2497017" cy="173408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588" y="1813846"/>
            <a:ext cx="2497018" cy="174111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7320" y="1783923"/>
            <a:ext cx="2497026" cy="177103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3477333" y="1700597"/>
            <a:ext cx="2497015" cy="123092"/>
          </a:xfrm>
          <a:prstGeom prst="rect">
            <a:avLst/>
          </a:prstGeom>
          <a:solidFill>
            <a:srgbClr val="8C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3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823017" y="589612"/>
            <a:ext cx="254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Corbel" panose="020B0503020204020204" pitchFamily="34" charset="0"/>
              </a:rPr>
              <a:t>Agenda</a:t>
            </a:r>
            <a:endParaRPr lang="ko-KR" altLang="en-US" sz="4400" b="1" dirty="0">
              <a:latin typeface="Corbel" panose="020B0503020204020204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040165" y="1375677"/>
            <a:ext cx="3632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2040165" y="1460653"/>
            <a:ext cx="69837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40165" y="1822881"/>
            <a:ext cx="71234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orbel" panose="020B0503020204020204" pitchFamily="34" charset="0"/>
              </a:rPr>
              <a:t>각 팀 진행상황 발표</a:t>
            </a:r>
            <a:endParaRPr lang="en-US" altLang="ko-KR" dirty="0">
              <a:latin typeface="Corbel" panose="020B0503020204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orbel" panose="020B0503020204020204" pitchFamily="34" charset="0"/>
              </a:rPr>
              <a:t>UI </a:t>
            </a:r>
            <a:r>
              <a:rPr lang="ko-KR" altLang="en-US" dirty="0">
                <a:latin typeface="Corbel" panose="020B0503020204020204" pitchFamily="34" charset="0"/>
              </a:rPr>
              <a:t>제작 계획서</a:t>
            </a:r>
            <a:endParaRPr lang="en-US" altLang="ko-KR" dirty="0">
              <a:latin typeface="Corbel" panose="020B0503020204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orbel" panose="020B0503020204020204" pitchFamily="34" charset="0"/>
              </a:rPr>
              <a:t>예산 변경 신청서</a:t>
            </a:r>
            <a:endParaRPr lang="en-US" altLang="ko-KR" dirty="0">
              <a:latin typeface="Corbel" panose="020B0503020204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orbel" panose="020B0503020204020204" pitchFamily="34" charset="0"/>
              </a:rPr>
              <a:t>시스템 변경 사항 토의</a:t>
            </a:r>
            <a:endParaRPr lang="en-US" altLang="ko-KR" dirty="0">
              <a:latin typeface="Corbel" panose="020B0503020204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orbel" panose="020B0503020204020204" pitchFamily="34" charset="0"/>
              </a:rPr>
              <a:t>부족하거나 급한 기능 정리</a:t>
            </a:r>
            <a:r>
              <a:rPr lang="en-US" altLang="ko-KR" dirty="0">
                <a:latin typeface="Corbel" panose="020B0503020204020204" pitchFamily="34" charset="0"/>
              </a:rPr>
              <a:t> &amp; To Do List </a:t>
            </a:r>
            <a:r>
              <a:rPr lang="ko-KR" altLang="en-US" dirty="0">
                <a:latin typeface="Corbel" panose="020B0503020204020204" pitchFamily="34" charset="0"/>
              </a:rPr>
              <a:t>정리</a:t>
            </a:r>
            <a:endParaRPr lang="en-US" altLang="ko-KR" dirty="0">
              <a:latin typeface="Corbel" panose="020B0503020204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orbel" panose="020B0503020204020204" pitchFamily="34" charset="0"/>
              </a:rPr>
              <a:t>GitHub </a:t>
            </a:r>
            <a:r>
              <a:rPr lang="ko-KR" altLang="en-US" dirty="0">
                <a:latin typeface="Corbel" panose="020B0503020204020204" pitchFamily="34" charset="0"/>
              </a:rPr>
              <a:t>사용방법 강의</a:t>
            </a:r>
            <a:endParaRPr lang="en-US" altLang="ko-KR" dirty="0">
              <a:latin typeface="Corbel" panose="020B0503020204020204" pitchFamily="34" charset="0"/>
            </a:endParaRPr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-740738" y="6384924"/>
            <a:ext cx="41148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Gaia(Gardening In Application)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9301950" y="6384924"/>
            <a:ext cx="2743200" cy="365125"/>
          </a:xfrm>
        </p:spPr>
        <p:txBody>
          <a:bodyPr/>
          <a:lstStyle/>
          <a:p>
            <a:fld id="{FE16BFCC-CB55-47BC-BC54-D4DBDBAB1CC2}" type="slidenum">
              <a:rPr lang="ko-KR" altLang="en-US" b="1" smtClean="0">
                <a:solidFill>
                  <a:schemeClr val="tx1"/>
                </a:solidFill>
              </a:rPr>
              <a:t>3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4022" cy="69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3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1"/>
            <a:ext cx="12192000" cy="7165194"/>
            <a:chOff x="0" y="0"/>
            <a:chExt cx="12192000" cy="6952305"/>
          </a:xfrm>
        </p:grpSpPr>
        <p:pic>
          <p:nvPicPr>
            <p:cNvPr id="1026" name="Picture 2" descr="smart phone background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952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기상청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099" y="1485899"/>
              <a:ext cx="904876" cy="904876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6" descr="관련 이미지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144" y="1803919"/>
              <a:ext cx="567806" cy="567806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식물키우기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2120" y="514351"/>
              <a:ext cx="1008019" cy="671518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game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0842" y="1485899"/>
              <a:ext cx="674196" cy="67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gardening png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139" y="1669790"/>
              <a:ext cx="591513" cy="537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flower png에 대한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1273" y="2421377"/>
              <a:ext cx="518377" cy="514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and shake png에 대한 이미지 검색결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3005" y="2621547"/>
              <a:ext cx="581303" cy="435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직사각형 27"/>
          <p:cNvSpPr/>
          <p:nvPr/>
        </p:nvSpPr>
        <p:spPr>
          <a:xfrm>
            <a:off x="1937207" y="2474602"/>
            <a:ext cx="8317585" cy="22159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800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  <a:ea typeface="BreezeSans" panose="020B0503020203020204" pitchFamily="34" charset="0"/>
                <a:cs typeface="Arial" panose="020B0604020202020204" pitchFamily="34" charset="0"/>
              </a:rPr>
              <a:t>Thank You</a:t>
            </a:r>
            <a:endParaRPr lang="en-US" altLang="ko-KR" sz="13800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gency FB" panose="020B0503020202020204" pitchFamily="34" charset="0"/>
              <a:ea typeface="BreezeSans" panose="020B05030202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2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5079</TotalTime>
  <Words>155</Words>
  <Application>Microsoft Office PowerPoint</Application>
  <PresentationFormat>와이드스크린</PresentationFormat>
  <Paragraphs>52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Arial</vt:lpstr>
      <vt:lpstr>Corbel</vt:lpstr>
      <vt:lpstr>BreezeSans</vt:lpstr>
      <vt:lpstr>굴림체</vt:lpstr>
      <vt:lpstr>Agency FB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jinyeonju</dc:creator>
  <cp:lastModifiedBy>jinyeonju</cp:lastModifiedBy>
  <cp:revision>129</cp:revision>
  <dcterms:created xsi:type="dcterms:W3CDTF">2017-04-08T04:47:32Z</dcterms:created>
  <dcterms:modified xsi:type="dcterms:W3CDTF">2017-05-18T04:53:32Z</dcterms:modified>
</cp:coreProperties>
</file>