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96" r:id="rId4"/>
    <p:sldId id="297" r:id="rId5"/>
    <p:sldId id="298" r:id="rId6"/>
    <p:sldId id="299" r:id="rId7"/>
    <p:sldId id="300" r:id="rId8"/>
    <p:sldId id="274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0066"/>
    <a:srgbClr val="FF5050"/>
    <a:srgbClr val="C7D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0" autoAdjust="0"/>
    <p:restoredTop sz="96366" autoAdjust="0"/>
  </p:normalViewPr>
  <p:slideViewPr>
    <p:cSldViewPr snapToGrid="0">
      <p:cViewPr varScale="1">
        <p:scale>
          <a:sx n="72" d="100"/>
          <a:sy n="72" d="100"/>
        </p:scale>
        <p:origin x="12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AE006-DDA3-405B-B46E-C62D865D31D0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E3194-B634-47AB-B42E-A21A11AA8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4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55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32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69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1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76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42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0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2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5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25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6FE7-3330-4391-88C5-05F640683C09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86FE7-3330-4391-88C5-05F640683C09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CFBE0-9ADC-4D8E-BC22-816969B40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34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-76200" y="-85725"/>
            <a:ext cx="12496800" cy="70836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9446" y="2928481"/>
            <a:ext cx="2394744" cy="980597"/>
          </a:xfrm>
        </p:spPr>
        <p:txBody>
          <a:bodyPr/>
          <a:lstStyle/>
          <a:p>
            <a:pPr algn="l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Gaia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04070" y="3809691"/>
            <a:ext cx="1997063" cy="243194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Gardening In App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타원 3"/>
          <p:cNvSpPr/>
          <p:nvPr/>
        </p:nvSpPr>
        <p:spPr>
          <a:xfrm>
            <a:off x="3752849" y="1090612"/>
            <a:ext cx="4686300" cy="4686300"/>
          </a:xfrm>
          <a:prstGeom prst="ellipse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918743" y="1256506"/>
            <a:ext cx="4354513" cy="4354513"/>
          </a:xfrm>
          <a:prstGeom prst="ellipse">
            <a:avLst/>
          </a:prstGeom>
          <a:noFill/>
          <a:ln w="1016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571079" y="908841"/>
            <a:ext cx="5049839" cy="5049839"/>
          </a:xfrm>
          <a:prstGeom prst="ellipse">
            <a:avLst/>
          </a:prstGeom>
          <a:noFill/>
          <a:ln w="165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464560" y="3765393"/>
            <a:ext cx="34194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90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-76199" y="-1"/>
            <a:ext cx="660399" cy="6858001"/>
            <a:chOff x="-76200" y="-1"/>
            <a:chExt cx="3647279" cy="6858001"/>
          </a:xfrm>
        </p:grpSpPr>
        <p:sp>
          <p:nvSpPr>
            <p:cNvPr id="27" name="직사각형 26"/>
            <p:cNvSpPr/>
            <p:nvPr/>
          </p:nvSpPr>
          <p:spPr>
            <a:xfrm>
              <a:off x="0" y="-1"/>
              <a:ext cx="3571079" cy="6858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>
              <a:cxnSpLocks/>
            </p:cNvCxnSpPr>
            <p:nvPr/>
          </p:nvCxnSpPr>
          <p:spPr>
            <a:xfrm>
              <a:off x="-76200" y="6096000"/>
              <a:ext cx="3647279" cy="0"/>
            </a:xfrm>
            <a:prstGeom prst="line">
              <a:avLst/>
            </a:prstGeom>
            <a:ln w="165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-76200" y="5903912"/>
              <a:ext cx="3647279" cy="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-76200" y="1256506"/>
              <a:ext cx="3647279" cy="0"/>
            </a:xfrm>
            <a:prstGeom prst="line">
              <a:avLst/>
            </a:prstGeom>
            <a:ln w="1016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97997" y="385465"/>
            <a:ext cx="254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Corbel" panose="020B0503020204020204" pitchFamily="34" charset="0"/>
              </a:rPr>
              <a:t>Agenda</a:t>
            </a:r>
            <a:endParaRPr lang="ko-KR" altLang="en-US" sz="4400" b="1" dirty="0">
              <a:latin typeface="Corbel" panose="020B0503020204020204" pitchFamily="34" charset="0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815145" y="1171530"/>
            <a:ext cx="3632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cxnSpLocks/>
          </p:cNvCxnSpPr>
          <p:nvPr/>
        </p:nvCxnSpPr>
        <p:spPr>
          <a:xfrm>
            <a:off x="815145" y="1256506"/>
            <a:ext cx="69837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5145" y="1618734"/>
            <a:ext cx="71234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orbel" panose="020B0503020204020204" pitchFamily="34" charset="0"/>
              </a:rPr>
              <a:t>5</a:t>
            </a:r>
            <a:r>
              <a:rPr lang="ko-KR" altLang="en-US" dirty="0">
                <a:latin typeface="Corbel" panose="020B0503020204020204" pitchFamily="34" charset="0"/>
              </a:rPr>
              <a:t>월 진행사항 총정리</a:t>
            </a:r>
            <a:endParaRPr lang="en-US" altLang="ko-KR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Corbel" panose="020B0503020204020204" pitchFamily="34" charset="0"/>
              </a:rPr>
              <a:t>앞으로 진행계획 정리</a:t>
            </a:r>
            <a:endParaRPr lang="en-US" altLang="ko-KR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orbel" panose="020B0503020204020204" pitchFamily="34" charset="0"/>
              </a:rPr>
              <a:t>UI </a:t>
            </a:r>
            <a:r>
              <a:rPr lang="ko-KR" altLang="en-US" dirty="0">
                <a:latin typeface="Corbel" panose="020B0503020204020204" pitchFamily="34" charset="0"/>
              </a:rPr>
              <a:t>계획서</a:t>
            </a:r>
            <a:endParaRPr lang="en-US" altLang="ko-KR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orbel" panose="020B0503020204020204" pitchFamily="34" charset="0"/>
              </a:rPr>
              <a:t>5</a:t>
            </a:r>
            <a:r>
              <a:rPr lang="ko-KR" altLang="en-US" dirty="0">
                <a:latin typeface="Corbel" panose="020B0503020204020204" pitchFamily="34" charset="0"/>
              </a:rPr>
              <a:t>월 회비 사용내역 정리</a:t>
            </a:r>
            <a:endParaRPr lang="en-US" altLang="ko-KR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orbel" panose="020B0503020204020204" pitchFamily="34" charset="0"/>
              </a:rPr>
              <a:t>GitHub </a:t>
            </a:r>
            <a:r>
              <a:rPr lang="ko-KR" altLang="en-US" dirty="0">
                <a:latin typeface="Corbel" panose="020B0503020204020204" pitchFamily="34" charset="0"/>
              </a:rPr>
              <a:t>내용 정리</a:t>
            </a:r>
            <a:endParaRPr lang="en-US" altLang="ko-KR" dirty="0">
              <a:latin typeface="Corbel" panose="020B0503020204020204" pitchFamily="34" charset="0"/>
            </a:endParaRPr>
          </a:p>
          <a:p>
            <a:endParaRPr lang="en-US" altLang="ko-KR" dirty="0">
              <a:latin typeface="Corbel" panose="020B0503020204020204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1531601" y="-1"/>
            <a:ext cx="660399" cy="6858001"/>
            <a:chOff x="-76200" y="-1"/>
            <a:chExt cx="3647279" cy="6858001"/>
          </a:xfrm>
        </p:grpSpPr>
        <p:sp>
          <p:nvSpPr>
            <p:cNvPr id="42" name="직사각형 41"/>
            <p:cNvSpPr/>
            <p:nvPr/>
          </p:nvSpPr>
          <p:spPr>
            <a:xfrm>
              <a:off x="0" y="-1"/>
              <a:ext cx="3571079" cy="6858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/>
            <p:cNvCxnSpPr>
              <a:cxnSpLocks/>
            </p:cNvCxnSpPr>
            <p:nvPr/>
          </p:nvCxnSpPr>
          <p:spPr>
            <a:xfrm>
              <a:off x="-76200" y="6096000"/>
              <a:ext cx="3647279" cy="0"/>
            </a:xfrm>
            <a:prstGeom prst="line">
              <a:avLst/>
            </a:prstGeom>
            <a:ln w="165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-76200" y="5903912"/>
              <a:ext cx="3647279" cy="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-76200" y="1256506"/>
              <a:ext cx="3647279" cy="0"/>
            </a:xfrm>
            <a:prstGeom prst="line">
              <a:avLst/>
            </a:prstGeom>
            <a:ln w="1016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098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-19683" y="-1"/>
            <a:ext cx="2648583" cy="6858001"/>
            <a:chOff x="0" y="-1"/>
            <a:chExt cx="3571079" cy="6858001"/>
          </a:xfrm>
        </p:grpSpPr>
        <p:sp>
          <p:nvSpPr>
            <p:cNvPr id="27" name="직사각형 26"/>
            <p:cNvSpPr/>
            <p:nvPr/>
          </p:nvSpPr>
          <p:spPr>
            <a:xfrm>
              <a:off x="0" y="-1"/>
              <a:ext cx="3571079" cy="6858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>
              <a:cxnSpLocks/>
            </p:cNvCxnSpPr>
            <p:nvPr/>
          </p:nvCxnSpPr>
          <p:spPr>
            <a:xfrm>
              <a:off x="0" y="6096000"/>
              <a:ext cx="3571079" cy="0"/>
            </a:xfrm>
            <a:prstGeom prst="line">
              <a:avLst/>
            </a:prstGeom>
            <a:ln w="165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0" y="5903912"/>
              <a:ext cx="3571079" cy="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cxnSpLocks/>
            </p:cNvCxnSpPr>
            <p:nvPr/>
          </p:nvCxnSpPr>
          <p:spPr>
            <a:xfrm>
              <a:off x="0" y="1256506"/>
              <a:ext cx="3571079" cy="0"/>
            </a:xfrm>
            <a:prstGeom prst="line">
              <a:avLst/>
            </a:prstGeom>
            <a:ln w="1016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1969597" y="2318106"/>
            <a:ext cx="673100" cy="4191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69597" y="2844286"/>
            <a:ext cx="6731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969597" y="3371730"/>
            <a:ext cx="6731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969597" y="3895382"/>
            <a:ext cx="6731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2620" y="2392179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Corbel" panose="020B0503020204020204" pitchFamily="34" charset="0"/>
              </a:rPr>
              <a:t>5</a:t>
            </a:r>
            <a:r>
              <a:rPr lang="ko-KR" altLang="en-US" sz="1400" b="1" dirty="0">
                <a:solidFill>
                  <a:schemeClr val="bg1"/>
                </a:solidFill>
                <a:latin typeface="Corbel" panose="020B0503020204020204" pitchFamily="34" charset="0"/>
              </a:rPr>
              <a:t>월 진행사항 총 정리</a:t>
            </a:r>
            <a:endParaRPr lang="en-US" altLang="ko-KR" sz="14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" y="2890937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Corbel" panose="020B0503020204020204" pitchFamily="34" charset="0"/>
              </a:rPr>
              <a:t>To Do List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3342" y="3427391"/>
            <a:ext cx="1542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Corbel" panose="020B0503020204020204" pitchFamily="34" charset="0"/>
              </a:rPr>
              <a:t>UI </a:t>
            </a:r>
            <a:r>
              <a:rPr lang="ko-KR" altLang="en-US" sz="1400" b="1" dirty="0">
                <a:solidFill>
                  <a:schemeClr val="bg1"/>
                </a:solidFill>
                <a:latin typeface="Corbel" panose="020B0503020204020204" pitchFamily="34" charset="0"/>
              </a:rPr>
              <a:t>계획서</a:t>
            </a:r>
            <a:endParaRPr lang="en-US" altLang="ko-KR" sz="14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384313" y="3962325"/>
            <a:ext cx="2366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Corbel" panose="020B0503020204020204" pitchFamily="34" charset="0"/>
              </a:rPr>
              <a:t>5</a:t>
            </a:r>
            <a:r>
              <a:rPr lang="ko-KR" altLang="en-US" sz="1400" b="1" dirty="0">
                <a:solidFill>
                  <a:schemeClr val="bg1"/>
                </a:solidFill>
                <a:latin typeface="Corbel" panose="020B0503020204020204" pitchFamily="34" charset="0"/>
              </a:rPr>
              <a:t>월 예산 사용 내역 정리</a:t>
            </a:r>
            <a:endParaRPr lang="en-US" altLang="ko-KR" sz="14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직선 연결선 32"/>
          <p:cNvCxnSpPr>
            <a:cxnSpLocks/>
          </p:cNvCxnSpPr>
          <p:nvPr/>
        </p:nvCxnSpPr>
        <p:spPr>
          <a:xfrm>
            <a:off x="2797243" y="1273933"/>
            <a:ext cx="91534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97243" y="671731"/>
            <a:ext cx="8861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orbel" panose="020B0503020204020204" pitchFamily="34" charset="0"/>
              </a:rPr>
              <a:t>5</a:t>
            </a:r>
            <a:r>
              <a:rPr lang="ko-KR" altLang="en-US" sz="3200" b="1" dirty="0">
                <a:latin typeface="Corbel" panose="020B0503020204020204" pitchFamily="34" charset="0"/>
              </a:rPr>
              <a:t>월 진행사항 총 정리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969597" y="4423213"/>
            <a:ext cx="6731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2620" y="4497286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Corbel" panose="020B0503020204020204" pitchFamily="34" charset="0"/>
              </a:rPr>
              <a:t>Git Hub </a:t>
            </a:r>
            <a:r>
              <a:rPr lang="ko-KR" altLang="en-US" sz="1400" b="1" dirty="0">
                <a:solidFill>
                  <a:schemeClr val="bg1"/>
                </a:solidFill>
                <a:latin typeface="Corbel" panose="020B0503020204020204" pitchFamily="34" charset="0"/>
              </a:rPr>
              <a:t>내용 정리</a:t>
            </a:r>
            <a:endParaRPr lang="en-US" altLang="ko-KR" sz="14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7243" y="1417983"/>
            <a:ext cx="915345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/>
              <a:t>App</a:t>
            </a:r>
            <a:r>
              <a:rPr lang="ko-KR" altLang="en-US" sz="2400" dirty="0"/>
              <a:t> 내부 구현</a:t>
            </a:r>
            <a:endParaRPr lang="en-US" altLang="ko-KR" sz="2400" dirty="0"/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로그인 </a:t>
            </a:r>
            <a:r>
              <a:rPr lang="en-US" altLang="ko-KR" dirty="0"/>
              <a:t>/ </a:t>
            </a:r>
            <a:r>
              <a:rPr lang="ko-KR" altLang="en-US" dirty="0"/>
              <a:t>회원가입 화면 구현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dirty="0"/>
              <a:t>App </a:t>
            </a:r>
            <a:r>
              <a:rPr lang="ko-KR" altLang="en-US" dirty="0"/>
              <a:t>내부 식물 배치 기능 구현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식물 </a:t>
            </a:r>
            <a:r>
              <a:rPr lang="en-US" altLang="ko-KR" dirty="0"/>
              <a:t>/ </a:t>
            </a:r>
            <a:r>
              <a:rPr lang="ko-KR" altLang="en-US" dirty="0"/>
              <a:t>화분 </a:t>
            </a:r>
            <a:r>
              <a:rPr lang="en-US" altLang="ko-KR" dirty="0"/>
              <a:t>/ </a:t>
            </a:r>
            <a:r>
              <a:rPr lang="ko-KR" altLang="en-US" dirty="0"/>
              <a:t>아이템 구입 기능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식물 내부 관리 화면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sz="2400" dirty="0"/>
              <a:t>App </a:t>
            </a:r>
            <a:r>
              <a:rPr lang="ko-KR" altLang="en-US" sz="2400" dirty="0"/>
              <a:t>외부 기능 구현</a:t>
            </a:r>
            <a:endParaRPr lang="en-US" altLang="ko-KR" sz="2400" dirty="0"/>
          </a:p>
          <a:p>
            <a:pPr marL="742950" lvl="1" indent="-285750">
              <a:lnSpc>
                <a:spcPct val="250000"/>
              </a:lnSpc>
              <a:buFontTx/>
              <a:buChar char="-"/>
            </a:pPr>
            <a:r>
              <a:rPr lang="en-US" altLang="ko-KR" dirty="0"/>
              <a:t>Overlay</a:t>
            </a:r>
            <a:r>
              <a:rPr lang="ko-KR" altLang="en-US" dirty="0"/>
              <a:t>를 사용한 </a:t>
            </a:r>
            <a:r>
              <a:rPr lang="en-US" altLang="ko-KR" dirty="0"/>
              <a:t>view </a:t>
            </a:r>
            <a:r>
              <a:rPr lang="ko-KR" altLang="en-US" dirty="0"/>
              <a:t>이동 기능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sz="2400" dirty="0"/>
              <a:t>Data Base </a:t>
            </a:r>
            <a:r>
              <a:rPr lang="ko-KR" altLang="en-US" sz="2400" dirty="0"/>
              <a:t>설계</a:t>
            </a: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44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-19683" y="-1"/>
            <a:ext cx="2648583" cy="6858001"/>
            <a:chOff x="0" y="-1"/>
            <a:chExt cx="3571079" cy="6858001"/>
          </a:xfrm>
        </p:grpSpPr>
        <p:sp>
          <p:nvSpPr>
            <p:cNvPr id="27" name="직사각형 26"/>
            <p:cNvSpPr/>
            <p:nvPr/>
          </p:nvSpPr>
          <p:spPr>
            <a:xfrm>
              <a:off x="0" y="-1"/>
              <a:ext cx="3571079" cy="6858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>
              <a:cxnSpLocks/>
            </p:cNvCxnSpPr>
            <p:nvPr/>
          </p:nvCxnSpPr>
          <p:spPr>
            <a:xfrm>
              <a:off x="0" y="6096000"/>
              <a:ext cx="3571079" cy="0"/>
            </a:xfrm>
            <a:prstGeom prst="line">
              <a:avLst/>
            </a:prstGeom>
            <a:ln w="165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0" y="5903912"/>
              <a:ext cx="3571079" cy="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cxnSpLocks/>
            </p:cNvCxnSpPr>
            <p:nvPr/>
          </p:nvCxnSpPr>
          <p:spPr>
            <a:xfrm>
              <a:off x="0" y="1256506"/>
              <a:ext cx="3571079" cy="0"/>
            </a:xfrm>
            <a:prstGeom prst="line">
              <a:avLst/>
            </a:prstGeom>
            <a:ln w="1016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1969597" y="2318106"/>
            <a:ext cx="6731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69597" y="2844286"/>
            <a:ext cx="673100" cy="4191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969597" y="3371730"/>
            <a:ext cx="6731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969597" y="3895382"/>
            <a:ext cx="6731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2620" y="2392179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Corbel" panose="020B0503020204020204" pitchFamily="34" charset="0"/>
              </a:rPr>
              <a:t>5</a:t>
            </a:r>
            <a:r>
              <a:rPr lang="ko-KR" altLang="en-US" sz="1400" b="1" dirty="0">
                <a:solidFill>
                  <a:schemeClr val="bg1"/>
                </a:solidFill>
                <a:latin typeface="Corbel" panose="020B0503020204020204" pitchFamily="34" charset="0"/>
              </a:rPr>
              <a:t>월 진행사항 총 정리</a:t>
            </a:r>
            <a:endParaRPr lang="en-US" altLang="ko-KR" sz="14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" y="2890937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Corbel" panose="020B0503020204020204" pitchFamily="34" charset="0"/>
              </a:rPr>
              <a:t>To Do List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3342" y="3427391"/>
            <a:ext cx="1542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Corbel" panose="020B0503020204020204" pitchFamily="34" charset="0"/>
              </a:rPr>
              <a:t>UI </a:t>
            </a:r>
            <a:r>
              <a:rPr lang="ko-KR" altLang="en-US" sz="1400" b="1" dirty="0">
                <a:solidFill>
                  <a:schemeClr val="bg1"/>
                </a:solidFill>
                <a:latin typeface="Corbel" panose="020B0503020204020204" pitchFamily="34" charset="0"/>
              </a:rPr>
              <a:t>계획서</a:t>
            </a:r>
            <a:endParaRPr lang="en-US" altLang="ko-KR" sz="14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384313" y="3962325"/>
            <a:ext cx="2366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Corbel" panose="020B0503020204020204" pitchFamily="34" charset="0"/>
              </a:rPr>
              <a:t>5</a:t>
            </a:r>
            <a:r>
              <a:rPr lang="ko-KR" altLang="en-US" sz="1400" b="1" dirty="0">
                <a:solidFill>
                  <a:schemeClr val="bg1"/>
                </a:solidFill>
                <a:latin typeface="Corbel" panose="020B0503020204020204" pitchFamily="34" charset="0"/>
              </a:rPr>
              <a:t>월 예산 사용 내역 정리</a:t>
            </a:r>
            <a:endParaRPr lang="en-US" altLang="ko-KR" sz="14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직선 연결선 32"/>
          <p:cNvCxnSpPr>
            <a:cxnSpLocks/>
          </p:cNvCxnSpPr>
          <p:nvPr/>
        </p:nvCxnSpPr>
        <p:spPr>
          <a:xfrm>
            <a:off x="2797243" y="1273933"/>
            <a:ext cx="91534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97243" y="671731"/>
            <a:ext cx="8861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orbel" panose="020B0503020204020204" pitchFamily="34" charset="0"/>
              </a:rPr>
              <a:t>To Do List</a:t>
            </a:r>
            <a:endParaRPr lang="ko-KR" altLang="en-US" sz="3200" b="1" dirty="0">
              <a:latin typeface="Corbel" panose="020B0503020204020204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69597" y="4423213"/>
            <a:ext cx="6731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2620" y="4497286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Corbel" panose="020B0503020204020204" pitchFamily="34" charset="0"/>
              </a:rPr>
              <a:t>Git Hub </a:t>
            </a:r>
            <a:r>
              <a:rPr lang="ko-KR" altLang="en-US" sz="1400" b="1" dirty="0">
                <a:solidFill>
                  <a:schemeClr val="bg1"/>
                </a:solidFill>
                <a:latin typeface="Corbel" panose="020B0503020204020204" pitchFamily="34" charset="0"/>
              </a:rPr>
              <a:t>내용 정리</a:t>
            </a:r>
            <a:endParaRPr lang="en-US" altLang="ko-KR" sz="14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7243" y="1417983"/>
            <a:ext cx="9153457" cy="45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2000" dirty="0"/>
              <a:t>로그인 </a:t>
            </a:r>
            <a:r>
              <a:rPr lang="en-US" altLang="ko-KR" sz="2000" dirty="0"/>
              <a:t>/ </a:t>
            </a:r>
            <a:r>
              <a:rPr lang="ko-KR" altLang="en-US" sz="2000" dirty="0"/>
              <a:t>회원가입을 위한 </a:t>
            </a:r>
            <a:r>
              <a:rPr lang="en-US" altLang="ko-KR" sz="2000" dirty="0"/>
              <a:t>Server </a:t>
            </a:r>
            <a:r>
              <a:rPr lang="ko-KR" altLang="en-US" sz="2000" dirty="0"/>
              <a:t>구축</a:t>
            </a:r>
            <a:endParaRPr lang="en-US" altLang="ko-KR" sz="2000" dirty="0"/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2000" dirty="0"/>
              <a:t>식물 관리를 위한 </a:t>
            </a:r>
            <a:r>
              <a:rPr lang="en-US" altLang="ko-KR" sz="2000" dirty="0"/>
              <a:t>DB </a:t>
            </a:r>
            <a:r>
              <a:rPr lang="ko-KR" altLang="en-US" sz="2000" dirty="0"/>
              <a:t>구축</a:t>
            </a:r>
            <a:endParaRPr lang="en-US" altLang="ko-KR" sz="2000" dirty="0"/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sz="2000" dirty="0"/>
              <a:t>Overlay </a:t>
            </a:r>
            <a:r>
              <a:rPr lang="ko-KR" altLang="en-US" sz="2000" dirty="0"/>
              <a:t>기능과 식물 내부 기능 합병</a:t>
            </a:r>
            <a:endParaRPr lang="en-US" altLang="ko-KR" sz="2000" dirty="0"/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2000" dirty="0"/>
              <a:t>기상청으로부터 기상정보를 받아와서 화면에 날씨 정보 띄워 주기</a:t>
            </a:r>
            <a:endParaRPr lang="en-US" altLang="ko-KR" sz="2000" dirty="0"/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2000" dirty="0"/>
              <a:t>기본 식물에 관한 </a:t>
            </a:r>
            <a:r>
              <a:rPr lang="en-US" altLang="ko-KR" sz="2000" dirty="0"/>
              <a:t>Use Case</a:t>
            </a:r>
            <a:r>
              <a:rPr lang="ko-KR" altLang="en-US" sz="2000" dirty="0"/>
              <a:t>와 특성 정해서 </a:t>
            </a:r>
            <a:r>
              <a:rPr lang="en-US" altLang="ko-KR" sz="2000" dirty="0"/>
              <a:t>DB</a:t>
            </a:r>
            <a:r>
              <a:rPr lang="ko-KR" altLang="en-US" sz="2000" dirty="0"/>
              <a:t>에 삽입하기</a:t>
            </a:r>
            <a:endParaRPr lang="en-US" altLang="ko-KR" sz="2000" dirty="0"/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2000" dirty="0"/>
              <a:t>기본 식물에 대한 관리 기능 구현하기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069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-19683" y="-1"/>
            <a:ext cx="2648583" cy="6858001"/>
            <a:chOff x="0" y="-1"/>
            <a:chExt cx="3571079" cy="6858001"/>
          </a:xfrm>
        </p:grpSpPr>
        <p:sp>
          <p:nvSpPr>
            <p:cNvPr id="27" name="직사각형 26"/>
            <p:cNvSpPr/>
            <p:nvPr/>
          </p:nvSpPr>
          <p:spPr>
            <a:xfrm>
              <a:off x="0" y="-1"/>
              <a:ext cx="3571079" cy="6858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>
              <a:cxnSpLocks/>
            </p:cNvCxnSpPr>
            <p:nvPr/>
          </p:nvCxnSpPr>
          <p:spPr>
            <a:xfrm>
              <a:off x="0" y="6096000"/>
              <a:ext cx="3571079" cy="0"/>
            </a:xfrm>
            <a:prstGeom prst="line">
              <a:avLst/>
            </a:prstGeom>
            <a:ln w="165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0" y="5903912"/>
              <a:ext cx="3571079" cy="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cxnSpLocks/>
            </p:cNvCxnSpPr>
            <p:nvPr/>
          </p:nvCxnSpPr>
          <p:spPr>
            <a:xfrm>
              <a:off x="0" y="1256506"/>
              <a:ext cx="3571079" cy="0"/>
            </a:xfrm>
            <a:prstGeom prst="line">
              <a:avLst/>
            </a:prstGeom>
            <a:ln w="1016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1969597" y="2318106"/>
            <a:ext cx="6731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69597" y="2844286"/>
            <a:ext cx="6731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969597" y="3371730"/>
            <a:ext cx="673100" cy="4191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969597" y="3895382"/>
            <a:ext cx="6731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2620" y="2392179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Corbel" panose="020B0503020204020204" pitchFamily="34" charset="0"/>
              </a:rPr>
              <a:t>5</a:t>
            </a:r>
            <a:r>
              <a:rPr lang="ko-KR" altLang="en-US" sz="1400" b="1" dirty="0">
                <a:solidFill>
                  <a:schemeClr val="bg1"/>
                </a:solidFill>
                <a:latin typeface="Corbel" panose="020B0503020204020204" pitchFamily="34" charset="0"/>
              </a:rPr>
              <a:t>월 진행사항 총 정리</a:t>
            </a:r>
            <a:endParaRPr lang="en-US" altLang="ko-KR" sz="14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" y="2890937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Corbel" panose="020B0503020204020204" pitchFamily="34" charset="0"/>
              </a:rPr>
              <a:t>To Do List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3342" y="3427391"/>
            <a:ext cx="1542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Corbel" panose="020B0503020204020204" pitchFamily="34" charset="0"/>
              </a:rPr>
              <a:t>UI </a:t>
            </a:r>
            <a:r>
              <a:rPr lang="ko-KR" altLang="en-US" sz="1400" b="1" dirty="0">
                <a:solidFill>
                  <a:schemeClr val="bg1"/>
                </a:solidFill>
                <a:latin typeface="Corbel" panose="020B0503020204020204" pitchFamily="34" charset="0"/>
              </a:rPr>
              <a:t>계획서</a:t>
            </a:r>
            <a:endParaRPr lang="en-US" altLang="ko-KR" sz="14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384313" y="3962325"/>
            <a:ext cx="2366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Corbel" panose="020B0503020204020204" pitchFamily="34" charset="0"/>
              </a:rPr>
              <a:t>5</a:t>
            </a:r>
            <a:r>
              <a:rPr lang="ko-KR" altLang="en-US" sz="1400" b="1" dirty="0">
                <a:solidFill>
                  <a:schemeClr val="bg1"/>
                </a:solidFill>
                <a:latin typeface="Corbel" panose="020B0503020204020204" pitchFamily="34" charset="0"/>
              </a:rPr>
              <a:t>월 예산 사용 내역 정리</a:t>
            </a:r>
            <a:endParaRPr lang="en-US" altLang="ko-KR" sz="14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직선 연결선 32"/>
          <p:cNvCxnSpPr>
            <a:cxnSpLocks/>
          </p:cNvCxnSpPr>
          <p:nvPr/>
        </p:nvCxnSpPr>
        <p:spPr>
          <a:xfrm>
            <a:off x="2797243" y="1273933"/>
            <a:ext cx="91534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97243" y="671731"/>
            <a:ext cx="8861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orbel" panose="020B0503020204020204" pitchFamily="34" charset="0"/>
              </a:rPr>
              <a:t>UI </a:t>
            </a:r>
            <a:r>
              <a:rPr lang="ko-KR" altLang="en-US" sz="3200" b="1" dirty="0">
                <a:latin typeface="Corbel" panose="020B0503020204020204" pitchFamily="34" charset="0"/>
              </a:rPr>
              <a:t>계획서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969597" y="4423213"/>
            <a:ext cx="6731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2620" y="4497286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Corbel" panose="020B0503020204020204" pitchFamily="34" charset="0"/>
              </a:rPr>
              <a:t>Git Hub </a:t>
            </a:r>
            <a:r>
              <a:rPr lang="ko-KR" altLang="en-US" sz="1400" b="1" dirty="0">
                <a:solidFill>
                  <a:schemeClr val="bg1"/>
                </a:solidFill>
                <a:latin typeface="Corbel" panose="020B0503020204020204" pitchFamily="34" charset="0"/>
              </a:rPr>
              <a:t>내용 정리</a:t>
            </a:r>
            <a:endParaRPr lang="en-US" altLang="ko-KR" sz="14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7243" y="1417983"/>
            <a:ext cx="9153457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정확한 </a:t>
            </a:r>
            <a:r>
              <a:rPr lang="en-US" altLang="ko-KR" dirty="0"/>
              <a:t>UI </a:t>
            </a:r>
            <a:r>
              <a:rPr lang="ko-KR" altLang="en-US" dirty="0"/>
              <a:t>계획을 위한 전문 업체 </a:t>
            </a:r>
            <a:r>
              <a:rPr lang="en-US" altLang="ko-KR" dirty="0"/>
              <a:t>/ </a:t>
            </a:r>
            <a:r>
              <a:rPr lang="ko-KR" altLang="en-US" dirty="0"/>
              <a:t>강사를 방문하여</a:t>
            </a:r>
            <a:r>
              <a:rPr lang="en-US" altLang="ko-KR" dirty="0"/>
              <a:t>, </a:t>
            </a:r>
            <a:r>
              <a:rPr lang="ko-KR" altLang="en-US" dirty="0"/>
              <a:t>식물의 성장단계에 따른 정보와 이미지를 계획할 것인가</a:t>
            </a:r>
            <a:r>
              <a:rPr lang="en-US" altLang="ko-KR" dirty="0"/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아니면 인터넷 검색을 통해서 정보를 얻고 모은 정보를 바탕으로 </a:t>
            </a:r>
            <a:r>
              <a:rPr lang="en-US" altLang="ko-KR" dirty="0"/>
              <a:t>UI</a:t>
            </a:r>
            <a:r>
              <a:rPr lang="ko-KR" altLang="en-US" dirty="0"/>
              <a:t>를 의뢰할 것인가</a:t>
            </a:r>
            <a:r>
              <a:rPr lang="en-US" altLang="ko-KR" dirty="0"/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UI</a:t>
            </a:r>
            <a:r>
              <a:rPr lang="ko-KR" altLang="en-US" dirty="0"/>
              <a:t> 전문 업체에게 맡길 페이지와 식물 </a:t>
            </a:r>
            <a:r>
              <a:rPr lang="en-US" altLang="ko-KR" dirty="0"/>
              <a:t>/ </a:t>
            </a:r>
            <a:r>
              <a:rPr lang="ko-KR" altLang="en-US" dirty="0"/>
              <a:t>화분 종류 결정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전문업체에 의뢰하지 않은 </a:t>
            </a:r>
            <a:r>
              <a:rPr lang="en-US" altLang="ko-KR" dirty="0"/>
              <a:t>UI </a:t>
            </a:r>
            <a:r>
              <a:rPr lang="ko-KR" altLang="en-US" dirty="0"/>
              <a:t>디자인 상의</a:t>
            </a:r>
          </a:p>
        </p:txBody>
      </p:sp>
    </p:spTree>
    <p:extLst>
      <p:ext uri="{BB962C8B-B14F-4D97-AF65-F5344CB8AC3E}">
        <p14:creationId xmlns:p14="http://schemas.microsoft.com/office/powerpoint/2010/main" val="171149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-19683" y="-1"/>
            <a:ext cx="2648583" cy="6858001"/>
            <a:chOff x="0" y="-1"/>
            <a:chExt cx="3571079" cy="6858001"/>
          </a:xfrm>
        </p:grpSpPr>
        <p:sp>
          <p:nvSpPr>
            <p:cNvPr id="27" name="직사각형 26"/>
            <p:cNvSpPr/>
            <p:nvPr/>
          </p:nvSpPr>
          <p:spPr>
            <a:xfrm>
              <a:off x="0" y="-1"/>
              <a:ext cx="3571079" cy="6858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>
              <a:cxnSpLocks/>
            </p:cNvCxnSpPr>
            <p:nvPr/>
          </p:nvCxnSpPr>
          <p:spPr>
            <a:xfrm>
              <a:off x="0" y="6096000"/>
              <a:ext cx="3571079" cy="0"/>
            </a:xfrm>
            <a:prstGeom prst="line">
              <a:avLst/>
            </a:prstGeom>
            <a:ln w="165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0" y="5903912"/>
              <a:ext cx="3571079" cy="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cxnSpLocks/>
            </p:cNvCxnSpPr>
            <p:nvPr/>
          </p:nvCxnSpPr>
          <p:spPr>
            <a:xfrm>
              <a:off x="0" y="1256506"/>
              <a:ext cx="3571079" cy="0"/>
            </a:xfrm>
            <a:prstGeom prst="line">
              <a:avLst/>
            </a:prstGeom>
            <a:ln w="1016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1969597" y="2318106"/>
            <a:ext cx="6731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69597" y="2844286"/>
            <a:ext cx="6731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969597" y="3371730"/>
            <a:ext cx="6731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969597" y="3895382"/>
            <a:ext cx="673100" cy="4191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2620" y="2392179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Corbel" panose="020B0503020204020204" pitchFamily="34" charset="0"/>
              </a:rPr>
              <a:t>5</a:t>
            </a:r>
            <a:r>
              <a:rPr lang="ko-KR" altLang="en-US" sz="1400" b="1" dirty="0">
                <a:solidFill>
                  <a:schemeClr val="bg1"/>
                </a:solidFill>
                <a:latin typeface="Corbel" panose="020B0503020204020204" pitchFamily="34" charset="0"/>
              </a:rPr>
              <a:t>월 진행사항 총 정리</a:t>
            </a:r>
            <a:endParaRPr lang="en-US" altLang="ko-KR" sz="14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" y="2890937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Corbel" panose="020B0503020204020204" pitchFamily="34" charset="0"/>
              </a:rPr>
              <a:t>To Do List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3342" y="3427391"/>
            <a:ext cx="1542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Corbel" panose="020B0503020204020204" pitchFamily="34" charset="0"/>
              </a:rPr>
              <a:t>UI </a:t>
            </a:r>
            <a:r>
              <a:rPr lang="ko-KR" altLang="en-US" sz="1400" b="1" dirty="0">
                <a:solidFill>
                  <a:schemeClr val="bg1"/>
                </a:solidFill>
                <a:latin typeface="Corbel" panose="020B0503020204020204" pitchFamily="34" charset="0"/>
              </a:rPr>
              <a:t>계획서</a:t>
            </a:r>
            <a:endParaRPr lang="en-US" altLang="ko-KR" sz="14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384313" y="3962325"/>
            <a:ext cx="2366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Corbel" panose="020B0503020204020204" pitchFamily="34" charset="0"/>
              </a:rPr>
              <a:t>5</a:t>
            </a:r>
            <a:r>
              <a:rPr lang="ko-KR" altLang="en-US" sz="1400" b="1" dirty="0">
                <a:solidFill>
                  <a:schemeClr val="bg1"/>
                </a:solidFill>
                <a:latin typeface="Corbel" panose="020B0503020204020204" pitchFamily="34" charset="0"/>
              </a:rPr>
              <a:t>월 예산 사용 내역 정리</a:t>
            </a:r>
            <a:endParaRPr lang="en-US" altLang="ko-KR" sz="14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69597" y="4423213"/>
            <a:ext cx="6731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2620" y="4497286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Corbel" panose="020B0503020204020204" pitchFamily="34" charset="0"/>
              </a:rPr>
              <a:t>Git Hub </a:t>
            </a:r>
            <a:r>
              <a:rPr lang="ko-KR" altLang="en-US" sz="1400" b="1" dirty="0">
                <a:solidFill>
                  <a:schemeClr val="bg1"/>
                </a:solidFill>
                <a:latin typeface="Corbel" panose="020B0503020204020204" pitchFamily="34" charset="0"/>
              </a:rPr>
              <a:t>내용 정리</a:t>
            </a:r>
            <a:endParaRPr lang="en-US" altLang="ko-KR" sz="14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85322" y="2242451"/>
            <a:ext cx="7951304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6600" b="1" dirty="0">
                <a:ln/>
                <a:solidFill>
                  <a:schemeClr val="accent3"/>
                </a:solidFill>
              </a:rPr>
              <a:t>5</a:t>
            </a:r>
            <a:r>
              <a:rPr lang="ko-KR" altLang="en-US" sz="6600" b="1" dirty="0">
                <a:ln/>
                <a:solidFill>
                  <a:schemeClr val="accent3"/>
                </a:solidFill>
              </a:rPr>
              <a:t>월 예산 사용 내역 </a:t>
            </a:r>
            <a:endParaRPr lang="en-US" altLang="ko-KR" sz="6600" b="1" dirty="0">
              <a:ln/>
              <a:solidFill>
                <a:schemeClr val="accent3"/>
              </a:solidFill>
            </a:endParaRPr>
          </a:p>
          <a:p>
            <a:pPr algn="ctr"/>
            <a:r>
              <a:rPr lang="ko-KR" altLang="en-US" sz="6600" b="1" dirty="0">
                <a:ln/>
                <a:solidFill>
                  <a:schemeClr val="accent3"/>
                </a:solidFill>
              </a:rPr>
              <a:t>정리 보고서</a:t>
            </a:r>
            <a:endParaRPr lang="en-US" altLang="ko-KR" sz="6600" b="1" dirty="0">
              <a:ln/>
              <a:solidFill>
                <a:schemeClr val="accent3"/>
              </a:solidFill>
            </a:endParaRPr>
          </a:p>
          <a:p>
            <a:pPr algn="ctr"/>
            <a:r>
              <a:rPr lang="ko-KR" altLang="en-US" sz="3600" b="1" cap="none" spc="0" dirty="0">
                <a:ln/>
                <a:solidFill>
                  <a:schemeClr val="accent3"/>
                </a:solidFill>
                <a:effectLst/>
              </a:rPr>
              <a:t>발표자 </a:t>
            </a:r>
            <a:r>
              <a:rPr lang="en-US" altLang="ko-KR" sz="3600" b="1" cap="none" spc="0" dirty="0">
                <a:ln/>
                <a:solidFill>
                  <a:schemeClr val="accent3"/>
                </a:solidFill>
                <a:effectLst/>
              </a:rPr>
              <a:t>: </a:t>
            </a:r>
            <a:r>
              <a:rPr lang="ko-KR" altLang="en-US" sz="3600" b="1" cap="none" spc="0" dirty="0">
                <a:ln/>
                <a:solidFill>
                  <a:schemeClr val="accent3"/>
                </a:solidFill>
                <a:effectLst/>
              </a:rPr>
              <a:t>총무 임 준혁</a:t>
            </a:r>
            <a:endParaRPr lang="en-US" altLang="ko-KR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930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-19683" y="-1"/>
            <a:ext cx="2648583" cy="6858001"/>
            <a:chOff x="0" y="-1"/>
            <a:chExt cx="3571079" cy="6858001"/>
          </a:xfrm>
        </p:grpSpPr>
        <p:sp>
          <p:nvSpPr>
            <p:cNvPr id="27" name="직사각형 26"/>
            <p:cNvSpPr/>
            <p:nvPr/>
          </p:nvSpPr>
          <p:spPr>
            <a:xfrm>
              <a:off x="0" y="-1"/>
              <a:ext cx="3571079" cy="6858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>
              <a:cxnSpLocks/>
            </p:cNvCxnSpPr>
            <p:nvPr/>
          </p:nvCxnSpPr>
          <p:spPr>
            <a:xfrm>
              <a:off x="0" y="6096000"/>
              <a:ext cx="3571079" cy="0"/>
            </a:xfrm>
            <a:prstGeom prst="line">
              <a:avLst/>
            </a:prstGeom>
            <a:ln w="165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0" y="5903912"/>
              <a:ext cx="3571079" cy="0"/>
            </a:xfrm>
            <a:prstGeom prst="line">
              <a:avLst/>
            </a:prstGeom>
            <a:ln w="5715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cxnSpLocks/>
            </p:cNvCxnSpPr>
            <p:nvPr/>
          </p:nvCxnSpPr>
          <p:spPr>
            <a:xfrm>
              <a:off x="0" y="1256506"/>
              <a:ext cx="3571079" cy="0"/>
            </a:xfrm>
            <a:prstGeom prst="line">
              <a:avLst/>
            </a:prstGeom>
            <a:ln w="1016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1969597" y="2318106"/>
            <a:ext cx="6731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69597" y="2844286"/>
            <a:ext cx="6731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969597" y="3371730"/>
            <a:ext cx="6731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969597" y="3895382"/>
            <a:ext cx="6731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2620" y="2392179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Corbel" panose="020B0503020204020204" pitchFamily="34" charset="0"/>
              </a:rPr>
              <a:t>5</a:t>
            </a:r>
            <a:r>
              <a:rPr lang="ko-KR" altLang="en-US" sz="1400" b="1" dirty="0">
                <a:solidFill>
                  <a:schemeClr val="bg1"/>
                </a:solidFill>
                <a:latin typeface="Corbel" panose="020B0503020204020204" pitchFamily="34" charset="0"/>
              </a:rPr>
              <a:t>월 진행사항 총 정리</a:t>
            </a:r>
            <a:endParaRPr lang="en-US" altLang="ko-KR" sz="14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" y="2890937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Corbel" panose="020B0503020204020204" pitchFamily="34" charset="0"/>
              </a:rPr>
              <a:t>To Do List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3342" y="3427391"/>
            <a:ext cx="1542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Corbel" panose="020B0503020204020204" pitchFamily="34" charset="0"/>
              </a:rPr>
              <a:t>UI </a:t>
            </a:r>
            <a:r>
              <a:rPr lang="ko-KR" altLang="en-US" sz="1400" b="1" dirty="0">
                <a:solidFill>
                  <a:schemeClr val="bg1"/>
                </a:solidFill>
                <a:latin typeface="Corbel" panose="020B0503020204020204" pitchFamily="34" charset="0"/>
              </a:rPr>
              <a:t>계획서</a:t>
            </a:r>
            <a:endParaRPr lang="en-US" altLang="ko-KR" sz="14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384313" y="3962325"/>
            <a:ext cx="2366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Corbel" panose="020B0503020204020204" pitchFamily="34" charset="0"/>
              </a:rPr>
              <a:t>5</a:t>
            </a:r>
            <a:r>
              <a:rPr lang="ko-KR" altLang="en-US" sz="1400" b="1" dirty="0">
                <a:solidFill>
                  <a:schemeClr val="bg1"/>
                </a:solidFill>
                <a:latin typeface="Corbel" panose="020B0503020204020204" pitchFamily="34" charset="0"/>
              </a:rPr>
              <a:t>월 예산 사용 내역 정리</a:t>
            </a:r>
            <a:endParaRPr lang="en-US" altLang="ko-KR" sz="14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직선 연결선 32"/>
          <p:cNvCxnSpPr>
            <a:cxnSpLocks/>
          </p:cNvCxnSpPr>
          <p:nvPr/>
        </p:nvCxnSpPr>
        <p:spPr>
          <a:xfrm>
            <a:off x="2797243" y="1273933"/>
            <a:ext cx="91534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97243" y="671731"/>
            <a:ext cx="8861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orbel" panose="020B0503020204020204" pitchFamily="34" charset="0"/>
              </a:rPr>
              <a:t>GitHub </a:t>
            </a:r>
            <a:r>
              <a:rPr lang="ko-KR" altLang="en-US" sz="3200" b="1" dirty="0">
                <a:latin typeface="Corbel" panose="020B0503020204020204" pitchFamily="34" charset="0"/>
              </a:rPr>
              <a:t>내용 정리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969597" y="4423213"/>
            <a:ext cx="673100" cy="41910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2620" y="4497286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Corbel" panose="020B0503020204020204" pitchFamily="34" charset="0"/>
              </a:rPr>
              <a:t>Git Hub </a:t>
            </a:r>
            <a:r>
              <a:rPr lang="ko-KR" altLang="en-US" sz="1400" b="1" dirty="0">
                <a:solidFill>
                  <a:schemeClr val="bg1"/>
                </a:solidFill>
                <a:latin typeface="Corbel" panose="020B0503020204020204" pitchFamily="34" charset="0"/>
              </a:rPr>
              <a:t>내용 정리</a:t>
            </a:r>
            <a:endParaRPr lang="en-US" altLang="ko-KR" sz="14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7243" y="1417983"/>
            <a:ext cx="9153457" cy="343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/>
              <a:t>모든 팀원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초대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/>
              <a:t>지금까지 구현 코드 </a:t>
            </a:r>
            <a:r>
              <a:rPr lang="en-US" altLang="ko-KR" dirty="0" err="1"/>
              <a:t>github</a:t>
            </a:r>
            <a:r>
              <a:rPr lang="ko-KR" altLang="en-US" dirty="0"/>
              <a:t>에 </a:t>
            </a:r>
            <a:r>
              <a:rPr lang="en-US" altLang="ko-KR" dirty="0"/>
              <a:t>update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/>
              <a:t>지금까지의 회의 내용 </a:t>
            </a:r>
            <a:r>
              <a:rPr lang="en-US" altLang="ko-KR" dirty="0"/>
              <a:t>&amp; ppt </a:t>
            </a:r>
            <a:r>
              <a:rPr lang="en-US" altLang="ko-KR" dirty="0" err="1"/>
              <a:t>github</a:t>
            </a:r>
            <a:r>
              <a:rPr lang="ko-KR" altLang="en-US" dirty="0"/>
              <a:t>에 </a:t>
            </a:r>
            <a:r>
              <a:rPr lang="en-US" altLang="ko-KR" dirty="0"/>
              <a:t>update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/>
              <a:t>프로젝트 제안서 </a:t>
            </a:r>
            <a:r>
              <a:rPr lang="en-US" altLang="ko-KR" dirty="0"/>
              <a:t>/ </a:t>
            </a:r>
            <a:r>
              <a:rPr lang="ko-KR" altLang="en-US" dirty="0"/>
              <a:t>발표 </a:t>
            </a:r>
            <a:r>
              <a:rPr lang="en-US" altLang="ko-KR" dirty="0"/>
              <a:t>ppt / </a:t>
            </a:r>
            <a:r>
              <a:rPr lang="ko-KR" altLang="en-US" dirty="0"/>
              <a:t>설계서 </a:t>
            </a:r>
            <a:r>
              <a:rPr lang="en-US" altLang="ko-KR" dirty="0" err="1"/>
              <a:t>github</a:t>
            </a:r>
            <a:r>
              <a:rPr lang="ko-KR" altLang="en-US" dirty="0"/>
              <a:t>에 올리기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dirty="0"/>
              <a:t>To do list</a:t>
            </a:r>
            <a:r>
              <a:rPr lang="ko-KR" altLang="en-US" dirty="0"/>
              <a:t> </a:t>
            </a:r>
            <a:r>
              <a:rPr lang="en-US" altLang="ko-KR" dirty="0" err="1"/>
              <a:t>github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722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-76200" y="-85725"/>
            <a:ext cx="12496800" cy="70836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11191" y="2790808"/>
            <a:ext cx="2769614" cy="974585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타원 3"/>
          <p:cNvSpPr/>
          <p:nvPr/>
        </p:nvSpPr>
        <p:spPr>
          <a:xfrm>
            <a:off x="3752849" y="1090612"/>
            <a:ext cx="4686300" cy="4686300"/>
          </a:xfrm>
          <a:prstGeom prst="ellipse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918743" y="1256506"/>
            <a:ext cx="4354513" cy="4354513"/>
          </a:xfrm>
          <a:prstGeom prst="ellipse">
            <a:avLst/>
          </a:prstGeom>
          <a:noFill/>
          <a:ln w="1016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571079" y="908841"/>
            <a:ext cx="5049839" cy="5049839"/>
          </a:xfrm>
          <a:prstGeom prst="ellipse">
            <a:avLst/>
          </a:prstGeom>
          <a:noFill/>
          <a:ln w="165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464560" y="3765393"/>
            <a:ext cx="34194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681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-76200" y="-85725"/>
            <a:ext cx="12496800" cy="70836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11191" y="2790808"/>
            <a:ext cx="2769614" cy="974585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타원 3"/>
          <p:cNvSpPr/>
          <p:nvPr/>
        </p:nvSpPr>
        <p:spPr>
          <a:xfrm>
            <a:off x="3752849" y="1090612"/>
            <a:ext cx="4686300" cy="4686300"/>
          </a:xfrm>
          <a:prstGeom prst="ellipse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918743" y="1256506"/>
            <a:ext cx="4354513" cy="4354513"/>
          </a:xfrm>
          <a:prstGeom prst="ellipse">
            <a:avLst/>
          </a:prstGeom>
          <a:noFill/>
          <a:ln w="1016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571079" y="908841"/>
            <a:ext cx="5049839" cy="5049839"/>
          </a:xfrm>
          <a:prstGeom prst="ellipse">
            <a:avLst/>
          </a:prstGeom>
          <a:noFill/>
          <a:ln w="165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464560" y="3765393"/>
            <a:ext cx="34194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61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314</Words>
  <Application>Microsoft Office PowerPoint</Application>
  <PresentationFormat>와이드스크린</PresentationFormat>
  <Paragraphs>74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Corbel</vt:lpstr>
      <vt:lpstr>Office 테마</vt:lpstr>
      <vt:lpstr>Gaia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Woori</dc:title>
  <dc:creator>jinyeonju</dc:creator>
  <cp:lastModifiedBy>jinyeonju</cp:lastModifiedBy>
  <cp:revision>77</cp:revision>
  <dcterms:created xsi:type="dcterms:W3CDTF">2017-05-28T12:53:27Z</dcterms:created>
  <dcterms:modified xsi:type="dcterms:W3CDTF">2017-06-02T05:16:30Z</dcterms:modified>
</cp:coreProperties>
</file>