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0" r:id="rId3"/>
    <p:sldId id="302" r:id="rId4"/>
    <p:sldId id="30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0066"/>
    <a:srgbClr val="FF5050"/>
    <a:srgbClr val="C7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6366" autoAdjust="0"/>
  </p:normalViewPr>
  <p:slideViewPr>
    <p:cSldViewPr snapToGrid="0">
      <p:cViewPr>
        <p:scale>
          <a:sx n="66" d="100"/>
          <a:sy n="66" d="100"/>
        </p:scale>
        <p:origin x="111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AE006-DDA3-405B-B46E-C62D865D31D0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E3194-B634-47AB-B42E-A21A11AA8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2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9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1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2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0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2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5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6FE7-3330-4391-88C5-05F640683C0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4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76200" y="-85725"/>
            <a:ext cx="12496800" cy="7083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9446" y="2928481"/>
            <a:ext cx="2394744" cy="980597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Gaia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4070" y="3809691"/>
            <a:ext cx="1997063" cy="243194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Gardening In App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3752849" y="1090612"/>
            <a:ext cx="4686300" cy="4686300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18743" y="1256506"/>
            <a:ext cx="4354513" cy="4354513"/>
          </a:xfrm>
          <a:prstGeom prst="ellipse">
            <a:avLst/>
          </a:prstGeom>
          <a:noFill/>
          <a:ln w="1016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71079" y="908841"/>
            <a:ext cx="5049839" cy="5049839"/>
          </a:xfrm>
          <a:prstGeom prst="ellipse">
            <a:avLst/>
          </a:prstGeom>
          <a:noFill/>
          <a:ln w="165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64560" y="3765393"/>
            <a:ext cx="3419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0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19683" y="-1"/>
            <a:ext cx="2648583" cy="6858001"/>
            <a:chOff x="0" y="-1"/>
            <a:chExt cx="35710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0" y="6096000"/>
              <a:ext cx="35710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0" y="5903912"/>
              <a:ext cx="35710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0" y="1256506"/>
              <a:ext cx="35710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969597" y="2318106"/>
            <a:ext cx="673100" cy="4191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20" y="2392179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식물 조사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2797243" y="1273933"/>
            <a:ext cx="9153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7243" y="671731"/>
            <a:ext cx="886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rbel" panose="020B0503020204020204" pitchFamily="34" charset="0"/>
              </a:rPr>
              <a:t>식물 조사</a:t>
            </a:r>
            <a:r>
              <a:rPr lang="en-US" altLang="ko-KR" sz="3200" b="1" dirty="0">
                <a:latin typeface="Corbel" panose="020B0503020204020204" pitchFamily="34" charset="0"/>
              </a:rPr>
              <a:t>(1/2)</a:t>
            </a:r>
            <a:endParaRPr lang="ko-KR" altLang="en-US" sz="3200" b="1" dirty="0">
              <a:latin typeface="Corbel" panose="020B0503020204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82220" y="2871405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43" y="2945478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화분 조사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6147" y="1585981"/>
            <a:ext cx="255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- </a:t>
            </a:r>
            <a:r>
              <a:rPr lang="ko-KR" altLang="en-US" sz="2400" b="1" dirty="0" err="1"/>
              <a:t>토피어리</a:t>
            </a:r>
            <a:endParaRPr lang="ko-KR" altLang="en-US" sz="2400" b="1" dirty="0"/>
          </a:p>
        </p:txBody>
      </p:sp>
      <p:pic>
        <p:nvPicPr>
          <p:cNvPr id="2050" name="Picture 2" descr="토피어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446" y="3405864"/>
            <a:ext cx="2308137" cy="26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러브 토피어리 화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38" y="1551658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나의 취미생활 봄의소리 ...토피어리, 리본 ,십자수 작품들..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117883"/>
            <a:ext cx="4409233" cy="326609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19683" y="-1"/>
            <a:ext cx="2648583" cy="6858001"/>
            <a:chOff x="0" y="-1"/>
            <a:chExt cx="35710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0" y="6096000"/>
              <a:ext cx="35710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0" y="5903912"/>
              <a:ext cx="35710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0" y="1256506"/>
              <a:ext cx="35710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969597" y="2318106"/>
            <a:ext cx="673100" cy="4191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20" y="2392179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식물 조사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2797243" y="1273933"/>
            <a:ext cx="9153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7243" y="671731"/>
            <a:ext cx="886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rbel" panose="020B0503020204020204" pitchFamily="34" charset="0"/>
              </a:rPr>
              <a:t>식물 조사</a:t>
            </a:r>
            <a:r>
              <a:rPr lang="en-US" altLang="ko-KR" sz="3200" b="1" dirty="0">
                <a:latin typeface="Corbel" panose="020B0503020204020204" pitchFamily="34" charset="0"/>
              </a:rPr>
              <a:t>(2/2)</a:t>
            </a:r>
            <a:endParaRPr lang="ko-KR" altLang="en-US" sz="3200" b="1" dirty="0">
              <a:latin typeface="Corbel" panose="020B0503020204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82220" y="2871405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43" y="2945478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화분 조사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1855" y="1354169"/>
            <a:ext cx="255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- </a:t>
            </a:r>
            <a:r>
              <a:rPr lang="ko-KR" altLang="en-US" sz="2400" b="1" dirty="0"/>
              <a:t>장미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123" y="1816813"/>
            <a:ext cx="6780586" cy="4616569"/>
          </a:xfrm>
          <a:prstGeom prst="rect">
            <a:avLst/>
          </a:prstGeom>
        </p:spPr>
      </p:pic>
      <p:pic>
        <p:nvPicPr>
          <p:cNvPr id="3074" name="Picture 2" descr="장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133" y="4324029"/>
            <a:ext cx="2812471" cy="21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장미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820" y="4324029"/>
            <a:ext cx="2628889" cy="197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80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19683" y="-1"/>
            <a:ext cx="2648583" cy="6858001"/>
            <a:chOff x="0" y="-1"/>
            <a:chExt cx="35710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0" y="6096000"/>
              <a:ext cx="35710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0" y="5903912"/>
              <a:ext cx="35710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0" y="1256506"/>
              <a:ext cx="35710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969597" y="2318106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20" y="2392179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식물 조사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2797243" y="1273933"/>
            <a:ext cx="9153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7243" y="671731"/>
            <a:ext cx="886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rbel" panose="020B0503020204020204" pitchFamily="34" charset="0"/>
              </a:rPr>
              <a:t>화분 조사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82220" y="2871405"/>
            <a:ext cx="673100" cy="4191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43" y="2945478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화분 조사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14" y="2184132"/>
            <a:ext cx="3884353" cy="3103142"/>
          </a:xfrm>
          <a:prstGeom prst="rect">
            <a:avLst/>
          </a:prstGeom>
        </p:spPr>
      </p:pic>
      <p:pic>
        <p:nvPicPr>
          <p:cNvPr id="16" name="Picture 2" descr="토피어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85" y="1570723"/>
            <a:ext cx="3188801" cy="371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39851" y="5442247"/>
            <a:ext cx="433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- </a:t>
            </a:r>
            <a:r>
              <a:rPr lang="ko-KR" altLang="en-US" sz="2400" b="1" dirty="0"/>
              <a:t>간단한 화분 </a:t>
            </a:r>
            <a:r>
              <a:rPr lang="en-US" altLang="ko-KR" sz="2400" b="1" dirty="0"/>
              <a:t>+ </a:t>
            </a:r>
            <a:r>
              <a:rPr lang="ko-KR" altLang="en-US" sz="2400" b="1" dirty="0" err="1"/>
              <a:t>토피어리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00025" y="5442246"/>
            <a:ext cx="433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- </a:t>
            </a:r>
            <a:r>
              <a:rPr lang="ko-KR" altLang="en-US" sz="2400" b="1" dirty="0" err="1"/>
              <a:t>토피어리</a:t>
            </a:r>
            <a:r>
              <a:rPr lang="ko-KR" altLang="en-US" sz="2400" b="1" dirty="0"/>
              <a:t> 자체가 화분</a:t>
            </a:r>
          </a:p>
        </p:txBody>
      </p:sp>
    </p:spTree>
    <p:extLst>
      <p:ext uri="{BB962C8B-B14F-4D97-AF65-F5344CB8AC3E}">
        <p14:creationId xmlns:p14="http://schemas.microsoft.com/office/powerpoint/2010/main" val="145573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41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Corbel</vt:lpstr>
      <vt:lpstr>Office 테마</vt:lpstr>
      <vt:lpstr>Gaia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Woori</dc:title>
  <dc:creator>jinyeonju</dc:creator>
  <cp:lastModifiedBy>jinyeonju</cp:lastModifiedBy>
  <cp:revision>82</cp:revision>
  <dcterms:created xsi:type="dcterms:W3CDTF">2017-05-28T12:53:27Z</dcterms:created>
  <dcterms:modified xsi:type="dcterms:W3CDTF">2017-06-08T11:33:18Z</dcterms:modified>
</cp:coreProperties>
</file>