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0" r:id="rId4"/>
    <p:sldId id="257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9/3/layout/RandomtoResult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ko-KR"/>
        </a:p>
      </dgm:t>
    </dgm:pt>
    <dgm:pt modelId="{1978C38C-DE75-4898-B792-321EA1F7323A}">
      <dgm:prSet phldrT="[텍스트]"/>
      <dgm:spPr/>
      <dgm:t>
        <a:bodyPr/>
        <a:lstStyle/>
        <a:p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버튼 이미지</a:t>
          </a:r>
          <a:endParaRPr lang="ko-KR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64FAF69-D05F-432A-BC1F-EA2D0FDB8C3A}" type="parTrans" cxnId="{362C2CB8-7FBD-4124-8E24-0FDBB4E3244C}">
      <dgm:prSet/>
      <dgm:spPr/>
      <dgm:t>
        <a:bodyPr/>
        <a:lstStyle/>
        <a:p>
          <a:endParaRPr lang="ko-KR"/>
        </a:p>
      </dgm:t>
    </dgm:pt>
    <dgm:pt modelId="{4CBF072D-8FBE-4DB6-BF57-91184168EB98}" type="sibTrans" cxnId="{362C2CB8-7FBD-4124-8E24-0FDBB4E3244C}">
      <dgm:prSet/>
      <dgm:spPr/>
      <dgm:t>
        <a:bodyPr/>
        <a:lstStyle/>
        <a:p>
          <a:endParaRPr lang="ko-KR"/>
        </a:p>
      </dgm:t>
    </dgm:pt>
    <dgm:pt modelId="{16EB4C5F-8F80-4684-A880-EDD7743B8D6E}" type="pres">
      <dgm:prSet presAssocID="{C6F8BADE-A621-4E19-8423-5F344DEED120}" presName="Name0" presStyleCnt="0">
        <dgm:presLayoutVars>
          <dgm:dir/>
          <dgm:animOne val="branch"/>
          <dgm:animLvl val="lvl"/>
        </dgm:presLayoutVars>
      </dgm:prSet>
      <dgm:spPr/>
    </dgm:pt>
    <dgm:pt modelId="{AF1F1528-66C8-4DC1-AE0D-BAADA29F7DE4}" type="pres">
      <dgm:prSet presAssocID="{1978C38C-DE75-4898-B792-321EA1F7323A}" presName="chaos" presStyleCnt="0"/>
      <dgm:spPr/>
    </dgm:pt>
    <dgm:pt modelId="{02BD8CC7-75C5-4007-B516-3F3CB528DACF}" type="pres">
      <dgm:prSet presAssocID="{1978C38C-DE75-4898-B792-321EA1F7323A}" presName="parTx1" presStyleLbl="revTx" presStyleIdx="0" presStyleCnt="1"/>
      <dgm:spPr/>
    </dgm:pt>
    <dgm:pt modelId="{1710FDBB-7EB9-4E4A-A75B-3A542F876BE1}" type="pres">
      <dgm:prSet presAssocID="{1978C38C-DE75-4898-B792-321EA1F7323A}" presName="c1" presStyleLbl="node1" presStyleIdx="0" presStyleCnt="18"/>
      <dgm:spPr/>
    </dgm:pt>
    <dgm:pt modelId="{0493D973-D617-43F6-A9FC-EC07F463C01C}" type="pres">
      <dgm:prSet presAssocID="{1978C38C-DE75-4898-B792-321EA1F7323A}" presName="c2" presStyleLbl="node1" presStyleIdx="1" presStyleCnt="18"/>
      <dgm:spPr/>
    </dgm:pt>
    <dgm:pt modelId="{8D260052-C17B-4CB4-9DF0-A0D8F7651349}" type="pres">
      <dgm:prSet presAssocID="{1978C38C-DE75-4898-B792-321EA1F7323A}" presName="c3" presStyleLbl="node1" presStyleIdx="2" presStyleCnt="18"/>
      <dgm:spPr/>
    </dgm:pt>
    <dgm:pt modelId="{7DFA09A5-4CAF-43E4-9B7D-A4989815C95F}" type="pres">
      <dgm:prSet presAssocID="{1978C38C-DE75-4898-B792-321EA1F7323A}" presName="c4" presStyleLbl="node1" presStyleIdx="3" presStyleCnt="18"/>
      <dgm:spPr/>
    </dgm:pt>
    <dgm:pt modelId="{A9CA1880-65F3-4813-B6F5-C6F2E2644340}" type="pres">
      <dgm:prSet presAssocID="{1978C38C-DE75-4898-B792-321EA1F7323A}" presName="c5" presStyleLbl="node1" presStyleIdx="4" presStyleCnt="18"/>
      <dgm:spPr/>
    </dgm:pt>
    <dgm:pt modelId="{E79035E2-2FFD-41B2-BD4D-3F1C92B0F99F}" type="pres">
      <dgm:prSet presAssocID="{1978C38C-DE75-4898-B792-321EA1F7323A}" presName="c6" presStyleLbl="node1" presStyleIdx="5" presStyleCnt="18"/>
      <dgm:spPr/>
    </dgm:pt>
    <dgm:pt modelId="{416A5933-FAE9-471C-B105-BE9A5A3650F1}" type="pres">
      <dgm:prSet presAssocID="{1978C38C-DE75-4898-B792-321EA1F7323A}" presName="c7" presStyleLbl="node1" presStyleIdx="6" presStyleCnt="18"/>
      <dgm:spPr/>
    </dgm:pt>
    <dgm:pt modelId="{F3A49FC3-9EAE-4AC4-8047-462346D1D05C}" type="pres">
      <dgm:prSet presAssocID="{1978C38C-DE75-4898-B792-321EA1F7323A}" presName="c8" presStyleLbl="node1" presStyleIdx="7" presStyleCnt="18"/>
      <dgm:spPr/>
    </dgm:pt>
    <dgm:pt modelId="{821370CB-735A-46D2-AFB5-DB7DC7F819DE}" type="pres">
      <dgm:prSet presAssocID="{1978C38C-DE75-4898-B792-321EA1F7323A}" presName="c9" presStyleLbl="node1" presStyleIdx="8" presStyleCnt="18"/>
      <dgm:spPr/>
    </dgm:pt>
    <dgm:pt modelId="{05A41983-091B-4CE6-8055-03099A9D617B}" type="pres">
      <dgm:prSet presAssocID="{1978C38C-DE75-4898-B792-321EA1F7323A}" presName="c10" presStyleLbl="node1" presStyleIdx="9" presStyleCnt="18"/>
      <dgm:spPr/>
    </dgm:pt>
    <dgm:pt modelId="{9B685A17-6B02-432C-B5F2-66B2500DAF94}" type="pres">
      <dgm:prSet presAssocID="{1978C38C-DE75-4898-B792-321EA1F7323A}" presName="c11" presStyleLbl="node1" presStyleIdx="10" presStyleCnt="18"/>
      <dgm:spPr/>
    </dgm:pt>
    <dgm:pt modelId="{491B9DAD-4C2E-4E77-8D9E-21C4E3F394A7}" type="pres">
      <dgm:prSet presAssocID="{1978C38C-DE75-4898-B792-321EA1F7323A}" presName="c12" presStyleLbl="node1" presStyleIdx="11" presStyleCnt="18"/>
      <dgm:spPr/>
    </dgm:pt>
    <dgm:pt modelId="{BAB21EFA-E85A-4C12-AD6F-FFBC8D74172F}" type="pres">
      <dgm:prSet presAssocID="{1978C38C-DE75-4898-B792-321EA1F7323A}" presName="c13" presStyleLbl="node1" presStyleIdx="12" presStyleCnt="18"/>
      <dgm:spPr/>
    </dgm:pt>
    <dgm:pt modelId="{6FBB6BA5-1B27-4F83-B953-55857E2664C1}" type="pres">
      <dgm:prSet presAssocID="{1978C38C-DE75-4898-B792-321EA1F7323A}" presName="c14" presStyleLbl="node1" presStyleIdx="13" presStyleCnt="18"/>
      <dgm:spPr/>
    </dgm:pt>
    <dgm:pt modelId="{84DC4750-EE53-40E5-9757-E2CD63C3CA50}" type="pres">
      <dgm:prSet presAssocID="{1978C38C-DE75-4898-B792-321EA1F7323A}" presName="c15" presStyleLbl="node1" presStyleIdx="14" presStyleCnt="18"/>
      <dgm:spPr/>
    </dgm:pt>
    <dgm:pt modelId="{D1E30AF7-7767-4361-AFD5-8C5372C4FFED}" type="pres">
      <dgm:prSet presAssocID="{1978C38C-DE75-4898-B792-321EA1F7323A}" presName="c16" presStyleLbl="node1" presStyleIdx="15" presStyleCnt="18"/>
      <dgm:spPr/>
    </dgm:pt>
    <dgm:pt modelId="{2895621B-2570-47B0-8689-B2ABCEF5EC9B}" type="pres">
      <dgm:prSet presAssocID="{1978C38C-DE75-4898-B792-321EA1F7323A}" presName="c17" presStyleLbl="node1" presStyleIdx="16" presStyleCnt="18"/>
      <dgm:spPr/>
    </dgm:pt>
    <dgm:pt modelId="{926193B1-4EDA-4B42-B710-2E17F8B7CB86}" type="pres">
      <dgm:prSet presAssocID="{1978C38C-DE75-4898-B792-321EA1F7323A}" presName="c18" presStyleLbl="node1" presStyleIdx="17" presStyleCnt="18"/>
      <dgm:spPr/>
    </dgm:pt>
  </dgm:ptLst>
  <dgm:cxnLst>
    <dgm:cxn modelId="{329C5D2A-84A7-45B9-8CDB-41F31B7FF685}" type="presOf" srcId="{1978C38C-DE75-4898-B792-321EA1F7323A}" destId="{02BD8CC7-75C5-4007-B516-3F3CB528DACF}" srcOrd="0" destOrd="0" presId="urn:microsoft.com/office/officeart/2009/3/layout/RandomtoResultProcess"/>
    <dgm:cxn modelId="{C9BB9A41-78EF-4878-96E1-C824497C994F}" type="presOf" srcId="{C6F8BADE-A621-4E19-8423-5F344DEED120}" destId="{16EB4C5F-8F80-4684-A880-EDD7743B8D6E}" srcOrd="0" destOrd="0" presId="urn:microsoft.com/office/officeart/2009/3/layout/RandomtoResultProcess"/>
    <dgm:cxn modelId="{362C2CB8-7FBD-4124-8E24-0FDBB4E3244C}" srcId="{C6F8BADE-A621-4E19-8423-5F344DEED120}" destId="{1978C38C-DE75-4898-B792-321EA1F7323A}" srcOrd="0" destOrd="0" parTransId="{564FAF69-D05F-432A-BC1F-EA2D0FDB8C3A}" sibTransId="{4CBF072D-8FBE-4DB6-BF57-91184168EB98}"/>
    <dgm:cxn modelId="{AB3E772E-C4D6-46AF-BB52-B7D41158B5FD}" type="presParOf" srcId="{16EB4C5F-8F80-4684-A880-EDD7743B8D6E}" destId="{AF1F1528-66C8-4DC1-AE0D-BAADA29F7DE4}" srcOrd="0" destOrd="0" presId="urn:microsoft.com/office/officeart/2009/3/layout/RandomtoResultProcess"/>
    <dgm:cxn modelId="{4D320815-0E9E-4409-8348-450700604426}" type="presParOf" srcId="{AF1F1528-66C8-4DC1-AE0D-BAADA29F7DE4}" destId="{02BD8CC7-75C5-4007-B516-3F3CB528DACF}" srcOrd="0" destOrd="0" presId="urn:microsoft.com/office/officeart/2009/3/layout/RandomtoResultProcess"/>
    <dgm:cxn modelId="{E303F530-AD60-4D5E-B9B3-D6B61ECF5256}" type="presParOf" srcId="{AF1F1528-66C8-4DC1-AE0D-BAADA29F7DE4}" destId="{1710FDBB-7EB9-4E4A-A75B-3A542F876BE1}" srcOrd="1" destOrd="0" presId="urn:microsoft.com/office/officeart/2009/3/layout/RandomtoResultProcess"/>
    <dgm:cxn modelId="{D49D2CE8-3EB6-4BB9-BA2B-0980A43E8CED}" type="presParOf" srcId="{AF1F1528-66C8-4DC1-AE0D-BAADA29F7DE4}" destId="{0493D973-D617-43F6-A9FC-EC07F463C01C}" srcOrd="2" destOrd="0" presId="urn:microsoft.com/office/officeart/2009/3/layout/RandomtoResultProcess"/>
    <dgm:cxn modelId="{F6165438-4561-475A-986F-F3FCA71A1E6C}" type="presParOf" srcId="{AF1F1528-66C8-4DC1-AE0D-BAADA29F7DE4}" destId="{8D260052-C17B-4CB4-9DF0-A0D8F7651349}" srcOrd="3" destOrd="0" presId="urn:microsoft.com/office/officeart/2009/3/layout/RandomtoResultProcess"/>
    <dgm:cxn modelId="{0881713B-1CFB-4BE6-919F-4EA7BF465B86}" type="presParOf" srcId="{AF1F1528-66C8-4DC1-AE0D-BAADA29F7DE4}" destId="{7DFA09A5-4CAF-43E4-9B7D-A4989815C95F}" srcOrd="4" destOrd="0" presId="urn:microsoft.com/office/officeart/2009/3/layout/RandomtoResultProcess"/>
    <dgm:cxn modelId="{0BAF0361-BBB1-4675-B549-9F8B18C94127}" type="presParOf" srcId="{AF1F1528-66C8-4DC1-AE0D-BAADA29F7DE4}" destId="{A9CA1880-65F3-4813-B6F5-C6F2E2644340}" srcOrd="5" destOrd="0" presId="urn:microsoft.com/office/officeart/2009/3/layout/RandomtoResultProcess"/>
    <dgm:cxn modelId="{A124600A-0A44-466A-861B-C331D6F1C935}" type="presParOf" srcId="{AF1F1528-66C8-4DC1-AE0D-BAADA29F7DE4}" destId="{E79035E2-2FFD-41B2-BD4D-3F1C92B0F99F}" srcOrd="6" destOrd="0" presId="urn:microsoft.com/office/officeart/2009/3/layout/RandomtoResultProcess"/>
    <dgm:cxn modelId="{AAC8FBDA-00C9-4889-9101-9E93FAB36131}" type="presParOf" srcId="{AF1F1528-66C8-4DC1-AE0D-BAADA29F7DE4}" destId="{416A5933-FAE9-471C-B105-BE9A5A3650F1}" srcOrd="7" destOrd="0" presId="urn:microsoft.com/office/officeart/2009/3/layout/RandomtoResultProcess"/>
    <dgm:cxn modelId="{9BB97A33-87AD-462C-A3B1-9C9AC49698D7}" type="presParOf" srcId="{AF1F1528-66C8-4DC1-AE0D-BAADA29F7DE4}" destId="{F3A49FC3-9EAE-4AC4-8047-462346D1D05C}" srcOrd="8" destOrd="0" presId="urn:microsoft.com/office/officeart/2009/3/layout/RandomtoResultProcess"/>
    <dgm:cxn modelId="{899D0A84-6D14-4D4E-9742-C325D203BD4C}" type="presParOf" srcId="{AF1F1528-66C8-4DC1-AE0D-BAADA29F7DE4}" destId="{821370CB-735A-46D2-AFB5-DB7DC7F819DE}" srcOrd="9" destOrd="0" presId="urn:microsoft.com/office/officeart/2009/3/layout/RandomtoResultProcess"/>
    <dgm:cxn modelId="{AEF97C5B-C4DD-4CB2-A969-F243AE95D1D9}" type="presParOf" srcId="{AF1F1528-66C8-4DC1-AE0D-BAADA29F7DE4}" destId="{05A41983-091B-4CE6-8055-03099A9D617B}" srcOrd="10" destOrd="0" presId="urn:microsoft.com/office/officeart/2009/3/layout/RandomtoResultProcess"/>
    <dgm:cxn modelId="{CD60DC4C-5626-4047-84DD-950D1863E15D}" type="presParOf" srcId="{AF1F1528-66C8-4DC1-AE0D-BAADA29F7DE4}" destId="{9B685A17-6B02-432C-B5F2-66B2500DAF94}" srcOrd="11" destOrd="0" presId="urn:microsoft.com/office/officeart/2009/3/layout/RandomtoResultProcess"/>
    <dgm:cxn modelId="{09E42A4B-2911-4A54-A6C0-0FC890778C19}" type="presParOf" srcId="{AF1F1528-66C8-4DC1-AE0D-BAADA29F7DE4}" destId="{491B9DAD-4C2E-4E77-8D9E-21C4E3F394A7}" srcOrd="12" destOrd="0" presId="urn:microsoft.com/office/officeart/2009/3/layout/RandomtoResultProcess"/>
    <dgm:cxn modelId="{C1DB4A4C-B45C-40B8-874F-322488D5C9E8}" type="presParOf" srcId="{AF1F1528-66C8-4DC1-AE0D-BAADA29F7DE4}" destId="{BAB21EFA-E85A-4C12-AD6F-FFBC8D74172F}" srcOrd="13" destOrd="0" presId="urn:microsoft.com/office/officeart/2009/3/layout/RandomtoResultProcess"/>
    <dgm:cxn modelId="{86D1D1EB-E3E4-4A6F-A6FD-FA08179D49DD}" type="presParOf" srcId="{AF1F1528-66C8-4DC1-AE0D-BAADA29F7DE4}" destId="{6FBB6BA5-1B27-4F83-B953-55857E2664C1}" srcOrd="14" destOrd="0" presId="urn:microsoft.com/office/officeart/2009/3/layout/RandomtoResultProcess"/>
    <dgm:cxn modelId="{F77FAA70-2940-4F48-9F55-CE29158570E4}" type="presParOf" srcId="{AF1F1528-66C8-4DC1-AE0D-BAADA29F7DE4}" destId="{84DC4750-EE53-40E5-9757-E2CD63C3CA50}" srcOrd="15" destOrd="0" presId="urn:microsoft.com/office/officeart/2009/3/layout/RandomtoResultProcess"/>
    <dgm:cxn modelId="{70E7A0ED-8E1C-4D8C-AEA4-38923EE6F4A7}" type="presParOf" srcId="{AF1F1528-66C8-4DC1-AE0D-BAADA29F7DE4}" destId="{D1E30AF7-7767-4361-AFD5-8C5372C4FFED}" srcOrd="16" destOrd="0" presId="urn:microsoft.com/office/officeart/2009/3/layout/RandomtoResultProcess"/>
    <dgm:cxn modelId="{B495B952-0B7E-4C36-B323-2FCC4424B15B}" type="presParOf" srcId="{AF1F1528-66C8-4DC1-AE0D-BAADA29F7DE4}" destId="{2895621B-2570-47B0-8689-B2ABCEF5EC9B}" srcOrd="17" destOrd="0" presId="urn:microsoft.com/office/officeart/2009/3/layout/RandomtoResultProcess"/>
    <dgm:cxn modelId="{5AA90F57-14BF-4FC0-AB7E-F354FB7A629E}" type="presParOf" srcId="{AF1F1528-66C8-4DC1-AE0D-BAADA29F7DE4}" destId="{926193B1-4EDA-4B42-B710-2E17F8B7CB86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9/3/layout/RandomtoResult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ko-KR"/>
        </a:p>
      </dgm:t>
    </dgm:pt>
    <dgm:pt modelId="{1978C38C-DE75-4898-B792-321EA1F7323A}">
      <dgm:prSet phldrT="[텍스트]"/>
      <dgm:spPr/>
      <dgm:t>
        <a:bodyPr/>
        <a:lstStyle/>
        <a:p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관련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DB</a:t>
          </a:r>
          <a:endParaRPr lang="ko-KR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64FAF69-D05F-432A-BC1F-EA2D0FDB8C3A}" type="parTrans" cxnId="{362C2CB8-7FBD-4124-8E24-0FDBB4E3244C}">
      <dgm:prSet/>
      <dgm:spPr/>
      <dgm:t>
        <a:bodyPr/>
        <a:lstStyle/>
        <a:p>
          <a:endParaRPr lang="ko-KR"/>
        </a:p>
      </dgm:t>
    </dgm:pt>
    <dgm:pt modelId="{4CBF072D-8FBE-4DB6-BF57-91184168EB98}" type="sibTrans" cxnId="{362C2CB8-7FBD-4124-8E24-0FDBB4E3244C}">
      <dgm:prSet/>
      <dgm:spPr/>
      <dgm:t>
        <a:bodyPr/>
        <a:lstStyle/>
        <a:p>
          <a:endParaRPr lang="ko-KR"/>
        </a:p>
      </dgm:t>
    </dgm:pt>
    <dgm:pt modelId="{16EB4C5F-8F80-4684-A880-EDD7743B8D6E}" type="pres">
      <dgm:prSet presAssocID="{C6F8BADE-A621-4E19-8423-5F344DEED120}" presName="Name0" presStyleCnt="0">
        <dgm:presLayoutVars>
          <dgm:dir/>
          <dgm:animOne val="branch"/>
          <dgm:animLvl val="lvl"/>
        </dgm:presLayoutVars>
      </dgm:prSet>
      <dgm:spPr/>
    </dgm:pt>
    <dgm:pt modelId="{AF1F1528-66C8-4DC1-AE0D-BAADA29F7DE4}" type="pres">
      <dgm:prSet presAssocID="{1978C38C-DE75-4898-B792-321EA1F7323A}" presName="chaos" presStyleCnt="0"/>
      <dgm:spPr/>
    </dgm:pt>
    <dgm:pt modelId="{02BD8CC7-75C5-4007-B516-3F3CB528DACF}" type="pres">
      <dgm:prSet presAssocID="{1978C38C-DE75-4898-B792-321EA1F7323A}" presName="parTx1" presStyleLbl="revTx" presStyleIdx="0" presStyleCnt="1"/>
      <dgm:spPr/>
    </dgm:pt>
    <dgm:pt modelId="{1710FDBB-7EB9-4E4A-A75B-3A542F876BE1}" type="pres">
      <dgm:prSet presAssocID="{1978C38C-DE75-4898-B792-321EA1F7323A}" presName="c1" presStyleLbl="node1" presStyleIdx="0" presStyleCnt="18"/>
      <dgm:spPr/>
    </dgm:pt>
    <dgm:pt modelId="{0493D973-D617-43F6-A9FC-EC07F463C01C}" type="pres">
      <dgm:prSet presAssocID="{1978C38C-DE75-4898-B792-321EA1F7323A}" presName="c2" presStyleLbl="node1" presStyleIdx="1" presStyleCnt="18"/>
      <dgm:spPr/>
    </dgm:pt>
    <dgm:pt modelId="{8D260052-C17B-4CB4-9DF0-A0D8F7651349}" type="pres">
      <dgm:prSet presAssocID="{1978C38C-DE75-4898-B792-321EA1F7323A}" presName="c3" presStyleLbl="node1" presStyleIdx="2" presStyleCnt="18"/>
      <dgm:spPr/>
    </dgm:pt>
    <dgm:pt modelId="{7DFA09A5-4CAF-43E4-9B7D-A4989815C95F}" type="pres">
      <dgm:prSet presAssocID="{1978C38C-DE75-4898-B792-321EA1F7323A}" presName="c4" presStyleLbl="node1" presStyleIdx="3" presStyleCnt="18"/>
      <dgm:spPr/>
    </dgm:pt>
    <dgm:pt modelId="{A9CA1880-65F3-4813-B6F5-C6F2E2644340}" type="pres">
      <dgm:prSet presAssocID="{1978C38C-DE75-4898-B792-321EA1F7323A}" presName="c5" presStyleLbl="node1" presStyleIdx="4" presStyleCnt="18"/>
      <dgm:spPr/>
    </dgm:pt>
    <dgm:pt modelId="{E79035E2-2FFD-41B2-BD4D-3F1C92B0F99F}" type="pres">
      <dgm:prSet presAssocID="{1978C38C-DE75-4898-B792-321EA1F7323A}" presName="c6" presStyleLbl="node1" presStyleIdx="5" presStyleCnt="18"/>
      <dgm:spPr/>
    </dgm:pt>
    <dgm:pt modelId="{416A5933-FAE9-471C-B105-BE9A5A3650F1}" type="pres">
      <dgm:prSet presAssocID="{1978C38C-DE75-4898-B792-321EA1F7323A}" presName="c7" presStyleLbl="node1" presStyleIdx="6" presStyleCnt="18"/>
      <dgm:spPr/>
    </dgm:pt>
    <dgm:pt modelId="{F3A49FC3-9EAE-4AC4-8047-462346D1D05C}" type="pres">
      <dgm:prSet presAssocID="{1978C38C-DE75-4898-B792-321EA1F7323A}" presName="c8" presStyleLbl="node1" presStyleIdx="7" presStyleCnt="18"/>
      <dgm:spPr/>
    </dgm:pt>
    <dgm:pt modelId="{821370CB-735A-46D2-AFB5-DB7DC7F819DE}" type="pres">
      <dgm:prSet presAssocID="{1978C38C-DE75-4898-B792-321EA1F7323A}" presName="c9" presStyleLbl="node1" presStyleIdx="8" presStyleCnt="18"/>
      <dgm:spPr/>
    </dgm:pt>
    <dgm:pt modelId="{05A41983-091B-4CE6-8055-03099A9D617B}" type="pres">
      <dgm:prSet presAssocID="{1978C38C-DE75-4898-B792-321EA1F7323A}" presName="c10" presStyleLbl="node1" presStyleIdx="9" presStyleCnt="18"/>
      <dgm:spPr/>
    </dgm:pt>
    <dgm:pt modelId="{9B685A17-6B02-432C-B5F2-66B2500DAF94}" type="pres">
      <dgm:prSet presAssocID="{1978C38C-DE75-4898-B792-321EA1F7323A}" presName="c11" presStyleLbl="node1" presStyleIdx="10" presStyleCnt="18"/>
      <dgm:spPr/>
    </dgm:pt>
    <dgm:pt modelId="{491B9DAD-4C2E-4E77-8D9E-21C4E3F394A7}" type="pres">
      <dgm:prSet presAssocID="{1978C38C-DE75-4898-B792-321EA1F7323A}" presName="c12" presStyleLbl="node1" presStyleIdx="11" presStyleCnt="18"/>
      <dgm:spPr/>
    </dgm:pt>
    <dgm:pt modelId="{BAB21EFA-E85A-4C12-AD6F-FFBC8D74172F}" type="pres">
      <dgm:prSet presAssocID="{1978C38C-DE75-4898-B792-321EA1F7323A}" presName="c13" presStyleLbl="node1" presStyleIdx="12" presStyleCnt="18"/>
      <dgm:spPr/>
    </dgm:pt>
    <dgm:pt modelId="{6FBB6BA5-1B27-4F83-B953-55857E2664C1}" type="pres">
      <dgm:prSet presAssocID="{1978C38C-DE75-4898-B792-321EA1F7323A}" presName="c14" presStyleLbl="node1" presStyleIdx="13" presStyleCnt="18"/>
      <dgm:spPr/>
    </dgm:pt>
    <dgm:pt modelId="{84DC4750-EE53-40E5-9757-E2CD63C3CA50}" type="pres">
      <dgm:prSet presAssocID="{1978C38C-DE75-4898-B792-321EA1F7323A}" presName="c15" presStyleLbl="node1" presStyleIdx="14" presStyleCnt="18"/>
      <dgm:spPr/>
    </dgm:pt>
    <dgm:pt modelId="{D1E30AF7-7767-4361-AFD5-8C5372C4FFED}" type="pres">
      <dgm:prSet presAssocID="{1978C38C-DE75-4898-B792-321EA1F7323A}" presName="c16" presStyleLbl="node1" presStyleIdx="15" presStyleCnt="18"/>
      <dgm:spPr/>
    </dgm:pt>
    <dgm:pt modelId="{2895621B-2570-47B0-8689-B2ABCEF5EC9B}" type="pres">
      <dgm:prSet presAssocID="{1978C38C-DE75-4898-B792-321EA1F7323A}" presName="c17" presStyleLbl="node1" presStyleIdx="16" presStyleCnt="18"/>
      <dgm:spPr/>
    </dgm:pt>
    <dgm:pt modelId="{926193B1-4EDA-4B42-B710-2E17F8B7CB86}" type="pres">
      <dgm:prSet presAssocID="{1978C38C-DE75-4898-B792-321EA1F7323A}" presName="c18" presStyleLbl="node1" presStyleIdx="17" presStyleCnt="18"/>
      <dgm:spPr/>
    </dgm:pt>
  </dgm:ptLst>
  <dgm:cxnLst>
    <dgm:cxn modelId="{329C5D2A-84A7-45B9-8CDB-41F31B7FF685}" type="presOf" srcId="{1978C38C-DE75-4898-B792-321EA1F7323A}" destId="{02BD8CC7-75C5-4007-B516-3F3CB528DACF}" srcOrd="0" destOrd="0" presId="urn:microsoft.com/office/officeart/2009/3/layout/RandomtoResultProcess"/>
    <dgm:cxn modelId="{C9BB9A41-78EF-4878-96E1-C824497C994F}" type="presOf" srcId="{C6F8BADE-A621-4E19-8423-5F344DEED120}" destId="{16EB4C5F-8F80-4684-A880-EDD7743B8D6E}" srcOrd="0" destOrd="0" presId="urn:microsoft.com/office/officeart/2009/3/layout/RandomtoResultProcess"/>
    <dgm:cxn modelId="{362C2CB8-7FBD-4124-8E24-0FDBB4E3244C}" srcId="{C6F8BADE-A621-4E19-8423-5F344DEED120}" destId="{1978C38C-DE75-4898-B792-321EA1F7323A}" srcOrd="0" destOrd="0" parTransId="{564FAF69-D05F-432A-BC1F-EA2D0FDB8C3A}" sibTransId="{4CBF072D-8FBE-4DB6-BF57-91184168EB98}"/>
    <dgm:cxn modelId="{AB3E772E-C4D6-46AF-BB52-B7D41158B5FD}" type="presParOf" srcId="{16EB4C5F-8F80-4684-A880-EDD7743B8D6E}" destId="{AF1F1528-66C8-4DC1-AE0D-BAADA29F7DE4}" srcOrd="0" destOrd="0" presId="urn:microsoft.com/office/officeart/2009/3/layout/RandomtoResultProcess"/>
    <dgm:cxn modelId="{4D320815-0E9E-4409-8348-450700604426}" type="presParOf" srcId="{AF1F1528-66C8-4DC1-AE0D-BAADA29F7DE4}" destId="{02BD8CC7-75C5-4007-B516-3F3CB528DACF}" srcOrd="0" destOrd="0" presId="urn:microsoft.com/office/officeart/2009/3/layout/RandomtoResultProcess"/>
    <dgm:cxn modelId="{E303F530-AD60-4D5E-B9B3-D6B61ECF5256}" type="presParOf" srcId="{AF1F1528-66C8-4DC1-AE0D-BAADA29F7DE4}" destId="{1710FDBB-7EB9-4E4A-A75B-3A542F876BE1}" srcOrd="1" destOrd="0" presId="urn:microsoft.com/office/officeart/2009/3/layout/RandomtoResultProcess"/>
    <dgm:cxn modelId="{D49D2CE8-3EB6-4BB9-BA2B-0980A43E8CED}" type="presParOf" srcId="{AF1F1528-66C8-4DC1-AE0D-BAADA29F7DE4}" destId="{0493D973-D617-43F6-A9FC-EC07F463C01C}" srcOrd="2" destOrd="0" presId="urn:microsoft.com/office/officeart/2009/3/layout/RandomtoResultProcess"/>
    <dgm:cxn modelId="{F6165438-4561-475A-986F-F3FCA71A1E6C}" type="presParOf" srcId="{AF1F1528-66C8-4DC1-AE0D-BAADA29F7DE4}" destId="{8D260052-C17B-4CB4-9DF0-A0D8F7651349}" srcOrd="3" destOrd="0" presId="urn:microsoft.com/office/officeart/2009/3/layout/RandomtoResultProcess"/>
    <dgm:cxn modelId="{0881713B-1CFB-4BE6-919F-4EA7BF465B86}" type="presParOf" srcId="{AF1F1528-66C8-4DC1-AE0D-BAADA29F7DE4}" destId="{7DFA09A5-4CAF-43E4-9B7D-A4989815C95F}" srcOrd="4" destOrd="0" presId="urn:microsoft.com/office/officeart/2009/3/layout/RandomtoResultProcess"/>
    <dgm:cxn modelId="{0BAF0361-BBB1-4675-B549-9F8B18C94127}" type="presParOf" srcId="{AF1F1528-66C8-4DC1-AE0D-BAADA29F7DE4}" destId="{A9CA1880-65F3-4813-B6F5-C6F2E2644340}" srcOrd="5" destOrd="0" presId="urn:microsoft.com/office/officeart/2009/3/layout/RandomtoResultProcess"/>
    <dgm:cxn modelId="{A124600A-0A44-466A-861B-C331D6F1C935}" type="presParOf" srcId="{AF1F1528-66C8-4DC1-AE0D-BAADA29F7DE4}" destId="{E79035E2-2FFD-41B2-BD4D-3F1C92B0F99F}" srcOrd="6" destOrd="0" presId="urn:microsoft.com/office/officeart/2009/3/layout/RandomtoResultProcess"/>
    <dgm:cxn modelId="{AAC8FBDA-00C9-4889-9101-9E93FAB36131}" type="presParOf" srcId="{AF1F1528-66C8-4DC1-AE0D-BAADA29F7DE4}" destId="{416A5933-FAE9-471C-B105-BE9A5A3650F1}" srcOrd="7" destOrd="0" presId="urn:microsoft.com/office/officeart/2009/3/layout/RandomtoResultProcess"/>
    <dgm:cxn modelId="{9BB97A33-87AD-462C-A3B1-9C9AC49698D7}" type="presParOf" srcId="{AF1F1528-66C8-4DC1-AE0D-BAADA29F7DE4}" destId="{F3A49FC3-9EAE-4AC4-8047-462346D1D05C}" srcOrd="8" destOrd="0" presId="urn:microsoft.com/office/officeart/2009/3/layout/RandomtoResultProcess"/>
    <dgm:cxn modelId="{899D0A84-6D14-4D4E-9742-C325D203BD4C}" type="presParOf" srcId="{AF1F1528-66C8-4DC1-AE0D-BAADA29F7DE4}" destId="{821370CB-735A-46D2-AFB5-DB7DC7F819DE}" srcOrd="9" destOrd="0" presId="urn:microsoft.com/office/officeart/2009/3/layout/RandomtoResultProcess"/>
    <dgm:cxn modelId="{AEF97C5B-C4DD-4CB2-A969-F243AE95D1D9}" type="presParOf" srcId="{AF1F1528-66C8-4DC1-AE0D-BAADA29F7DE4}" destId="{05A41983-091B-4CE6-8055-03099A9D617B}" srcOrd="10" destOrd="0" presId="urn:microsoft.com/office/officeart/2009/3/layout/RandomtoResultProcess"/>
    <dgm:cxn modelId="{CD60DC4C-5626-4047-84DD-950D1863E15D}" type="presParOf" srcId="{AF1F1528-66C8-4DC1-AE0D-BAADA29F7DE4}" destId="{9B685A17-6B02-432C-B5F2-66B2500DAF94}" srcOrd="11" destOrd="0" presId="urn:microsoft.com/office/officeart/2009/3/layout/RandomtoResultProcess"/>
    <dgm:cxn modelId="{09E42A4B-2911-4A54-A6C0-0FC890778C19}" type="presParOf" srcId="{AF1F1528-66C8-4DC1-AE0D-BAADA29F7DE4}" destId="{491B9DAD-4C2E-4E77-8D9E-21C4E3F394A7}" srcOrd="12" destOrd="0" presId="urn:microsoft.com/office/officeart/2009/3/layout/RandomtoResultProcess"/>
    <dgm:cxn modelId="{C1DB4A4C-B45C-40B8-874F-322488D5C9E8}" type="presParOf" srcId="{AF1F1528-66C8-4DC1-AE0D-BAADA29F7DE4}" destId="{BAB21EFA-E85A-4C12-AD6F-FFBC8D74172F}" srcOrd="13" destOrd="0" presId="urn:microsoft.com/office/officeart/2009/3/layout/RandomtoResultProcess"/>
    <dgm:cxn modelId="{86D1D1EB-E3E4-4A6F-A6FD-FA08179D49DD}" type="presParOf" srcId="{AF1F1528-66C8-4DC1-AE0D-BAADA29F7DE4}" destId="{6FBB6BA5-1B27-4F83-B953-55857E2664C1}" srcOrd="14" destOrd="0" presId="urn:microsoft.com/office/officeart/2009/3/layout/RandomtoResultProcess"/>
    <dgm:cxn modelId="{F77FAA70-2940-4F48-9F55-CE29158570E4}" type="presParOf" srcId="{AF1F1528-66C8-4DC1-AE0D-BAADA29F7DE4}" destId="{84DC4750-EE53-40E5-9757-E2CD63C3CA50}" srcOrd="15" destOrd="0" presId="urn:microsoft.com/office/officeart/2009/3/layout/RandomtoResultProcess"/>
    <dgm:cxn modelId="{70E7A0ED-8E1C-4D8C-AEA4-38923EE6F4A7}" type="presParOf" srcId="{AF1F1528-66C8-4DC1-AE0D-BAADA29F7DE4}" destId="{D1E30AF7-7767-4361-AFD5-8C5372C4FFED}" srcOrd="16" destOrd="0" presId="urn:microsoft.com/office/officeart/2009/3/layout/RandomtoResultProcess"/>
    <dgm:cxn modelId="{B495B952-0B7E-4C36-B323-2FCC4424B15B}" type="presParOf" srcId="{AF1F1528-66C8-4DC1-AE0D-BAADA29F7DE4}" destId="{2895621B-2570-47B0-8689-B2ABCEF5EC9B}" srcOrd="17" destOrd="0" presId="urn:microsoft.com/office/officeart/2009/3/layout/RandomtoResultProcess"/>
    <dgm:cxn modelId="{5AA90F57-14BF-4FC0-AB7E-F354FB7A629E}" type="presParOf" srcId="{AF1F1528-66C8-4DC1-AE0D-BAADA29F7DE4}" destId="{926193B1-4EDA-4B42-B710-2E17F8B7CB86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D8CC7-75C5-4007-B516-3F3CB528DACF}">
      <dsp:nvSpPr>
        <dsp:cNvPr id="0" name=""/>
        <dsp:cNvSpPr/>
      </dsp:nvSpPr>
      <dsp:spPr>
        <a:xfrm>
          <a:off x="1418397" y="765890"/>
          <a:ext cx="2091815" cy="689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버튼 이미지</a:t>
          </a:r>
          <a:endParaRPr lang="ko-KR" sz="29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418397" y="765890"/>
        <a:ext cx="2091815" cy="689348"/>
      </dsp:txXfrm>
    </dsp:sp>
    <dsp:sp modelId="{1710FDBB-7EB9-4E4A-A75B-3A542F876BE1}">
      <dsp:nvSpPr>
        <dsp:cNvPr id="0" name=""/>
        <dsp:cNvSpPr/>
      </dsp:nvSpPr>
      <dsp:spPr>
        <a:xfrm>
          <a:off x="1416020" y="556233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93D973-D617-43F6-A9FC-EC07F463C01C}">
      <dsp:nvSpPr>
        <dsp:cNvPr id="0" name=""/>
        <dsp:cNvSpPr/>
      </dsp:nvSpPr>
      <dsp:spPr>
        <a:xfrm>
          <a:off x="1532496" y="323281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260052-C17B-4CB4-9DF0-A0D8F7651349}">
      <dsp:nvSpPr>
        <dsp:cNvPr id="0" name=""/>
        <dsp:cNvSpPr/>
      </dsp:nvSpPr>
      <dsp:spPr>
        <a:xfrm>
          <a:off x="1812039" y="369871"/>
          <a:ext cx="261476" cy="26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FA09A5-4CAF-43E4-9B7D-A4989815C95F}">
      <dsp:nvSpPr>
        <dsp:cNvPr id="0" name=""/>
        <dsp:cNvSpPr/>
      </dsp:nvSpPr>
      <dsp:spPr>
        <a:xfrm>
          <a:off x="2044991" y="113624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CA1880-65F3-4813-B6F5-C6F2E2644340}">
      <dsp:nvSpPr>
        <dsp:cNvPr id="0" name=""/>
        <dsp:cNvSpPr/>
      </dsp:nvSpPr>
      <dsp:spPr>
        <a:xfrm>
          <a:off x="2347829" y="20443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9035E2-2FFD-41B2-BD4D-3F1C92B0F99F}">
      <dsp:nvSpPr>
        <dsp:cNvPr id="0" name=""/>
        <dsp:cNvSpPr/>
      </dsp:nvSpPr>
      <dsp:spPr>
        <a:xfrm>
          <a:off x="2720552" y="183509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6A5933-FAE9-471C-B105-BE9A5A3650F1}">
      <dsp:nvSpPr>
        <dsp:cNvPr id="0" name=""/>
        <dsp:cNvSpPr/>
      </dsp:nvSpPr>
      <dsp:spPr>
        <a:xfrm>
          <a:off x="2953505" y="299985"/>
          <a:ext cx="261476" cy="26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A49FC3-9EAE-4AC4-8047-462346D1D05C}">
      <dsp:nvSpPr>
        <dsp:cNvPr id="0" name=""/>
        <dsp:cNvSpPr/>
      </dsp:nvSpPr>
      <dsp:spPr>
        <a:xfrm>
          <a:off x="3279638" y="556233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1370CB-735A-46D2-AFB5-DB7DC7F819DE}">
      <dsp:nvSpPr>
        <dsp:cNvPr id="0" name=""/>
        <dsp:cNvSpPr/>
      </dsp:nvSpPr>
      <dsp:spPr>
        <a:xfrm>
          <a:off x="3419409" y="812480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A41983-091B-4CE6-8055-03099A9D617B}">
      <dsp:nvSpPr>
        <dsp:cNvPr id="0" name=""/>
        <dsp:cNvSpPr/>
      </dsp:nvSpPr>
      <dsp:spPr>
        <a:xfrm>
          <a:off x="2208058" y="323281"/>
          <a:ext cx="427871" cy="427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685A17-6B02-432C-B5F2-66B2500DAF94}">
      <dsp:nvSpPr>
        <dsp:cNvPr id="0" name=""/>
        <dsp:cNvSpPr/>
      </dsp:nvSpPr>
      <dsp:spPr>
        <a:xfrm>
          <a:off x="1299544" y="1208499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1B9DAD-4C2E-4E77-8D9E-21C4E3F394A7}">
      <dsp:nvSpPr>
        <dsp:cNvPr id="0" name=""/>
        <dsp:cNvSpPr/>
      </dsp:nvSpPr>
      <dsp:spPr>
        <a:xfrm>
          <a:off x="1439315" y="1418156"/>
          <a:ext cx="261476" cy="26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B21EFA-E85A-4C12-AD6F-FFBC8D74172F}">
      <dsp:nvSpPr>
        <dsp:cNvPr id="0" name=""/>
        <dsp:cNvSpPr/>
      </dsp:nvSpPr>
      <dsp:spPr>
        <a:xfrm>
          <a:off x="1788744" y="1604518"/>
          <a:ext cx="380330" cy="380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BB6BA5-1B27-4F83-B953-55857E2664C1}">
      <dsp:nvSpPr>
        <dsp:cNvPr id="0" name=""/>
        <dsp:cNvSpPr/>
      </dsp:nvSpPr>
      <dsp:spPr>
        <a:xfrm>
          <a:off x="2277943" y="1907356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DC4750-EE53-40E5-9757-E2CD63C3CA50}">
      <dsp:nvSpPr>
        <dsp:cNvPr id="0" name=""/>
        <dsp:cNvSpPr/>
      </dsp:nvSpPr>
      <dsp:spPr>
        <a:xfrm>
          <a:off x="2371124" y="1604518"/>
          <a:ext cx="261476" cy="26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E30AF7-7767-4361-AFD5-8C5372C4FFED}">
      <dsp:nvSpPr>
        <dsp:cNvPr id="0" name=""/>
        <dsp:cNvSpPr/>
      </dsp:nvSpPr>
      <dsp:spPr>
        <a:xfrm>
          <a:off x="2604076" y="1930651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5621B-2570-47B0-8689-B2ABCEF5EC9B}">
      <dsp:nvSpPr>
        <dsp:cNvPr id="0" name=""/>
        <dsp:cNvSpPr/>
      </dsp:nvSpPr>
      <dsp:spPr>
        <a:xfrm>
          <a:off x="2813733" y="1557927"/>
          <a:ext cx="380330" cy="380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6193B1-4EDA-4B42-B710-2E17F8B7CB86}">
      <dsp:nvSpPr>
        <dsp:cNvPr id="0" name=""/>
        <dsp:cNvSpPr/>
      </dsp:nvSpPr>
      <dsp:spPr>
        <a:xfrm>
          <a:off x="3326228" y="1464746"/>
          <a:ext cx="261476" cy="26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D8CC7-75C5-4007-B516-3F3CB528DACF}">
      <dsp:nvSpPr>
        <dsp:cNvPr id="0" name=""/>
        <dsp:cNvSpPr/>
      </dsp:nvSpPr>
      <dsp:spPr>
        <a:xfrm>
          <a:off x="1418397" y="765890"/>
          <a:ext cx="2091815" cy="689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관련 </a:t>
          </a:r>
          <a:r>
            <a:rPr lang="en-US" altLang="ko-KR" sz="3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DB</a:t>
          </a:r>
          <a:endParaRPr lang="ko-KR" sz="3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418397" y="765890"/>
        <a:ext cx="2091815" cy="689348"/>
      </dsp:txXfrm>
    </dsp:sp>
    <dsp:sp modelId="{1710FDBB-7EB9-4E4A-A75B-3A542F876BE1}">
      <dsp:nvSpPr>
        <dsp:cNvPr id="0" name=""/>
        <dsp:cNvSpPr/>
      </dsp:nvSpPr>
      <dsp:spPr>
        <a:xfrm>
          <a:off x="1416020" y="556233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93D973-D617-43F6-A9FC-EC07F463C01C}">
      <dsp:nvSpPr>
        <dsp:cNvPr id="0" name=""/>
        <dsp:cNvSpPr/>
      </dsp:nvSpPr>
      <dsp:spPr>
        <a:xfrm>
          <a:off x="1532496" y="323281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260052-C17B-4CB4-9DF0-A0D8F7651349}">
      <dsp:nvSpPr>
        <dsp:cNvPr id="0" name=""/>
        <dsp:cNvSpPr/>
      </dsp:nvSpPr>
      <dsp:spPr>
        <a:xfrm>
          <a:off x="1812039" y="369871"/>
          <a:ext cx="261476" cy="26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FA09A5-4CAF-43E4-9B7D-A4989815C95F}">
      <dsp:nvSpPr>
        <dsp:cNvPr id="0" name=""/>
        <dsp:cNvSpPr/>
      </dsp:nvSpPr>
      <dsp:spPr>
        <a:xfrm>
          <a:off x="2044991" y="113624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CA1880-65F3-4813-B6F5-C6F2E2644340}">
      <dsp:nvSpPr>
        <dsp:cNvPr id="0" name=""/>
        <dsp:cNvSpPr/>
      </dsp:nvSpPr>
      <dsp:spPr>
        <a:xfrm>
          <a:off x="2347829" y="20443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9035E2-2FFD-41B2-BD4D-3F1C92B0F99F}">
      <dsp:nvSpPr>
        <dsp:cNvPr id="0" name=""/>
        <dsp:cNvSpPr/>
      </dsp:nvSpPr>
      <dsp:spPr>
        <a:xfrm>
          <a:off x="2720552" y="183509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6A5933-FAE9-471C-B105-BE9A5A3650F1}">
      <dsp:nvSpPr>
        <dsp:cNvPr id="0" name=""/>
        <dsp:cNvSpPr/>
      </dsp:nvSpPr>
      <dsp:spPr>
        <a:xfrm>
          <a:off x="2953505" y="299985"/>
          <a:ext cx="261476" cy="26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A49FC3-9EAE-4AC4-8047-462346D1D05C}">
      <dsp:nvSpPr>
        <dsp:cNvPr id="0" name=""/>
        <dsp:cNvSpPr/>
      </dsp:nvSpPr>
      <dsp:spPr>
        <a:xfrm>
          <a:off x="3279638" y="556233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1370CB-735A-46D2-AFB5-DB7DC7F819DE}">
      <dsp:nvSpPr>
        <dsp:cNvPr id="0" name=""/>
        <dsp:cNvSpPr/>
      </dsp:nvSpPr>
      <dsp:spPr>
        <a:xfrm>
          <a:off x="3419409" y="812480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A41983-091B-4CE6-8055-03099A9D617B}">
      <dsp:nvSpPr>
        <dsp:cNvPr id="0" name=""/>
        <dsp:cNvSpPr/>
      </dsp:nvSpPr>
      <dsp:spPr>
        <a:xfrm>
          <a:off x="2208058" y="323281"/>
          <a:ext cx="427871" cy="427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685A17-6B02-432C-B5F2-66B2500DAF94}">
      <dsp:nvSpPr>
        <dsp:cNvPr id="0" name=""/>
        <dsp:cNvSpPr/>
      </dsp:nvSpPr>
      <dsp:spPr>
        <a:xfrm>
          <a:off x="1299544" y="1208499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1B9DAD-4C2E-4E77-8D9E-21C4E3F394A7}">
      <dsp:nvSpPr>
        <dsp:cNvPr id="0" name=""/>
        <dsp:cNvSpPr/>
      </dsp:nvSpPr>
      <dsp:spPr>
        <a:xfrm>
          <a:off x="1439315" y="1418156"/>
          <a:ext cx="261476" cy="26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B21EFA-E85A-4C12-AD6F-FFBC8D74172F}">
      <dsp:nvSpPr>
        <dsp:cNvPr id="0" name=""/>
        <dsp:cNvSpPr/>
      </dsp:nvSpPr>
      <dsp:spPr>
        <a:xfrm>
          <a:off x="1788744" y="1604518"/>
          <a:ext cx="380330" cy="380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BB6BA5-1B27-4F83-B953-55857E2664C1}">
      <dsp:nvSpPr>
        <dsp:cNvPr id="0" name=""/>
        <dsp:cNvSpPr/>
      </dsp:nvSpPr>
      <dsp:spPr>
        <a:xfrm>
          <a:off x="2277943" y="1907356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DC4750-EE53-40E5-9757-E2CD63C3CA50}">
      <dsp:nvSpPr>
        <dsp:cNvPr id="0" name=""/>
        <dsp:cNvSpPr/>
      </dsp:nvSpPr>
      <dsp:spPr>
        <a:xfrm>
          <a:off x="2371124" y="1604518"/>
          <a:ext cx="261476" cy="26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E30AF7-7767-4361-AFD5-8C5372C4FFED}">
      <dsp:nvSpPr>
        <dsp:cNvPr id="0" name=""/>
        <dsp:cNvSpPr/>
      </dsp:nvSpPr>
      <dsp:spPr>
        <a:xfrm>
          <a:off x="2604076" y="1930651"/>
          <a:ext cx="166394" cy="166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5621B-2570-47B0-8689-B2ABCEF5EC9B}">
      <dsp:nvSpPr>
        <dsp:cNvPr id="0" name=""/>
        <dsp:cNvSpPr/>
      </dsp:nvSpPr>
      <dsp:spPr>
        <a:xfrm>
          <a:off x="2813733" y="1557927"/>
          <a:ext cx="380330" cy="380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6193B1-4EDA-4B42-B710-2E17F8B7CB86}">
      <dsp:nvSpPr>
        <dsp:cNvPr id="0" name=""/>
        <dsp:cNvSpPr/>
      </dsp:nvSpPr>
      <dsp:spPr>
        <a:xfrm>
          <a:off x="3326228" y="1464746"/>
          <a:ext cx="261476" cy="26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2EF5AC47-1AC4-47CE-A93B-69BD784FE48A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7/3/2017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4D43AAD8-78B0-4EF6-84C7-32A82E764FCB}" type="slidenum"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13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AD7794F-1BC9-4278-AE26-4DD2F6BD4056}" type="datetimeFigureOut">
              <a:rPr lang="en-US" altLang="ko-KR" smtClean="0"/>
              <a:pPr/>
              <a:t>7/3/2017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984417-8091-4A5A-B5F1-70C19F410C1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6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1"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1">
              <a:defRPr lang="ko-KR" sz="60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1">
              <a:defRPr lang="ko-KR" sz="3200"/>
            </a:lvl1pPr>
            <a:lvl2pPr latinLnBrk="1">
              <a:defRPr lang="ko-KR" sz="2800"/>
            </a:lvl2pPr>
            <a:lvl3pPr latinLnBrk="1">
              <a:defRPr lang="ko-KR" sz="24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0C511-2768-4EF7-9591-58DD03196BCE}" type="datetime5">
              <a:rPr lang="en-US" altLang="ko-KR" smtClean="0"/>
              <a:pPr/>
              <a:t>3-Jul-17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1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2D44B-592F-44D7-A02F-68BF1AE4AB9A}"/>
              </a:ext>
            </a:extLst>
          </p:cNvPr>
          <p:cNvSpPr/>
          <p:nvPr/>
        </p:nvSpPr>
        <p:spPr>
          <a:xfrm>
            <a:off x="615013" y="3473664"/>
            <a:ext cx="11184834" cy="25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84709E-EBFA-4D45-B387-268D90B81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조수정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AF2929-84C4-4733-9AFE-49BDCCDF5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Neo</a:t>
            </a:r>
            <a:r>
              <a:rPr lang="ko-KR" altLang="en-US" dirty="0"/>
              <a:t>풀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회의</a:t>
            </a:r>
          </a:p>
        </p:txBody>
      </p:sp>
    </p:spTree>
    <p:extLst>
      <p:ext uri="{BB962C8B-B14F-4D97-AF65-F5344CB8AC3E}">
        <p14:creationId xmlns:p14="http://schemas.microsoft.com/office/powerpoint/2010/main" val="30983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DFA7D95-4289-48B6-8061-D809AE222FAA}"/>
              </a:ext>
            </a:extLst>
          </p:cNvPr>
          <p:cNvSpPr/>
          <p:nvPr/>
        </p:nvSpPr>
        <p:spPr>
          <a:xfrm>
            <a:off x="510510" y="1434574"/>
            <a:ext cx="11184834" cy="25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DF284-21DF-478A-8F7A-8823E728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6E190-0E27-4024-A5DD-DFF93AAC8D5C}"/>
              </a:ext>
            </a:extLst>
          </p:cNvPr>
          <p:cNvSpPr txBox="1"/>
          <p:nvPr/>
        </p:nvSpPr>
        <p:spPr>
          <a:xfrm>
            <a:off x="845127" y="2226364"/>
            <a:ext cx="38154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상의할 내용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maxHP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maxEXP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관련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maxLevel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maxLevel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 기능 관련</a:t>
            </a:r>
          </a:p>
        </p:txBody>
      </p:sp>
    </p:spTree>
    <p:extLst>
      <p:ext uri="{BB962C8B-B14F-4D97-AF65-F5344CB8AC3E}">
        <p14:creationId xmlns:p14="http://schemas.microsoft.com/office/powerpoint/2010/main" val="292461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maxHP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maxEXP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관련</a:t>
            </a:r>
            <a:endParaRPr 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879F51-8A7B-458A-9395-2C41CFB4F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1" y="2029232"/>
            <a:ext cx="11068071" cy="42670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022D-5EEC-4F7A-AD09-C339A582FA0C}"/>
              </a:ext>
            </a:extLst>
          </p:cNvPr>
          <p:cNvSpPr/>
          <p:nvPr/>
        </p:nvSpPr>
        <p:spPr>
          <a:xfrm>
            <a:off x="510510" y="1434574"/>
            <a:ext cx="11184834" cy="25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07254-A2B6-451E-9B75-BA755FB884C3}"/>
              </a:ext>
            </a:extLst>
          </p:cNvPr>
          <p:cNvSpPr/>
          <p:nvPr/>
        </p:nvSpPr>
        <p:spPr>
          <a:xfrm>
            <a:off x="444665" y="3997234"/>
            <a:ext cx="11316521" cy="69233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3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maxLevel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54F0C4-62B2-4C3D-AACD-F5887C4DD040}"/>
              </a:ext>
            </a:extLst>
          </p:cNvPr>
          <p:cNvSpPr/>
          <p:nvPr/>
        </p:nvSpPr>
        <p:spPr>
          <a:xfrm>
            <a:off x="510510" y="1434574"/>
            <a:ext cx="11184834" cy="25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8034DA-D99D-4841-9E7D-2A688E320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1" y="2029232"/>
            <a:ext cx="11068071" cy="42670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E5283A-4BC3-4D81-9E9C-0487E7C0F9DF}"/>
              </a:ext>
            </a:extLst>
          </p:cNvPr>
          <p:cNvSpPr/>
          <p:nvPr/>
        </p:nvSpPr>
        <p:spPr>
          <a:xfrm>
            <a:off x="465447" y="4545874"/>
            <a:ext cx="11316521" cy="69233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1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maxLevel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3707E-194A-47F7-BE8E-4552B555C00B}"/>
              </a:ext>
            </a:extLst>
          </p:cNvPr>
          <p:cNvSpPr/>
          <p:nvPr/>
        </p:nvSpPr>
        <p:spPr>
          <a:xfrm>
            <a:off x="510510" y="1434574"/>
            <a:ext cx="11184834" cy="25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F970C-942C-4B84-B02E-1264D8CA23B7}"/>
              </a:ext>
            </a:extLst>
          </p:cNvPr>
          <p:cNvSpPr txBox="1"/>
          <p:nvPr/>
        </p:nvSpPr>
        <p:spPr>
          <a:xfrm>
            <a:off x="3278777" y="1946365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maxLevel</a:t>
            </a:r>
            <a:r>
              <a:rPr lang="en-US" altLang="ko-KR" sz="2400" dirty="0"/>
              <a:t> </a:t>
            </a:r>
            <a:r>
              <a:rPr lang="ko-KR" altLang="en-US" sz="2400" dirty="0"/>
              <a:t>이후에 추가 레벨 상승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182F1D-6AE9-4A3A-9CAB-13B0C27BEB20}"/>
              </a:ext>
            </a:extLst>
          </p:cNvPr>
          <p:cNvGrpSpPr/>
          <p:nvPr/>
        </p:nvGrpSpPr>
        <p:grpSpPr>
          <a:xfrm>
            <a:off x="2612719" y="2904971"/>
            <a:ext cx="1651786" cy="1651786"/>
            <a:chOff x="8313529" y="665364"/>
            <a:chExt cx="1651786" cy="1651786"/>
          </a:xfrm>
          <a:solidFill>
            <a:schemeClr val="accent1"/>
          </a:solidFill>
          <a:scene3d>
            <a:camera prst="orthographicFront"/>
            <a:lightRig rig="flat" dir="t"/>
          </a:scene3d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3C5E053-978D-4029-B642-8F872C0F225C}"/>
                </a:ext>
              </a:extLst>
            </p:cNvPr>
            <p:cNvSpPr/>
            <p:nvPr/>
          </p:nvSpPr>
          <p:spPr>
            <a:xfrm>
              <a:off x="8313529" y="665364"/>
              <a:ext cx="1651786" cy="1651786"/>
            </a:xfrm>
            <a:prstGeom prst="ellipse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타원 4">
              <a:extLst>
                <a:ext uri="{FF2B5EF4-FFF2-40B4-BE49-F238E27FC236}">
                  <a16:creationId xmlns:a16="http://schemas.microsoft.com/office/drawing/2014/main" id="{E3E75598-9141-4915-B776-F2649D53055C}"/>
                </a:ext>
              </a:extLst>
            </p:cNvPr>
            <p:cNvSpPr txBox="1"/>
            <p:nvPr/>
          </p:nvSpPr>
          <p:spPr>
            <a:xfrm>
              <a:off x="8555427" y="907262"/>
              <a:ext cx="1167990" cy="11679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열매</a:t>
              </a:r>
              <a:endParaRPr lang="ko-KR" sz="2400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838643-73FE-44DF-BBDB-41E37420DC34}"/>
              </a:ext>
            </a:extLst>
          </p:cNvPr>
          <p:cNvGrpSpPr/>
          <p:nvPr/>
        </p:nvGrpSpPr>
        <p:grpSpPr>
          <a:xfrm>
            <a:off x="1328696" y="4383706"/>
            <a:ext cx="1651786" cy="1651786"/>
            <a:chOff x="8313529" y="665364"/>
            <a:chExt cx="1651786" cy="1651786"/>
          </a:xfrm>
          <a:solidFill>
            <a:schemeClr val="accent1"/>
          </a:solidFill>
          <a:scene3d>
            <a:camera prst="orthographicFront"/>
            <a:lightRig rig="flat" dir="t"/>
          </a:scene3d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4CECB80-68C8-493C-8E93-D53E2D19513F}"/>
                </a:ext>
              </a:extLst>
            </p:cNvPr>
            <p:cNvSpPr/>
            <p:nvPr/>
          </p:nvSpPr>
          <p:spPr>
            <a:xfrm>
              <a:off x="8313529" y="665364"/>
              <a:ext cx="1651786" cy="1651786"/>
            </a:xfrm>
            <a:prstGeom prst="ellipse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타원 4">
              <a:extLst>
                <a:ext uri="{FF2B5EF4-FFF2-40B4-BE49-F238E27FC236}">
                  <a16:creationId xmlns:a16="http://schemas.microsoft.com/office/drawing/2014/main" id="{4C9B2BC0-0804-4EC7-A299-785AA7E2F1B0}"/>
                </a:ext>
              </a:extLst>
            </p:cNvPr>
            <p:cNvSpPr txBox="1"/>
            <p:nvPr/>
          </p:nvSpPr>
          <p:spPr>
            <a:xfrm>
              <a:off x="8555427" y="907262"/>
              <a:ext cx="1167990" cy="11679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응모</a:t>
              </a:r>
              <a:endParaRPr lang="ko-KR" sz="2400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5B67855-4A90-42D7-9F3C-AA40703873F4}"/>
              </a:ext>
            </a:extLst>
          </p:cNvPr>
          <p:cNvSpPr/>
          <p:nvPr/>
        </p:nvSpPr>
        <p:spPr>
          <a:xfrm>
            <a:off x="5444406" y="3634705"/>
            <a:ext cx="712535" cy="1360307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ED29D2-3C87-4F92-8D27-E18467363E33}"/>
              </a:ext>
            </a:extLst>
          </p:cNvPr>
          <p:cNvGrpSpPr/>
          <p:nvPr/>
        </p:nvGrpSpPr>
        <p:grpSpPr>
          <a:xfrm>
            <a:off x="7718450" y="2904971"/>
            <a:ext cx="1651786" cy="1651786"/>
            <a:chOff x="8313529" y="665364"/>
            <a:chExt cx="1651786" cy="1651786"/>
          </a:xfrm>
          <a:solidFill>
            <a:schemeClr val="accent1"/>
          </a:solidFill>
          <a:scene3d>
            <a:camera prst="orthographicFront"/>
            <a:lightRig rig="flat" dir="t"/>
          </a:scene3d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E0A877A-3CC4-40CE-A450-281C9F9210A3}"/>
                </a:ext>
              </a:extLst>
            </p:cNvPr>
            <p:cNvSpPr/>
            <p:nvPr/>
          </p:nvSpPr>
          <p:spPr>
            <a:xfrm>
              <a:off x="8313529" y="665364"/>
              <a:ext cx="1651786" cy="1651786"/>
            </a:xfrm>
            <a:prstGeom prst="ellipse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타원 4">
              <a:extLst>
                <a:ext uri="{FF2B5EF4-FFF2-40B4-BE49-F238E27FC236}">
                  <a16:creationId xmlns:a16="http://schemas.microsoft.com/office/drawing/2014/main" id="{0DD55CC9-01E7-405D-9ACC-79943F7A27E4}"/>
                </a:ext>
              </a:extLst>
            </p:cNvPr>
            <p:cNvSpPr txBox="1"/>
            <p:nvPr/>
          </p:nvSpPr>
          <p:spPr>
            <a:xfrm>
              <a:off x="8555427" y="907262"/>
              <a:ext cx="1167990" cy="11679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열매</a:t>
              </a:r>
              <a:endParaRPr lang="ko-KR" sz="2400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34B3E3-911B-4FA8-B003-87A09D405E49}"/>
              </a:ext>
            </a:extLst>
          </p:cNvPr>
          <p:cNvGrpSpPr/>
          <p:nvPr/>
        </p:nvGrpSpPr>
        <p:grpSpPr>
          <a:xfrm>
            <a:off x="6434427" y="4383706"/>
            <a:ext cx="1651786" cy="1651786"/>
            <a:chOff x="8313529" y="665364"/>
            <a:chExt cx="1651786" cy="1651786"/>
          </a:xfrm>
          <a:solidFill>
            <a:schemeClr val="accent1"/>
          </a:solidFill>
          <a:scene3d>
            <a:camera prst="orthographicFront"/>
            <a:lightRig rig="flat" dir="t"/>
          </a:scene3d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368CF6C-90BD-44C5-BCD6-D9CA33278352}"/>
                </a:ext>
              </a:extLst>
            </p:cNvPr>
            <p:cNvSpPr/>
            <p:nvPr/>
          </p:nvSpPr>
          <p:spPr>
            <a:xfrm>
              <a:off x="8313529" y="665364"/>
              <a:ext cx="1651786" cy="1651786"/>
            </a:xfrm>
            <a:prstGeom prst="ellipse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5" name="타원 4">
              <a:extLst>
                <a:ext uri="{FF2B5EF4-FFF2-40B4-BE49-F238E27FC236}">
                  <a16:creationId xmlns:a16="http://schemas.microsoft.com/office/drawing/2014/main" id="{D13E0D96-1ACC-44CC-B49B-8B16A35CBFD6}"/>
                </a:ext>
              </a:extLst>
            </p:cNvPr>
            <p:cNvSpPr txBox="1"/>
            <p:nvPr/>
          </p:nvSpPr>
          <p:spPr>
            <a:xfrm>
              <a:off x="8555427" y="907262"/>
              <a:ext cx="1167990" cy="11679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응모</a:t>
              </a:r>
              <a:endParaRPr lang="ko-KR" sz="2400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1584E48-8077-4570-A4C5-90EBFEE61E29}"/>
              </a:ext>
            </a:extLst>
          </p:cNvPr>
          <p:cNvGrpSpPr/>
          <p:nvPr/>
        </p:nvGrpSpPr>
        <p:grpSpPr>
          <a:xfrm>
            <a:off x="9002473" y="4383706"/>
            <a:ext cx="1651786" cy="1651786"/>
            <a:chOff x="8313529" y="665364"/>
            <a:chExt cx="1651786" cy="1651786"/>
          </a:xfrm>
          <a:solidFill>
            <a:schemeClr val="accent1"/>
          </a:solidFill>
          <a:scene3d>
            <a:camera prst="orthographicFront"/>
            <a:lightRig rig="flat" dir="t"/>
          </a:scene3d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0B3A035-32AB-4C62-92A4-EB30F408DE61}"/>
                </a:ext>
              </a:extLst>
            </p:cNvPr>
            <p:cNvSpPr/>
            <p:nvPr/>
          </p:nvSpPr>
          <p:spPr>
            <a:xfrm>
              <a:off x="8313529" y="665364"/>
              <a:ext cx="1651786" cy="1651786"/>
            </a:xfrm>
            <a:prstGeom prst="ellipse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4" name="타원 4">
              <a:extLst>
                <a:ext uri="{FF2B5EF4-FFF2-40B4-BE49-F238E27FC236}">
                  <a16:creationId xmlns:a16="http://schemas.microsoft.com/office/drawing/2014/main" id="{5D3E8571-4574-48A6-BA1C-1DE24D8B1CE2}"/>
                </a:ext>
              </a:extLst>
            </p:cNvPr>
            <p:cNvSpPr txBox="1"/>
            <p:nvPr/>
          </p:nvSpPr>
          <p:spPr>
            <a:xfrm>
              <a:off x="8555427" y="907262"/>
              <a:ext cx="1167990" cy="11679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ko-KR" sz="2400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30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 기능 관련</a:t>
            </a:r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0FD7-5509-4A6F-BD13-BD3C511D54BE}"/>
              </a:ext>
            </a:extLst>
          </p:cNvPr>
          <p:cNvSpPr/>
          <p:nvPr/>
        </p:nvSpPr>
        <p:spPr>
          <a:xfrm>
            <a:off x="510510" y="1434574"/>
            <a:ext cx="11184834" cy="25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1D76F-0ED0-477F-AEF0-C60FA9A83216}"/>
              </a:ext>
            </a:extLst>
          </p:cNvPr>
          <p:cNvSpPr txBox="1"/>
          <p:nvPr/>
        </p:nvSpPr>
        <p:spPr>
          <a:xfrm>
            <a:off x="4344272" y="1881051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퀘스트 기능 만들기 제안</a:t>
            </a:r>
            <a:endParaRPr lang="ko-KR" altLang="en-US" sz="2400" dirty="0"/>
          </a:p>
        </p:txBody>
      </p:sp>
      <p:graphicFrame>
        <p:nvGraphicFramePr>
          <p:cNvPr id="8" name="다이어그램 7" descr="무작위 결과 프로세스형" title="SmartArt">
            <a:extLst>
              <a:ext uri="{FF2B5EF4-FFF2-40B4-BE49-F238E27FC236}">
                <a16:creationId xmlns:a16="http://schemas.microsoft.com/office/drawing/2014/main" id="{0ED306B1-753D-41A1-B786-9D759CE98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938420"/>
              </p:ext>
            </p:extLst>
          </p:nvPr>
        </p:nvGraphicFramePr>
        <p:xfrm>
          <a:off x="845127" y="3133780"/>
          <a:ext cx="4887250" cy="211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다이어그램 10" descr="무작위 결과 프로세스형" title="SmartArt">
            <a:extLst>
              <a:ext uri="{FF2B5EF4-FFF2-40B4-BE49-F238E27FC236}">
                <a16:creationId xmlns:a16="http://schemas.microsoft.com/office/drawing/2014/main" id="{C637F05F-E429-497C-9617-590AC5E01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450872"/>
              </p:ext>
            </p:extLst>
          </p:nvPr>
        </p:nvGraphicFramePr>
        <p:xfrm>
          <a:off x="6473477" y="3133780"/>
          <a:ext cx="4887250" cy="211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3761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BDAEE-4E46-4D05-8435-4807373E3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78C54E-8967-4D07-9585-B42E5AB1EF1C}"/>
              </a:ext>
            </a:extLst>
          </p:cNvPr>
          <p:cNvSpPr/>
          <p:nvPr/>
        </p:nvSpPr>
        <p:spPr>
          <a:xfrm>
            <a:off x="615013" y="3473664"/>
            <a:ext cx="11184834" cy="25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81102"/>
      </p:ext>
    </p:extLst>
  </p:cSld>
  <p:clrMapOvr>
    <a:masterClrMapping/>
  </p:clrMapOvr>
</p:sld>
</file>

<file path=ppt/theme/theme1.xml><?xml version="1.0" encoding="utf-8"?>
<a:theme xmlns:a="http://schemas.openxmlformats.org/drawingml/2006/main" name="프로세스형 08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08_16x9_TP102888887" id="{7E5F7171-6D17-429E-8134-C2B6B0AF9B2F}" vid="{4BDA579C-1CD2-4D22-A49D-0CD6FE5D0387}"/>
    </a:ext>
  </a:extLst>
</a:theme>
</file>

<file path=ppt/theme/theme2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62B899-BFF9-4B5B-A977-139F60E1B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무작위 결과 프로세스형 SmartArt 슬라이드(검정색 바탕에 녹색), 와이드스크린</Template>
  <TotalTime>0</TotalTime>
  <Words>44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HY중고딕</vt:lpstr>
      <vt:lpstr>맑은 고딕</vt:lpstr>
      <vt:lpstr>함초롬돋움</vt:lpstr>
      <vt:lpstr>Arial</vt:lpstr>
      <vt:lpstr>Century Gothic</vt:lpstr>
      <vt:lpstr>프로세스형 08 16x9</vt:lpstr>
      <vt:lpstr>Neo풀 7월 3일 회의</vt:lpstr>
      <vt:lpstr>목차</vt:lpstr>
      <vt:lpstr>maxHP/maxEXP 관련</vt:lpstr>
      <vt:lpstr>maxLevel 관련1</vt:lpstr>
      <vt:lpstr>maxLevel 관련2</vt:lpstr>
      <vt:lpstr>추가 기능 관련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2017-07-03T10:12:36Z</dcterms:created>
  <dcterms:modified xsi:type="dcterms:W3CDTF">2017-07-03T10:30:17Z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TC028888909991</vt:lpwstr>
  </property>
</Properties>
</file>