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280" r:id="rId3"/>
    <p:sldId id="277" r:id="rId4"/>
    <p:sldId id="282" r:id="rId5"/>
    <p:sldId id="28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7C80"/>
    <a:srgbClr val="FF5050"/>
    <a:srgbClr val="FF3300"/>
    <a:srgbClr val="00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2817D-73C4-465D-86E0-382BA7BFABC2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082D7-5831-441C-977D-3BAD174D0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F21F7-49CB-4D32-B21B-5E32B348F08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3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EDD-4050-41A0-AD74-9FC7208EA685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C7CA-C2A2-49E6-AB3D-D61CEECC7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2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EDD-4050-41A0-AD74-9FC7208EA685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C7CA-C2A2-49E6-AB3D-D61CEECC7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2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EDD-4050-41A0-AD74-9FC7208EA685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C7CA-C2A2-49E6-AB3D-D61CEECC7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EDD-4050-41A0-AD74-9FC7208EA685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C7CA-C2A2-49E6-AB3D-D61CEECC7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45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EDD-4050-41A0-AD74-9FC7208EA685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C7CA-C2A2-49E6-AB3D-D61CEECC7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3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EDD-4050-41A0-AD74-9FC7208EA685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C7CA-C2A2-49E6-AB3D-D61CEECC7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EDD-4050-41A0-AD74-9FC7208EA685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C7CA-C2A2-49E6-AB3D-D61CEECC7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2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EDD-4050-41A0-AD74-9FC7208EA685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C7CA-C2A2-49E6-AB3D-D61CEECC7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3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EDD-4050-41A0-AD74-9FC7208EA685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C7CA-C2A2-49E6-AB3D-D61CEECC7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3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EDD-4050-41A0-AD74-9FC7208EA685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C7CA-C2A2-49E6-AB3D-D61CEECC7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0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EDD-4050-41A0-AD74-9FC7208EA685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C7CA-C2A2-49E6-AB3D-D61CEECC7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9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CEDD-4050-41A0-AD74-9FC7208EA685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7C7CA-C2A2-49E6-AB3D-D61CEECC7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2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-76200" y="-85725"/>
            <a:ext cx="12496800" cy="7083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9446" y="2928481"/>
            <a:ext cx="2394744" cy="980597"/>
          </a:xfrm>
        </p:spPr>
        <p:txBody>
          <a:bodyPr/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Gaia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04070" y="3809691"/>
            <a:ext cx="1997063" cy="243194"/>
          </a:xfrm>
        </p:spPr>
        <p:txBody>
          <a:bodyPr>
            <a:normAutofit fontScale="92500"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Gardening In Application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타원 3"/>
          <p:cNvSpPr/>
          <p:nvPr/>
        </p:nvSpPr>
        <p:spPr>
          <a:xfrm>
            <a:off x="3752849" y="1090612"/>
            <a:ext cx="4686300" cy="4686300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18743" y="1256506"/>
            <a:ext cx="4354513" cy="4354513"/>
          </a:xfrm>
          <a:prstGeom prst="ellipse">
            <a:avLst/>
          </a:prstGeom>
          <a:noFill/>
          <a:ln w="1016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71079" y="908841"/>
            <a:ext cx="5049839" cy="5049839"/>
          </a:xfrm>
          <a:prstGeom prst="ellipse">
            <a:avLst/>
          </a:prstGeom>
          <a:noFill/>
          <a:ln w="165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464560" y="3765393"/>
            <a:ext cx="34194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508750"/>
            <a:ext cx="4114800" cy="365125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Kumoh</a:t>
            </a:r>
            <a:r>
              <a:rPr lang="en-US" altLang="ko-KR" b="1" dirty="0" smtClean="0">
                <a:solidFill>
                  <a:schemeClr val="bg1"/>
                </a:solidFill>
              </a:rPr>
              <a:t> Institute Technology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-76199" y="-1"/>
            <a:ext cx="660399" cy="6858001"/>
            <a:chOff x="-76200" y="-1"/>
            <a:chExt cx="3647279" cy="6858001"/>
          </a:xfrm>
        </p:grpSpPr>
        <p:sp>
          <p:nvSpPr>
            <p:cNvPr id="27" name="직사각형 26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-76200" y="6096000"/>
              <a:ext cx="36472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-76200" y="5903912"/>
              <a:ext cx="36472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-76200" y="1256506"/>
              <a:ext cx="36472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97997" y="385465"/>
            <a:ext cx="25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Corbel" panose="020B0503020204020204" pitchFamily="34" charset="0"/>
              </a:rPr>
              <a:t>Agenda</a:t>
            </a:r>
            <a:endParaRPr lang="ko-KR" altLang="en-US" sz="4400" b="1" dirty="0">
              <a:latin typeface="Corbel" panose="020B0503020204020204" pitchFamily="34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15145" y="1171530"/>
            <a:ext cx="3632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</p:cNvCxnSpPr>
          <p:nvPr/>
        </p:nvCxnSpPr>
        <p:spPr>
          <a:xfrm>
            <a:off x="815145" y="1256506"/>
            <a:ext cx="6983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5145" y="1618734"/>
            <a:ext cx="7123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Corbel" panose="020B0503020204020204" pitchFamily="34" charset="0"/>
              </a:rPr>
              <a:t>각자 </a:t>
            </a:r>
            <a:r>
              <a:rPr lang="ko-KR" altLang="en-US" sz="2000" dirty="0" smtClean="0">
                <a:latin typeface="Corbel" panose="020B0503020204020204" pitchFamily="34" charset="0"/>
              </a:rPr>
              <a:t>진행사항 및 </a:t>
            </a:r>
            <a:r>
              <a:rPr lang="en-US" altLang="ko-KR" sz="2000" dirty="0" smtClean="0">
                <a:latin typeface="Corbel" panose="020B0503020204020204" pitchFamily="34" charset="0"/>
              </a:rPr>
              <a:t>Weekly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Corbel" panose="020B0503020204020204" pitchFamily="34" charset="0"/>
              </a:rPr>
              <a:t>기상청 </a:t>
            </a:r>
            <a:r>
              <a:rPr lang="en-US" altLang="ko-KR" sz="2000" dirty="0" smtClean="0">
                <a:latin typeface="Corbel" panose="020B0503020204020204" pitchFamily="34" charset="0"/>
              </a:rPr>
              <a:t>Project </a:t>
            </a:r>
            <a:r>
              <a:rPr lang="ko-KR" altLang="en-US" sz="2000" dirty="0" smtClean="0">
                <a:latin typeface="Corbel" panose="020B0503020204020204" pitchFamily="34" charset="0"/>
              </a:rPr>
              <a:t>중간 발표 일정 정리 및 멘토링 분야 결정</a:t>
            </a:r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1531601" y="-1"/>
            <a:ext cx="660399" cy="6858001"/>
            <a:chOff x="-76200" y="-1"/>
            <a:chExt cx="3647279" cy="6858001"/>
          </a:xfrm>
        </p:grpSpPr>
        <p:sp>
          <p:nvSpPr>
            <p:cNvPr id="42" name="직사각형 41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cxnSpLocks/>
            </p:cNvCxnSpPr>
            <p:nvPr/>
          </p:nvCxnSpPr>
          <p:spPr>
            <a:xfrm>
              <a:off x="-76200" y="6096000"/>
              <a:ext cx="36472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-76200" y="5903912"/>
              <a:ext cx="36472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-76200" y="1256506"/>
              <a:ext cx="36472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774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바닥글 개체 틀 10"/>
          <p:cNvSpPr txBox="1">
            <a:spLocks/>
          </p:cNvSpPr>
          <p:nvPr/>
        </p:nvSpPr>
        <p:spPr>
          <a:xfrm>
            <a:off x="-927100" y="64722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solidFill>
                  <a:schemeClr val="bg1"/>
                </a:solidFill>
              </a:rPr>
              <a:t>Kumoh</a:t>
            </a:r>
            <a:r>
              <a:rPr lang="en-US" altLang="ko-KR" dirty="0">
                <a:solidFill>
                  <a:schemeClr val="bg1"/>
                </a:solidFill>
              </a:rPr>
              <a:t> Institute Technology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811" y="156728"/>
            <a:ext cx="11893550" cy="64130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0846" y="448413"/>
            <a:ext cx="1080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Corbel" panose="020B0503020204020204" pitchFamily="34" charset="0"/>
              </a:rPr>
              <a:t>기상청 </a:t>
            </a:r>
            <a:r>
              <a:rPr lang="en-US" altLang="ko-KR" sz="3200" dirty="0">
                <a:latin typeface="Corbel" panose="020B0503020204020204" pitchFamily="34" charset="0"/>
              </a:rPr>
              <a:t>Project </a:t>
            </a:r>
            <a:r>
              <a:rPr lang="ko-KR" altLang="en-US" sz="3200" dirty="0">
                <a:latin typeface="Corbel" panose="020B0503020204020204" pitchFamily="34" charset="0"/>
              </a:rPr>
              <a:t>중간 발표 일정 정리 및 멘토링 분야 결정</a:t>
            </a:r>
            <a:endParaRPr lang="en-US" altLang="ko-KR" sz="3200" dirty="0">
              <a:latin typeface="Corbel" panose="020B0503020204020204" pitchFamily="34" charset="0"/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447743" y="1045333"/>
            <a:ext cx="10697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7743" y="1379138"/>
            <a:ext cx="9918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 수요일 </a:t>
            </a:r>
            <a:r>
              <a:rPr lang="en-US" altLang="ko-KR" dirty="0" smtClean="0"/>
              <a:t>~ 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목요일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제안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일주일 전인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일부터 발표자료 및 </a:t>
            </a:r>
            <a:r>
              <a:rPr lang="en-US" altLang="ko-KR" dirty="0" smtClean="0"/>
              <a:t>Demo </a:t>
            </a:r>
            <a:r>
              <a:rPr lang="ko-KR" altLang="en-US" dirty="0" smtClean="0"/>
              <a:t>영상 준비 시작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 사항은 발표 자료와 </a:t>
            </a:r>
            <a:r>
              <a:rPr lang="en-US" altLang="ko-KR" dirty="0" smtClean="0"/>
              <a:t>Demo </a:t>
            </a:r>
            <a:r>
              <a:rPr lang="ko-KR" altLang="en-US" dirty="0" smtClean="0"/>
              <a:t>영상 추가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12</a:t>
            </a:r>
            <a:r>
              <a:rPr lang="ko-KR" altLang="en-US" dirty="0" smtClean="0"/>
              <a:t>일까지 진행사항 목표는 어디까지 개발할 것인가</a:t>
            </a:r>
            <a:r>
              <a:rPr lang="en-US" altLang="ko-KR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-------------------------------------------------------------------------------------------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제안서를 작성</a:t>
            </a:r>
            <a:r>
              <a:rPr lang="en-US" altLang="ko-KR" dirty="0" smtClean="0"/>
              <a:t>, UI</a:t>
            </a:r>
            <a:r>
              <a:rPr lang="ko-KR" altLang="en-US" dirty="0" smtClean="0"/>
              <a:t>를 좀 더 게임처럼 수정할 필요가 있을 것 같다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47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-76200" y="-85725"/>
            <a:ext cx="12496800" cy="7083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1191" y="2790808"/>
            <a:ext cx="2769614" cy="97458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타원 3"/>
          <p:cNvSpPr/>
          <p:nvPr/>
        </p:nvSpPr>
        <p:spPr>
          <a:xfrm>
            <a:off x="3752849" y="1090612"/>
            <a:ext cx="4686300" cy="4686300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18743" y="1256506"/>
            <a:ext cx="4354513" cy="4354513"/>
          </a:xfrm>
          <a:prstGeom prst="ellipse">
            <a:avLst/>
          </a:prstGeom>
          <a:noFill/>
          <a:ln w="1016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71079" y="908841"/>
            <a:ext cx="5049839" cy="5049839"/>
          </a:xfrm>
          <a:prstGeom prst="ellipse">
            <a:avLst/>
          </a:prstGeom>
          <a:noFill/>
          <a:ln w="165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464560" y="3765393"/>
            <a:ext cx="34194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508750"/>
            <a:ext cx="4114800" cy="365125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Kumoh</a:t>
            </a:r>
            <a:r>
              <a:rPr lang="en-US" altLang="ko-KR" b="1" dirty="0" smtClean="0">
                <a:solidFill>
                  <a:schemeClr val="bg1"/>
                </a:solidFill>
              </a:rPr>
              <a:t> Institute Technology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6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-76200" y="-85725"/>
            <a:ext cx="12496800" cy="7083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1191" y="2790808"/>
            <a:ext cx="2769614" cy="97458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타원 3"/>
          <p:cNvSpPr/>
          <p:nvPr/>
        </p:nvSpPr>
        <p:spPr>
          <a:xfrm>
            <a:off x="3752849" y="1090612"/>
            <a:ext cx="4686300" cy="4686300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18743" y="1256506"/>
            <a:ext cx="4354513" cy="4354513"/>
          </a:xfrm>
          <a:prstGeom prst="ellipse">
            <a:avLst/>
          </a:prstGeom>
          <a:noFill/>
          <a:ln w="1016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71079" y="908841"/>
            <a:ext cx="5049839" cy="5049839"/>
          </a:xfrm>
          <a:prstGeom prst="ellipse">
            <a:avLst/>
          </a:prstGeom>
          <a:noFill/>
          <a:ln w="165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464560" y="3765393"/>
            <a:ext cx="34194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508750"/>
            <a:ext cx="4114800" cy="365125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Kumoh</a:t>
            </a:r>
            <a:r>
              <a:rPr lang="en-US" altLang="ko-KR" b="1" dirty="0" smtClean="0">
                <a:solidFill>
                  <a:schemeClr val="bg1"/>
                </a:solidFill>
              </a:rPr>
              <a:t> Institute Technology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1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105</Words>
  <Application>Microsoft Office PowerPoint</Application>
  <PresentationFormat>와이드스크린</PresentationFormat>
  <Paragraphs>26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Corbel</vt:lpstr>
      <vt:lpstr>Office 테마</vt:lpstr>
      <vt:lpstr>Gaia</vt:lpstr>
      <vt:lpstr>PowerPoint 프레젠테이션</vt:lpstr>
      <vt:lpstr>PowerPoint 프레젠테이션</vt:lpstr>
      <vt:lpstr>Q &amp; A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Round</dc:creator>
  <cp:lastModifiedBy>Seong</cp:lastModifiedBy>
  <cp:revision>83</cp:revision>
  <dcterms:created xsi:type="dcterms:W3CDTF">2017-06-05T01:16:02Z</dcterms:created>
  <dcterms:modified xsi:type="dcterms:W3CDTF">2017-06-27T06:22:38Z</dcterms:modified>
</cp:coreProperties>
</file>