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7415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53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intu-Vipin/NPowerCanada_JuniorDataAnalyst/blob/0c56e41242757cd89f934d55c9aa07943b335850/Course9Week5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02" y="1825625"/>
            <a:ext cx="5923794" cy="225343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SURVEY(2019)-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77354"/>
            <a:ext cx="2731168" cy="99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MINTU VIPIN JOY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MySQL as most used database</a:t>
            </a:r>
          </a:p>
          <a:p>
            <a:r>
              <a:rPr lang="en-US" sz="2400" dirty="0"/>
              <a:t>Lack of interest in Microsoft SQL Server and SQLite</a:t>
            </a:r>
          </a:p>
          <a:p>
            <a:r>
              <a:rPr lang="en-US" sz="2400" dirty="0"/>
              <a:t>Increasing interest in PostgreSQL and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Microsoft SQL Server and SQLite losing ground in the market</a:t>
            </a:r>
          </a:p>
          <a:p>
            <a:r>
              <a:rPr lang="en-US" sz="2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PostgreSQL and MongoDB establishment in the market</a:t>
            </a:r>
          </a:p>
          <a:p>
            <a:r>
              <a:rPr lang="en-US" sz="2400" dirty="0">
                <a:solidFill>
                  <a:srgbClr val="006FC0"/>
                </a:solidFill>
                <a:latin typeface="Calibri" panose="020F0502020204030204" pitchFamily="34" charset="0"/>
              </a:rPr>
              <a:t>Open source databases are preferred</a:t>
            </a:r>
            <a:endParaRPr lang="en-US" sz="2400" b="0" i="0" u="none" strike="noStrike" baseline="0" dirty="0">
              <a:solidFill>
                <a:srgbClr val="006F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6143" y="3142211"/>
            <a:ext cx="6117657" cy="88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0412F-3F97-724C-854F-404A7FB2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18" y="1358012"/>
            <a:ext cx="9101764" cy="47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7396-A962-02F4-D16D-1CA73108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8" y="1418988"/>
            <a:ext cx="8521435" cy="47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20BD9-E818-8F64-DA24-E4EE8CA2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1418640"/>
            <a:ext cx="8855243" cy="48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Current &amp; Future Technology Usage Trend</a:t>
            </a:r>
          </a:p>
          <a:p>
            <a:endParaRPr lang="en-US" dirty="0"/>
          </a:p>
          <a:p>
            <a:r>
              <a:rPr lang="en-US" dirty="0"/>
              <a:t>Gender, Age, Country and Education Discrimination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widely used and TypeScript getting popular</a:t>
            </a:r>
          </a:p>
          <a:p>
            <a:r>
              <a:rPr lang="en-US" sz="2400" dirty="0"/>
              <a:t>Developers mostly located in developed countries</a:t>
            </a:r>
          </a:p>
          <a:p>
            <a:r>
              <a:rPr lang="en-US" sz="2400" dirty="0"/>
              <a:t>There are extreme gender and age</a:t>
            </a:r>
          </a:p>
          <a:p>
            <a:pPr marL="0" indent="0">
              <a:buNone/>
            </a:pPr>
            <a:r>
              <a:rPr lang="en-US" sz="2400" dirty="0"/>
              <a:t>discrimination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and TypeScript web</a:t>
            </a:r>
          </a:p>
          <a:p>
            <a:pPr marL="0" indent="0">
              <a:buNone/>
            </a:pPr>
            <a:r>
              <a:rPr lang="en-US" sz="2400" dirty="0"/>
              <a:t> frames gaining fans</a:t>
            </a:r>
          </a:p>
          <a:p>
            <a:r>
              <a:rPr lang="en-US" sz="2400" dirty="0"/>
              <a:t>Young developers without postgrad studies on its majority</a:t>
            </a:r>
          </a:p>
          <a:p>
            <a:r>
              <a:rPr lang="en-US" sz="2400" dirty="0"/>
              <a:t>Gender gap and age gap will affect job hiring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Current &amp; Future Technology Usage Trend</a:t>
            </a:r>
          </a:p>
          <a:p>
            <a:pPr lvl="1"/>
            <a:r>
              <a:rPr lang="en-US" dirty="0"/>
              <a:t>Programming Language, Database, Platform and Web frame </a:t>
            </a:r>
          </a:p>
          <a:p>
            <a:r>
              <a:rPr lang="en-US" dirty="0"/>
              <a:t>Gender, age, country, and education significantly influence workforce diversity, skills development, and market dynamics in the IT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C9413-911F-65DB-13EB-BBEAD6804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08693" y="2190749"/>
            <a:ext cx="5974613" cy="3459279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6E1A4-590D-EB1F-705B-CF31214F3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84783" y="2190750"/>
            <a:ext cx="6222434" cy="3500846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379" y="1616854"/>
            <a:ext cx="5755908" cy="49304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Data Cleaning, EDA</a:t>
            </a:r>
          </a:p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 Survey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DataSet</a:t>
            </a:r>
            <a:r>
              <a:rPr lang="en-US" sz="2200" dirty="0"/>
              <a:t> - The 2019 Stack Overflow Developer Survey</a:t>
            </a:r>
          </a:p>
          <a:p>
            <a:pPr lvl="1"/>
            <a:r>
              <a:rPr lang="en-US" sz="1800" dirty="0"/>
              <a:t>Responders - 90,000 developers</a:t>
            </a:r>
          </a:p>
          <a:p>
            <a:pPr lvl="1"/>
            <a:r>
              <a:rPr lang="en-US" sz="1800" dirty="0" err="1"/>
              <a:t>Analysing</a:t>
            </a:r>
            <a:r>
              <a:rPr lang="en-US" sz="1800" dirty="0"/>
              <a:t> - Programming Languages, Databases, Platform, Web frame</a:t>
            </a:r>
          </a:p>
          <a:p>
            <a:pPr lvl="1"/>
            <a:r>
              <a:rPr lang="en-US" sz="1800" dirty="0"/>
              <a:t>Demographics – Gender, Country, Age, Education level</a:t>
            </a:r>
          </a:p>
          <a:p>
            <a:r>
              <a:rPr lang="en-US" sz="2200" dirty="0"/>
              <a:t>Target Audience</a:t>
            </a:r>
          </a:p>
          <a:p>
            <a:pPr lvl="1"/>
            <a:r>
              <a:rPr lang="en-US" sz="1800" dirty="0"/>
              <a:t>IT Professionals</a:t>
            </a:r>
          </a:p>
          <a:p>
            <a:pPr lvl="1"/>
            <a:r>
              <a:rPr lang="en-US" sz="1800" dirty="0"/>
              <a:t>Anyone interested in IT </a:t>
            </a:r>
          </a:p>
          <a:p>
            <a:pPr lvl="1"/>
            <a:r>
              <a:rPr lang="en-US" sz="1800" dirty="0"/>
              <a:t>Students</a:t>
            </a:r>
          </a:p>
          <a:p>
            <a:r>
              <a:rPr lang="en-US" sz="2200" dirty="0"/>
              <a:t>Significance of predicting the trend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&amp; explore its content</a:t>
            </a:r>
          </a:p>
          <a:p>
            <a:pPr lvl="1"/>
            <a:r>
              <a:rPr lang="en-US" sz="1800" dirty="0"/>
              <a:t>Web Scraping</a:t>
            </a:r>
          </a:p>
          <a:p>
            <a:pPr lvl="1"/>
            <a:r>
              <a:rPr lang="en-US" sz="1800" dirty="0"/>
              <a:t>APIs.</a:t>
            </a:r>
          </a:p>
          <a:p>
            <a:pPr lvl="1"/>
            <a:r>
              <a:rPr lang="en-US" sz="1800" dirty="0"/>
              <a:t>Request library.</a:t>
            </a:r>
          </a:p>
          <a:p>
            <a:r>
              <a:rPr lang="en-US" sz="2200" dirty="0"/>
              <a:t>Data Preprocessing &amp; Exploratory data analysis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Highlight distribution of data, relationships, the composition and</a:t>
            </a:r>
          </a:p>
          <a:p>
            <a:pPr lvl="1"/>
            <a:r>
              <a:rPr lang="en-US" sz="1800" dirty="0"/>
              <a:t>comparison of data- python</a:t>
            </a:r>
          </a:p>
          <a:p>
            <a:r>
              <a:rPr lang="en-US" sz="2200" dirty="0"/>
              <a:t>Dashboard</a:t>
            </a:r>
          </a:p>
          <a:p>
            <a:pPr lvl="1"/>
            <a:r>
              <a:rPr lang="en-US" sz="1800" dirty="0"/>
              <a:t>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BEC4-428D-D09A-0D69-D520AD80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12571"/>
            <a:ext cx="4858149" cy="2796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7B523-4E1B-3BEE-8652-708EAA0F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37" y="2612571"/>
            <a:ext cx="5212937" cy="27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is top trending in the world</a:t>
            </a:r>
          </a:p>
          <a:p>
            <a:r>
              <a:rPr lang="en-US" sz="2400" dirty="0"/>
              <a:t>Python is more popular</a:t>
            </a:r>
          </a:p>
          <a:p>
            <a:r>
              <a:rPr lang="en-US" sz="2400" dirty="0"/>
              <a:t>HTML/CSS and SQL still has great portion in language usage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developments and Web developers are still in high demands</a:t>
            </a:r>
          </a:p>
          <a:p>
            <a:r>
              <a:rPr lang="en-US" sz="2400" dirty="0"/>
              <a:t>Python is the new trending language,</a:t>
            </a:r>
          </a:p>
          <a:p>
            <a:r>
              <a:rPr lang="en-US" sz="2400" dirty="0"/>
              <a:t>especially popular in AI fields</a:t>
            </a:r>
          </a:p>
          <a:p>
            <a:r>
              <a:rPr lang="en-US" sz="2400" dirty="0"/>
              <a:t>JavaScript and TypeScript are crucial to learn for developers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DB542-1B72-2053-60FB-1DCBBDE8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4" y="2506661"/>
            <a:ext cx="5054860" cy="2641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F7C34-B961-F8A0-AA0F-76DE9D87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76" y="2516186"/>
            <a:ext cx="5023108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409</Words>
  <Application>Microsoft Office PowerPoint</Application>
  <PresentationFormat>Widescreen</PresentationFormat>
  <Paragraphs>117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SURVEY(2019)-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MINTU VIPIN JOY</cp:lastModifiedBy>
  <cp:revision>60</cp:revision>
  <dcterms:created xsi:type="dcterms:W3CDTF">2020-10-28T18:29:43Z</dcterms:created>
  <dcterms:modified xsi:type="dcterms:W3CDTF">2024-04-12T21:42:37Z</dcterms:modified>
</cp:coreProperties>
</file>