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66"/>
    <a:srgbClr val="00B0F0"/>
    <a:srgbClr val="0070C0"/>
    <a:srgbClr val="FFFF00"/>
    <a:srgbClr val="FFC000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902" y="2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7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0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6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0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8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4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2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0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1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83F2-8149-4B02-B17C-8EA3B533DAFA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3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26EDAD-AB6C-4CB0-ACAA-9624F3A8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9399"/>
            <a:ext cx="3613961" cy="1614602"/>
          </a:xfrm>
          <a:prstGeom prst="rect">
            <a:avLst/>
          </a:prstGeom>
        </p:spPr>
      </p:pic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1C1DB2-4652-469E-8AAB-0ED679CE3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41" y="7529399"/>
            <a:ext cx="3583459" cy="1614601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74080D2-027D-4B22-A151-5BD89BEA6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018313"/>
            <a:ext cx="3429000" cy="15110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5DAFF82-0598-4076-AA3C-FC06E95D0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018312"/>
            <a:ext cx="3429006" cy="151108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773EE87-37FD-41B7-B902-821A27820A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6857999" cy="38576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829A3A-6945-4F51-A32B-CE4797F88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5841012"/>
            <a:ext cx="6858000" cy="2330937"/>
          </a:xfrm>
          <a:prstGeom prst="rect">
            <a:avLst/>
          </a:prstGeom>
        </p:spPr>
      </p:pic>
      <p:pic>
        <p:nvPicPr>
          <p:cNvPr id="12" name="Imagem 11" descr="Uma imagem contendo escuro, luz, pássaro, noite&#10;&#10;Descrição gerada automaticamente">
            <a:extLst>
              <a:ext uri="{FF2B5EF4-FFF2-40B4-BE49-F238E27FC236}">
                <a16:creationId xmlns:a16="http://schemas.microsoft.com/office/drawing/2014/main" id="{EB552A36-27BA-4243-9D54-E7EEF89590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5851"/>
            <a:ext cx="6858000" cy="3361187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EF91A781-AB6B-4773-9216-08F5735B6C3D}"/>
              </a:ext>
            </a:extLst>
          </p:cNvPr>
          <p:cNvSpPr/>
          <p:nvPr/>
        </p:nvSpPr>
        <p:spPr>
          <a:xfrm>
            <a:off x="2312999" y="143262"/>
            <a:ext cx="2232000" cy="2232000"/>
          </a:xfrm>
          <a:prstGeom prst="ellipse">
            <a:avLst/>
          </a:prstGeom>
          <a:solidFill>
            <a:srgbClr val="C00000"/>
          </a:solidFill>
          <a:ln w="762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830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2D6AA6-1F3D-49B6-9D58-0C1433CCD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796456"/>
          </a:xfrm>
          <a:prstGeom prst="rect">
            <a:avLst/>
          </a:prstGeom>
        </p:spPr>
      </p:pic>
      <p:pic>
        <p:nvPicPr>
          <p:cNvPr id="5" name="Imagem 4" descr="Uma imagem contendo guarda-chuva, arco&#10;&#10;Descrição gerada automaticamente">
            <a:extLst>
              <a:ext uri="{FF2B5EF4-FFF2-40B4-BE49-F238E27FC236}">
                <a16:creationId xmlns:a16="http://schemas.microsoft.com/office/drawing/2014/main" id="{53C399DA-3C0A-4A2C-9636-18628CE67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3171"/>
            <a:ext cx="6858000" cy="301082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B5A798D-0536-46A2-BE9B-4DE2C748ABEC}"/>
              </a:ext>
            </a:extLst>
          </p:cNvPr>
          <p:cNvSpPr/>
          <p:nvPr/>
        </p:nvSpPr>
        <p:spPr>
          <a:xfrm>
            <a:off x="3882307" y="637532"/>
            <a:ext cx="2232000" cy="2232000"/>
          </a:xfrm>
          <a:prstGeom prst="ellipse">
            <a:avLst/>
          </a:prstGeom>
          <a:solidFill>
            <a:srgbClr val="C00000"/>
          </a:solidFill>
          <a:ln w="762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6114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97939E-4806-4106-B732-FA3AD8D40620}"/>
              </a:ext>
            </a:extLst>
          </p:cNvPr>
          <p:cNvSpPr/>
          <p:nvPr/>
        </p:nvSpPr>
        <p:spPr>
          <a:xfrm>
            <a:off x="1112108" y="642552"/>
            <a:ext cx="4905632" cy="2075935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6350">
            <a:bevelT w="0" h="0" prst="angle"/>
            <a:bevelB w="0" h="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E046F1-3830-4B49-9B4F-A46C8C24112B}"/>
              </a:ext>
            </a:extLst>
          </p:cNvPr>
          <p:cNvSpPr/>
          <p:nvPr/>
        </p:nvSpPr>
        <p:spPr>
          <a:xfrm>
            <a:off x="1112108" y="3365157"/>
            <a:ext cx="4905632" cy="207593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6350">
            <a:bevelT w="0" h="0" prst="angle"/>
            <a:bevelB w="0" h="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CE4951B-187C-454F-A85E-98EBCF062AB2}"/>
              </a:ext>
            </a:extLst>
          </p:cNvPr>
          <p:cNvSpPr/>
          <p:nvPr/>
        </p:nvSpPr>
        <p:spPr>
          <a:xfrm>
            <a:off x="1289222" y="6087762"/>
            <a:ext cx="4905632" cy="207593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6350">
            <a:bevelT w="0" h="0" prst="angle"/>
            <a:bevelB w="0" h="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4513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7023B385-86A9-49C6-8A46-451A5DE78BB2}"/>
              </a:ext>
            </a:extLst>
          </p:cNvPr>
          <p:cNvSpPr/>
          <p:nvPr/>
        </p:nvSpPr>
        <p:spPr>
          <a:xfrm>
            <a:off x="1705232" y="1445741"/>
            <a:ext cx="2520000" cy="2160000"/>
          </a:xfrm>
          <a:prstGeom prst="hexagon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6350">
            <a:bevelT w="0" h="0" prst="angle"/>
            <a:bevelB w="0" h="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2603436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</Words>
  <Application>Microsoft Office PowerPoint</Application>
  <PresentationFormat>Apresentação na tela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S. Castro Vera - UENF</cp:lastModifiedBy>
  <cp:revision>17</cp:revision>
  <dcterms:created xsi:type="dcterms:W3CDTF">2018-11-08T22:57:57Z</dcterms:created>
  <dcterms:modified xsi:type="dcterms:W3CDTF">2022-08-18T11:02:02Z</dcterms:modified>
</cp:coreProperties>
</file>