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66"/>
    <a:srgbClr val="00B0F0"/>
    <a:srgbClr val="0070C0"/>
    <a:srgbClr val="FFFF00"/>
    <a:srgbClr val="FFC0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92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23/02/2023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escuro, luz, pássaro, noite&#10;&#10;Descrição gerada automaticamente">
            <a:extLst>
              <a:ext uri="{FF2B5EF4-FFF2-40B4-BE49-F238E27FC236}">
                <a16:creationId xmlns:a16="http://schemas.microsoft.com/office/drawing/2014/main" id="{EB552A36-27BA-4243-9D54-E7EEF89590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6" y="0"/>
            <a:ext cx="6858000" cy="3361187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52029E77-6C03-42EA-9787-EE545C77A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259647"/>
            <a:ext cx="1985773" cy="19335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m 4" descr="Fundo preto com letras vermelhas&#10;&#10;Descrição gerada automaticamente">
            <a:extLst>
              <a:ext uri="{FF2B5EF4-FFF2-40B4-BE49-F238E27FC236}">
                <a16:creationId xmlns:a16="http://schemas.microsoft.com/office/drawing/2014/main" id="{D2549512-7B06-8558-C4B2-D4D300ADC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7890"/>
            <a:ext cx="6858000" cy="4393310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12ABF7E-3279-1A95-33B3-008E757534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48" y="6851375"/>
            <a:ext cx="2988743" cy="12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5DD367-3746-45AA-B989-AA0C0C46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6" y="220471"/>
            <a:ext cx="3103373" cy="302170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5AACD13-89B7-46A2-9607-7DAF8E296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2" y="33805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C49DACF4-0508-417D-BC6B-C0333236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8" y="21971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2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98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S. Castro Vera - UENF</cp:lastModifiedBy>
  <cp:revision>20</cp:revision>
  <dcterms:created xsi:type="dcterms:W3CDTF">2018-11-08T22:57:57Z</dcterms:created>
  <dcterms:modified xsi:type="dcterms:W3CDTF">2023-02-23T13:53:29Z</dcterms:modified>
</cp:coreProperties>
</file>