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3" r:id="rId5"/>
    <p:sldId id="290" r:id="rId6"/>
    <p:sldId id="295" r:id="rId7"/>
    <p:sldId id="294" r:id="rId8"/>
    <p:sldId id="296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3" d="100"/>
          <a:sy n="63" d="100"/>
        </p:scale>
        <p:origin x="76" y="2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6772" y="1280409"/>
            <a:ext cx="5266455" cy="12252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Name</a:t>
            </a:r>
            <a:br>
              <a:rPr lang="en-US" sz="1600" dirty="0"/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Minal Borhade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3495" y="2676269"/>
            <a:ext cx="3493008" cy="167602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 tripplanner website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Rini Simon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US" dirty="0"/>
              <a:t>Sdlc life cycle</a:t>
            </a:r>
          </a:p>
          <a:p>
            <a:r>
              <a:rPr lang="en-US" dirty="0"/>
              <a:t>Database Management System</a:t>
            </a:r>
          </a:p>
          <a:p>
            <a:r>
              <a:rPr lang="en-US" dirty="0"/>
              <a:t>Test automation tools</a:t>
            </a:r>
          </a:p>
          <a:p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997204"/>
            <a:ext cx="6766560" cy="891032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1754632"/>
            <a:ext cx="6766560" cy="2878328"/>
          </a:xfrm>
        </p:spPr>
        <p:txBody>
          <a:bodyPr/>
          <a:lstStyle/>
          <a:p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is a program or set of programs containing instructions that provide desired functionality. And Engineering is the process of designing and building something that serves a particular purpose and finds a cost-effective solution to problems</a:t>
            </a:r>
            <a:r>
              <a:rPr lang="en-US" b="0" i="0" dirty="0">
                <a:effectLst/>
                <a:latin typeface="Nunito" panose="020F0502020204030204" pitchFamily="2" charset="0"/>
              </a:rPr>
              <a:t>. </a:t>
            </a:r>
          </a:p>
          <a:p>
            <a:r>
              <a:rPr lang="en-US" sz="1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engineering is the process of designing, developing, testing, and maintaining software. It is a systematic and disciplined approach to software development that aims to create high-quality, reliable, and maintainable software. Software engineering includes a variety of techniques, tools, and methodologies, including requirements analysis, design, testing, and maintenance.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16152"/>
            <a:ext cx="10186416" cy="768096"/>
          </a:xfrm>
        </p:spPr>
        <p:txBody>
          <a:bodyPr/>
          <a:lstStyle/>
          <a:p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Sdlc </a:t>
            </a:r>
            <a:r>
              <a:rPr lang="en-US" sz="2800" b="1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cycle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F70F44-E02E-414B-1C53-98B2F4B024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78201" y="2202558"/>
            <a:ext cx="3835597" cy="3829247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704" y="936737"/>
            <a:ext cx="8165592" cy="768096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I need to do testing?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3216" y="1910050"/>
            <a:ext cx="7805928" cy="4428300"/>
          </a:xfrm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Everyone who develops software does testing- that’s unavoidable.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it matters-The goal is to try as many “critical” input combinations , as possible give the time &amp; resource constraint.</a:t>
            </a:r>
          </a:p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management System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3A9EA-11D3-39A5-EBD7-18894538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65" y="3449739"/>
            <a:ext cx="3885695" cy="288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1BD7-A8EB-E0BC-4AA9-7499B60E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Management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59080-5256-C4E6-2A0D-67CC6FC52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86784" y="2153920"/>
            <a:ext cx="7259320" cy="3676460"/>
          </a:xfrm>
        </p:spPr>
        <p:txBody>
          <a:bodyPr/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Management System is a software or Technology used to manage data from a database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popular databases are MySQL , Oracle ,MongoDB etc.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provides many operation. Ex creating database ,Storing in the database , updating &amp; existing database , delete from the database.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is system that enable you to stored , modify &amp; retrieve data in an organized way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also provide security to the database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4C48-DB8A-55E0-A963-8BD1E5A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CF5-ADC8-0924-628B-CFE1E949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project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DDF2F8-F44F-2CB7-9ABB-1264505E1D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90720" y="2188382"/>
            <a:ext cx="6646521" cy="387713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C69EC-A365-2EA1-B33F-0E844CF2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0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B2EB-DBCA-9EC9-8E2E-EDA39873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AB3E1-30B5-E30E-D3BF-B12A3F88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3568" y="2117344"/>
            <a:ext cx="7988808" cy="2964688"/>
          </a:xfrm>
        </p:spPr>
        <p:txBody>
          <a:bodyPr/>
          <a:lstStyle/>
          <a:p>
            <a:r>
              <a:rPr lang="en-IN" dirty="0"/>
              <a:t>Organization have considered selenium for a variety of reasons, including meeting test automation goals</a:t>
            </a:r>
          </a:p>
          <a:p>
            <a:r>
              <a:rPr lang="en-IN" dirty="0"/>
              <a:t>Selenium add in the robustness, cost-effectiveness, speed –up the software testing life cycle.</a:t>
            </a:r>
          </a:p>
          <a:p>
            <a:r>
              <a:rPr lang="en-IN" dirty="0"/>
              <a:t>Result organization should consider as selenium as promising test automation tool foe web application testing.</a:t>
            </a:r>
          </a:p>
          <a:p>
            <a:r>
              <a:rPr lang="en-IN" dirty="0"/>
              <a:t>Selenium is more flexible compared with other testing tool.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BB5AA-33DB-3EAB-61C5-950B771F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{0061FF5E-8C9B-4371-A575-804494F4F137}tf78438558_win32</Template>
  <TotalTime>149</TotalTime>
  <Words>325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Nunito</vt:lpstr>
      <vt:lpstr>Sabon Next LT</vt:lpstr>
      <vt:lpstr>Office Theme</vt:lpstr>
      <vt:lpstr>Name Minal Borhade PRESENTATION TITLE  </vt:lpstr>
      <vt:lpstr>AGENDA</vt:lpstr>
      <vt:lpstr>Introduction</vt:lpstr>
      <vt:lpstr>Sdlc lIfe cycle</vt:lpstr>
      <vt:lpstr>Do I need to do testing?</vt:lpstr>
      <vt:lpstr>Database Management System</vt:lpstr>
      <vt:lpstr>Final project 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Minal Borhade PRESENTATION TITLE  </dc:title>
  <dc:subject/>
  <dc:creator>harshadjagtap143@gmail.com</dc:creator>
  <cp:lastModifiedBy>harshadjagtap143@gmail.com</cp:lastModifiedBy>
  <cp:revision>5</cp:revision>
  <dcterms:created xsi:type="dcterms:W3CDTF">2023-06-14T06:29:31Z</dcterms:created>
  <dcterms:modified xsi:type="dcterms:W3CDTF">2023-06-14T08:59:22Z</dcterms:modified>
</cp:coreProperties>
</file>