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1" r:id="rId5"/>
    <p:sldId id="259" r:id="rId6"/>
    <p:sldId id="260" r:id="rId7"/>
    <p:sldId id="263" r:id="rId8"/>
    <p:sldId id="262" r:id="rId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30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dirty="0"/>
          </a:p>
        </p:txBody>
      </p:sp>
      <p:sp>
        <p:nvSpPr>
          <p:cNvPr id="4" name="Date Placeholder 3"/>
          <p:cNvSpPr>
            <a:spLocks noGrp="1"/>
          </p:cNvSpPr>
          <p:nvPr>
            <p:ph type="dt" sz="half" idx="10"/>
          </p:nvPr>
        </p:nvSpPr>
        <p:spPr/>
        <p:txBody>
          <a:bodyPr/>
          <a:lstStyle/>
          <a:p>
            <a:fld id="{B4592628-A795-4D93-8E48-01392C39488F}" type="datetimeFigureOut">
              <a:rPr lang="ko-KR" altLang="en-US" smtClean="0"/>
              <a:t>2021-02-04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31779DD-7374-47B3-96D3-4454848036C6}" type="slidenum">
              <a:rPr lang="ko-KR" altLang="en-US" smtClean="0"/>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B4592628-A795-4D93-8E48-01392C39488F}" type="datetimeFigureOut">
              <a:rPr lang="ko-KR" altLang="en-US" smtClean="0"/>
              <a:t>2021-02-04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31779DD-7374-47B3-96D3-4454848036C6}"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B4592628-A795-4D93-8E48-01392C39488F}" type="datetimeFigureOut">
              <a:rPr lang="ko-KR" altLang="en-US" smtClean="0"/>
              <a:t>2021-02-04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31779DD-7374-47B3-96D3-4454848036C6}" type="slidenum">
              <a:rPr lang="ko-KR" altLang="en-US" smtClean="0"/>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B4592628-A795-4D93-8E48-01392C39488F}" type="datetimeFigureOut">
              <a:rPr lang="ko-KR" altLang="en-US" smtClean="0"/>
              <a:t>2021-02-04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31779DD-7374-47B3-96D3-4454848036C6}" type="slidenum">
              <a:rPr lang="ko-KR" altLang="en-US" smtClean="0"/>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7" name="Date Placeholder 6"/>
          <p:cNvSpPr>
            <a:spLocks noGrp="1"/>
          </p:cNvSpPr>
          <p:nvPr>
            <p:ph type="dt" sz="half" idx="10"/>
          </p:nvPr>
        </p:nvSpPr>
        <p:spPr/>
        <p:txBody>
          <a:bodyPr/>
          <a:lstStyle/>
          <a:p>
            <a:fld id="{B4592628-A795-4D93-8E48-01392C39488F}" type="datetimeFigureOut">
              <a:rPr lang="ko-KR" altLang="en-US" smtClean="0"/>
              <a:t>2021-02-04</a:t>
            </a:fld>
            <a:endParaRPr lang="ko-KR" altLang="en-US"/>
          </a:p>
        </p:txBody>
      </p:sp>
      <p:sp>
        <p:nvSpPr>
          <p:cNvPr id="8" name="Slide Number Placeholder 7"/>
          <p:cNvSpPr>
            <a:spLocks noGrp="1"/>
          </p:cNvSpPr>
          <p:nvPr>
            <p:ph type="sldNum" sz="quarter" idx="11"/>
          </p:nvPr>
        </p:nvSpPr>
        <p:spPr/>
        <p:txBody>
          <a:bodyPr/>
          <a:lstStyle/>
          <a:p>
            <a:fld id="{931779DD-7374-47B3-96D3-4454848036C6}" type="slidenum">
              <a:rPr lang="ko-KR" altLang="en-US" smtClean="0"/>
              <a:t>‹#›</a:t>
            </a:fld>
            <a:endParaRPr lang="ko-KR" altLang="en-US"/>
          </a:p>
        </p:txBody>
      </p:sp>
      <p:sp>
        <p:nvSpPr>
          <p:cNvPr id="9" name="Footer Placeholder 8"/>
          <p:cNvSpPr>
            <a:spLocks noGrp="1"/>
          </p:cNvSpPr>
          <p:nvPr>
            <p:ph type="ftr" sz="quarter" idx="12"/>
          </p:nvPr>
        </p:nvSpPr>
        <p:spPr/>
        <p:txBody>
          <a:bodyPr/>
          <a:lstStyle/>
          <a:p>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B4592628-A795-4D93-8E48-01392C39488F}" type="datetimeFigureOut">
              <a:rPr lang="ko-KR" altLang="en-US" smtClean="0"/>
              <a:t>2021-02-04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31779DD-7374-47B3-96D3-4454848036C6}" type="slidenum">
              <a:rPr lang="ko-KR" altLang="en-US" smtClean="0"/>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ko-KR" altLang="en-US"/>
              <a:t>마스터 텍스트 스타일을 편집합니다</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B4592628-A795-4D93-8E48-01392C39488F}" type="datetimeFigureOut">
              <a:rPr lang="ko-KR" altLang="en-US" smtClean="0"/>
              <a:t>2021-02-04</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931779DD-7374-47B3-96D3-4454848036C6}" type="slidenum">
              <a:rPr lang="ko-KR" altLang="en-US" smtClean="0"/>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p>
            <a:fld id="{B4592628-A795-4D93-8E48-01392C39488F}" type="datetimeFigureOut">
              <a:rPr lang="ko-KR" altLang="en-US" smtClean="0"/>
              <a:t>2021-02-04</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931779DD-7374-47B3-96D3-4454848036C6}" type="slidenum">
              <a:rPr lang="ko-KR" altLang="en-US" smtClean="0"/>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592628-A795-4D93-8E48-01392C39488F}" type="datetimeFigureOut">
              <a:rPr lang="ko-KR" altLang="en-US" smtClean="0"/>
              <a:t>2021-02-04</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931779DD-7374-47B3-96D3-4454848036C6}" type="slidenum">
              <a:rPr lang="ko-KR" altLang="en-US" smtClean="0"/>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B4592628-A795-4D93-8E48-01392C39488F}" type="datetimeFigureOut">
              <a:rPr lang="ko-KR" altLang="en-US" smtClean="0"/>
              <a:t>2021-02-04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31779DD-7374-47B3-96D3-4454848036C6}" type="slidenum">
              <a:rPr lang="ko-KR" altLang="en-US" smtClean="0"/>
              <a:t>‹#›</a:t>
            </a:fld>
            <a:endParaRPr lang="ko-KR" altLang="en-US"/>
          </a:p>
        </p:txBody>
      </p:sp>
      <p:sp>
        <p:nvSpPr>
          <p:cNvPr id="8" name="Title 7"/>
          <p:cNvSpPr>
            <a:spLocks noGrp="1"/>
          </p:cNvSpPr>
          <p:nvPr>
            <p:ph type="title"/>
          </p:nvPr>
        </p:nvSpPr>
        <p:spPr/>
        <p:txBody>
          <a:bodyPr/>
          <a:lstStyle/>
          <a:p>
            <a:r>
              <a:rPr lang="ko-KR" altLang="en-US"/>
              <a:t>마스터 제목 스타일 편집</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B4592628-A795-4D93-8E48-01392C39488F}" type="datetimeFigureOut">
              <a:rPr lang="ko-KR" altLang="en-US" smtClean="0"/>
              <a:t>2021-02-04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31779DD-7374-47B3-96D3-4454848036C6}" type="slidenum">
              <a:rPr lang="ko-KR" altLang="en-US" smtClean="0"/>
              <a:t>‹#›</a:t>
            </a:fld>
            <a:endParaRPr lang="ko-KR" alt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ko-KR" altLang="en-US"/>
              <a:t>마스터 제목 스타일 편집</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4592628-A795-4D93-8E48-01392C39488F}" type="datetimeFigureOut">
              <a:rPr lang="ko-KR" altLang="en-US" smtClean="0"/>
              <a:t>2021-02-04</a:t>
            </a:fld>
            <a:endParaRPr lang="ko-KR" alt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ko-KR" alt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931779DD-7374-47B3-96D3-4454848036C6}" type="slidenum">
              <a:rPr lang="ko-KR" altLang="en-US" smtClean="0"/>
              <a:t>‹#›</a:t>
            </a:fld>
            <a:endParaRPr lang="ko-KR" alt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1"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1"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1"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1"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1"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1"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1"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1"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1"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1"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2" y="27820"/>
            <a:ext cx="9031814"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직사각형 3"/>
          <p:cNvSpPr/>
          <p:nvPr/>
        </p:nvSpPr>
        <p:spPr>
          <a:xfrm>
            <a:off x="-16804" y="1484784"/>
            <a:ext cx="9160804" cy="3672408"/>
          </a:xfrm>
          <a:prstGeom prst="rect">
            <a:avLst/>
          </a:prstGeom>
          <a:solidFill>
            <a:schemeClr val="bg1">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ctrTitle"/>
          </p:nvPr>
        </p:nvSpPr>
        <p:spPr/>
        <p:txBody>
          <a:bodyPr>
            <a:normAutofit/>
          </a:bodyPr>
          <a:lstStyle/>
          <a:p>
            <a:br>
              <a:rPr lang="en-US" altLang="ko-KR" sz="6000" dirty="0"/>
            </a:br>
            <a:r>
              <a:rPr lang="en-US" altLang="ko-KR" sz="6000" dirty="0"/>
              <a:t>The</a:t>
            </a:r>
            <a:br>
              <a:rPr lang="en-US" altLang="ko-KR" sz="6000" dirty="0"/>
            </a:br>
            <a:r>
              <a:rPr lang="en-US" altLang="ko-KR" sz="6000" dirty="0"/>
              <a:t>Waiter </a:t>
            </a:r>
            <a:br>
              <a:rPr lang="en-US" altLang="ko-KR" sz="6000" dirty="0"/>
            </a:br>
            <a:r>
              <a:rPr lang="en-US" altLang="ko-KR" sz="6000" dirty="0"/>
              <a:t>robot</a:t>
            </a:r>
            <a:endParaRPr lang="ko-KR" altLang="en-US" sz="6000" dirty="0"/>
          </a:p>
        </p:txBody>
      </p:sp>
      <p:sp>
        <p:nvSpPr>
          <p:cNvPr id="3" name="부제목 2"/>
          <p:cNvSpPr>
            <a:spLocks noGrp="1"/>
          </p:cNvSpPr>
          <p:nvPr>
            <p:ph type="subTitle" idx="1"/>
          </p:nvPr>
        </p:nvSpPr>
        <p:spPr>
          <a:xfrm>
            <a:off x="395536" y="5301208"/>
            <a:ext cx="6858000" cy="914400"/>
          </a:xfrm>
        </p:spPr>
        <p:txBody>
          <a:bodyPr/>
          <a:lstStyle/>
          <a:p>
            <a:r>
              <a:rPr lang="ko-KR" altLang="en-US" sz="2400" b="1">
                <a:solidFill>
                  <a:schemeClr val="tx1"/>
                </a:solidFill>
              </a:rPr>
              <a:t>김민우</a:t>
            </a:r>
            <a:endParaRPr lang="ko-KR" altLang="en-US" sz="2400" b="1" dirty="0">
              <a:solidFill>
                <a:schemeClr val="tx1"/>
              </a:solidFill>
            </a:endParaRPr>
          </a:p>
        </p:txBody>
      </p:sp>
    </p:spTree>
    <p:extLst>
      <p:ext uri="{BB962C8B-B14F-4D97-AF65-F5344CB8AC3E}">
        <p14:creationId xmlns:p14="http://schemas.microsoft.com/office/powerpoint/2010/main" val="77624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315416"/>
            <a:ext cx="5791200" cy="1371600"/>
          </a:xfrm>
        </p:spPr>
        <p:txBody>
          <a:bodyPr>
            <a:normAutofit/>
          </a:bodyPr>
          <a:lstStyle/>
          <a:p>
            <a:r>
              <a:rPr lang="en-US" altLang="ko-KR" sz="4800" dirty="0"/>
              <a:t>contents</a:t>
            </a:r>
            <a:endParaRPr lang="ko-KR" altLang="en-US" sz="4800" dirty="0"/>
          </a:p>
        </p:txBody>
      </p:sp>
      <p:sp>
        <p:nvSpPr>
          <p:cNvPr id="3" name="내용 개체 틀 2"/>
          <p:cNvSpPr>
            <a:spLocks noGrp="1"/>
          </p:cNvSpPr>
          <p:nvPr>
            <p:ph idx="1"/>
          </p:nvPr>
        </p:nvSpPr>
        <p:spPr>
          <a:xfrm>
            <a:off x="323528" y="1484784"/>
            <a:ext cx="7620000" cy="4373563"/>
          </a:xfrm>
        </p:spPr>
        <p:txBody>
          <a:bodyPr>
            <a:noAutofit/>
          </a:bodyPr>
          <a:lstStyle/>
          <a:p>
            <a:pPr marL="0" indent="0">
              <a:buNone/>
            </a:pPr>
            <a:r>
              <a:rPr lang="en-US" altLang="ko-KR" sz="4400" dirty="0"/>
              <a:t>Introduction</a:t>
            </a:r>
          </a:p>
          <a:p>
            <a:r>
              <a:rPr lang="en-US" altLang="ko-KR" sz="4400" dirty="0"/>
              <a:t>The goal of robot</a:t>
            </a:r>
          </a:p>
          <a:p>
            <a:pPr marL="0" indent="0">
              <a:buNone/>
            </a:pPr>
            <a:r>
              <a:rPr lang="en-US" altLang="ko-KR" sz="4400" dirty="0"/>
              <a:t>Based theory</a:t>
            </a:r>
          </a:p>
          <a:p>
            <a:pPr marL="0" indent="0">
              <a:buNone/>
            </a:pPr>
            <a:r>
              <a:rPr lang="en-US" altLang="ko-KR" sz="4400" dirty="0"/>
              <a:t>Challenge</a:t>
            </a:r>
          </a:p>
          <a:p>
            <a:pPr marL="0" indent="0">
              <a:buNone/>
            </a:pPr>
            <a:r>
              <a:rPr lang="en-US" altLang="ko-KR" sz="4400" dirty="0"/>
              <a:t>Simulation in </a:t>
            </a:r>
            <a:r>
              <a:rPr lang="en-US" altLang="ko-KR" sz="4400" dirty="0" err="1"/>
              <a:t>matlab</a:t>
            </a:r>
            <a:endParaRPr lang="en-US" altLang="ko-KR" sz="4400" dirty="0"/>
          </a:p>
        </p:txBody>
      </p:sp>
    </p:spTree>
    <p:extLst>
      <p:ext uri="{BB962C8B-B14F-4D97-AF65-F5344CB8AC3E}">
        <p14:creationId xmlns:p14="http://schemas.microsoft.com/office/powerpoint/2010/main" val="711250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introduction</a:t>
            </a:r>
            <a:endParaRPr lang="ko-KR" altLang="en-US" dirty="0"/>
          </a:p>
        </p:txBody>
      </p:sp>
      <p:sp>
        <p:nvSpPr>
          <p:cNvPr id="3" name="내용 개체 틀 2"/>
          <p:cNvSpPr>
            <a:spLocks noGrp="1"/>
          </p:cNvSpPr>
          <p:nvPr>
            <p:ph idx="1"/>
          </p:nvPr>
        </p:nvSpPr>
        <p:spPr/>
        <p:txBody>
          <a:bodyPr>
            <a:normAutofit/>
          </a:bodyPr>
          <a:lstStyle/>
          <a:p>
            <a:r>
              <a:rPr lang="en-US" altLang="ko-KR" dirty="0"/>
              <a:t>This program will show  the movement of general robot waiter.</a:t>
            </a:r>
            <a:endParaRPr lang="en-US" altLang="ko-KR" i="1" dirty="0"/>
          </a:p>
        </p:txBody>
      </p:sp>
    </p:spTree>
    <p:extLst>
      <p:ext uri="{BB962C8B-B14F-4D97-AF65-F5344CB8AC3E}">
        <p14:creationId xmlns:p14="http://schemas.microsoft.com/office/powerpoint/2010/main" val="897034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116632"/>
            <a:ext cx="6059016" cy="1155576"/>
          </a:xfrm>
        </p:spPr>
        <p:txBody>
          <a:bodyPr/>
          <a:lstStyle/>
          <a:p>
            <a:r>
              <a:rPr lang="en-US" altLang="ko-KR" dirty="0"/>
              <a:t>The goal of project</a:t>
            </a:r>
            <a:endParaRPr lang="ko-KR" altLang="en-US" dirty="0"/>
          </a:p>
        </p:txBody>
      </p:sp>
      <p:sp>
        <p:nvSpPr>
          <p:cNvPr id="3" name="내용 개체 틀 2"/>
          <p:cNvSpPr>
            <a:spLocks noGrp="1"/>
          </p:cNvSpPr>
          <p:nvPr>
            <p:ph idx="1"/>
          </p:nvPr>
        </p:nvSpPr>
        <p:spPr/>
        <p:txBody>
          <a:bodyPr>
            <a:normAutofit/>
          </a:bodyPr>
          <a:lstStyle/>
          <a:p>
            <a:r>
              <a:rPr lang="en-US" altLang="ko-KR" dirty="0"/>
              <a:t>When the customer presses the call button, the robot computes the optimal path, and moves to customer. If they have more than one order, the robot processes the order by FIFO(First In First Out).</a:t>
            </a:r>
          </a:p>
          <a:p>
            <a:r>
              <a:rPr lang="en-US" altLang="ko-KR" dirty="0"/>
              <a:t>If the battery is low, the robot moves to the charging station.</a:t>
            </a:r>
          </a:p>
          <a:p>
            <a:pPr marL="0" indent="0">
              <a:buNone/>
            </a:pPr>
            <a:endParaRPr lang="ko-KR" altLang="en-US" dirty="0"/>
          </a:p>
          <a:p>
            <a:endParaRPr lang="ko-KR" altLang="en-US" dirty="0"/>
          </a:p>
        </p:txBody>
      </p:sp>
      <p:pic>
        <p:nvPicPr>
          <p:cNvPr id="3074" name="Picture 2" descr="C:\Users\Minu\Desktop\restaurant-3-300x19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8" y="3401180"/>
            <a:ext cx="9048183" cy="352839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024" y="5445224"/>
            <a:ext cx="918618" cy="813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꺾인 연결선 4"/>
          <p:cNvCxnSpPr>
            <a:stCxn id="3075" idx="1"/>
          </p:cNvCxnSpPr>
          <p:nvPr/>
        </p:nvCxnSpPr>
        <p:spPr>
          <a:xfrm rot="10800000">
            <a:off x="1691680" y="4797152"/>
            <a:ext cx="3096344" cy="1054708"/>
          </a:xfrm>
          <a:prstGeom prst="bentConnector3">
            <a:avLst>
              <a:gd name="adj1" fmla="val 4188"/>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9101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based theory</a:t>
            </a:r>
            <a:endParaRPr lang="ko-KR" altLang="en-US" dirty="0"/>
          </a:p>
        </p:txBody>
      </p:sp>
      <p:sp>
        <p:nvSpPr>
          <p:cNvPr id="3" name="내용 개체 틀 2"/>
          <p:cNvSpPr>
            <a:spLocks noGrp="1"/>
          </p:cNvSpPr>
          <p:nvPr>
            <p:ph idx="1"/>
          </p:nvPr>
        </p:nvSpPr>
        <p:spPr>
          <a:xfrm>
            <a:off x="539552" y="1844824"/>
            <a:ext cx="7620000" cy="4373563"/>
          </a:xfrm>
        </p:spPr>
        <p:txBody>
          <a:bodyPr>
            <a:normAutofit/>
          </a:bodyPr>
          <a:lstStyle/>
          <a:p>
            <a:r>
              <a:rPr lang="en-US" altLang="ko-KR" dirty="0"/>
              <a:t>1. A* algorithm &amp; Dynamic programming </a:t>
            </a:r>
          </a:p>
          <a:p>
            <a:r>
              <a:rPr lang="en-US" altLang="ko-KR" dirty="0"/>
              <a:t>   computing the optimal path from start to goal.</a:t>
            </a:r>
          </a:p>
          <a:p>
            <a:r>
              <a:rPr lang="en-US" altLang="ko-KR" dirty="0"/>
              <a:t>2. Smoothing algorithm</a:t>
            </a:r>
          </a:p>
          <a:p>
            <a:r>
              <a:rPr lang="en-US" altLang="ko-KR" dirty="0"/>
              <a:t>    minimize the path between realistic path &amp; optimal path. </a:t>
            </a:r>
          </a:p>
          <a:p>
            <a:r>
              <a:rPr lang="en-US" altLang="ko-KR" dirty="0"/>
              <a:t>3. PID control </a:t>
            </a:r>
          </a:p>
          <a:p>
            <a:r>
              <a:rPr lang="en-US" altLang="ko-KR" dirty="0"/>
              <a:t>   implement the real action of robot.</a:t>
            </a:r>
          </a:p>
          <a:p>
            <a:r>
              <a:rPr lang="en-US" altLang="ko-KR" dirty="0"/>
              <a:t>4. Particle &amp; Bayes filter</a:t>
            </a:r>
          </a:p>
          <a:p>
            <a:r>
              <a:rPr lang="en-US" altLang="ko-KR" dirty="0"/>
              <a:t>the probability distribution of  location When the robot actually works.</a:t>
            </a:r>
          </a:p>
          <a:p>
            <a:r>
              <a:rPr lang="en-US" altLang="ko-KR" dirty="0"/>
              <a:t>5. QUEUE-  save the order in QUEUE.</a:t>
            </a:r>
          </a:p>
        </p:txBody>
      </p:sp>
    </p:spTree>
    <p:extLst>
      <p:ext uri="{BB962C8B-B14F-4D97-AF65-F5344CB8AC3E}">
        <p14:creationId xmlns:p14="http://schemas.microsoft.com/office/powerpoint/2010/main" val="2701098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challenge</a:t>
            </a:r>
            <a:endParaRPr lang="ko-KR" altLang="en-US" dirty="0"/>
          </a:p>
        </p:txBody>
      </p:sp>
      <p:sp>
        <p:nvSpPr>
          <p:cNvPr id="3" name="내용 개체 틀 2"/>
          <p:cNvSpPr>
            <a:spLocks noGrp="1"/>
          </p:cNvSpPr>
          <p:nvPr>
            <p:ph idx="1"/>
          </p:nvPr>
        </p:nvSpPr>
        <p:spPr/>
        <p:txBody>
          <a:bodyPr/>
          <a:lstStyle/>
          <a:p>
            <a:r>
              <a:rPr lang="en-US" altLang="ko-KR" dirty="0"/>
              <a:t>If the new obstacle appear, the robot should choose another path.</a:t>
            </a:r>
          </a:p>
          <a:p>
            <a:endParaRPr lang="en-US" altLang="ko-KR" dirty="0"/>
          </a:p>
          <a:p>
            <a:r>
              <a:rPr lang="en-US" altLang="ko-KR" dirty="0"/>
              <a:t>If the map has been changed, the robot should compute the optimal path again. Ex) When the customer moves the table.</a:t>
            </a:r>
          </a:p>
          <a:p>
            <a:endParaRPr lang="en-US" altLang="ko-KR" dirty="0"/>
          </a:p>
          <a:p>
            <a:r>
              <a:rPr lang="en-US" altLang="ko-KR" dirty="0"/>
              <a:t>If the shape of table is circle, The robot should draw the curved line to get to the goal.</a:t>
            </a:r>
          </a:p>
        </p:txBody>
      </p:sp>
    </p:spTree>
    <p:extLst>
      <p:ext uri="{BB962C8B-B14F-4D97-AF65-F5344CB8AC3E}">
        <p14:creationId xmlns:p14="http://schemas.microsoft.com/office/powerpoint/2010/main" val="3776464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243408"/>
            <a:ext cx="6779096" cy="1371600"/>
          </a:xfrm>
        </p:spPr>
        <p:txBody>
          <a:bodyPr/>
          <a:lstStyle/>
          <a:p>
            <a:r>
              <a:rPr lang="en-US" altLang="ko-KR" dirty="0"/>
              <a:t>Simulation in </a:t>
            </a:r>
            <a:r>
              <a:rPr lang="en-US" altLang="ko-KR" dirty="0" err="1"/>
              <a:t>matlab</a:t>
            </a:r>
            <a:endParaRPr lang="ko-KR" altLang="en-US" dirty="0"/>
          </a:p>
        </p:txBody>
      </p:sp>
    </p:spTree>
    <p:extLst>
      <p:ext uri="{BB962C8B-B14F-4D97-AF65-F5344CB8AC3E}">
        <p14:creationId xmlns:p14="http://schemas.microsoft.com/office/powerpoint/2010/main" val="1529563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331640" y="2780928"/>
            <a:ext cx="6912768" cy="1371600"/>
          </a:xfrm>
        </p:spPr>
        <p:txBody>
          <a:bodyPr>
            <a:normAutofit/>
          </a:bodyPr>
          <a:lstStyle/>
          <a:p>
            <a:r>
              <a:rPr lang="en-US" altLang="ko-KR" sz="6600" dirty="0"/>
              <a:t>Thank you^^</a:t>
            </a:r>
            <a:endParaRPr lang="ko-KR" altLang="en-US" sz="6600" dirty="0"/>
          </a:p>
        </p:txBody>
      </p:sp>
    </p:spTree>
    <p:extLst>
      <p:ext uri="{BB962C8B-B14F-4D97-AF65-F5344CB8AC3E}">
        <p14:creationId xmlns:p14="http://schemas.microsoft.com/office/powerpoint/2010/main" val="916313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필수">
  <a:themeElements>
    <a:clrScheme name="필수">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필수">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필수">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367</TotalTime>
  <Words>229</Words>
  <Application>Microsoft Office PowerPoint</Application>
  <PresentationFormat>화면 슬라이드 쇼(4:3)</PresentationFormat>
  <Paragraphs>31</Paragraphs>
  <Slides>8</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8</vt:i4>
      </vt:variant>
    </vt:vector>
  </HeadingPairs>
  <TitlesOfParts>
    <vt:vector size="11" baseType="lpstr">
      <vt:lpstr>Arial</vt:lpstr>
      <vt:lpstr>Arial Black</vt:lpstr>
      <vt:lpstr>필수</vt:lpstr>
      <vt:lpstr> The Waiter  robot</vt:lpstr>
      <vt:lpstr>contents</vt:lpstr>
      <vt:lpstr>introduction</vt:lpstr>
      <vt:lpstr>The goal of project</vt:lpstr>
      <vt:lpstr>based theory</vt:lpstr>
      <vt:lpstr>challenge</vt:lpstr>
      <vt:lpstr>Simulation in matlab</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헬스 운동 시뮬레이션</dc:title>
  <dc:creator>Minu</dc:creator>
  <cp:lastModifiedBy>김 민우</cp:lastModifiedBy>
  <cp:revision>102</cp:revision>
  <dcterms:created xsi:type="dcterms:W3CDTF">2016-11-07T10:56:05Z</dcterms:created>
  <dcterms:modified xsi:type="dcterms:W3CDTF">2021-02-03T16:20:28Z</dcterms:modified>
</cp:coreProperties>
</file>