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4" r:id="rId3"/>
    <p:sldId id="345" r:id="rId4"/>
    <p:sldId id="346" r:id="rId5"/>
    <p:sldId id="347" r:id="rId6"/>
    <p:sldId id="348" r:id="rId7"/>
    <p:sldId id="3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Supporting 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472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Corbel" pitchFamily="34" charset="0"/>
                <a:ea typeface="+mj-ea"/>
                <a:cs typeface="+mj-cs"/>
              </a:rPr>
              <a:t>ICT/08/09/018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2298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Interim Progress IV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Progress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1.	Generate </a:t>
            </a:r>
            <a:r>
              <a:rPr lang="en-US" dirty="0" smtClean="0">
                <a:latin typeface="Corbel" pitchFamily="34" charset="0"/>
              </a:rPr>
              <a:t>list of house </a:t>
            </a:r>
            <a:r>
              <a:rPr lang="en-US" dirty="0" smtClean="0">
                <a:latin typeface="Corbel" pitchFamily="34" charset="0"/>
              </a:rPr>
              <a:t>plans and visually display them</a:t>
            </a:r>
            <a:endParaRPr lang="en-US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Issues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System gives just a one polygon.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Defined house does not have a set of interconnected polygons.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Just a point is also taken as a polygon.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Different ordered same polygons are taken as different polygons.</a:t>
            </a:r>
          </a:p>
          <a:p>
            <a:pPr lvl="1">
              <a:buNone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>
                <a:latin typeface="Corbel" pitchFamily="34" charset="0"/>
              </a:rPr>
              <a:pPr/>
              <a:t>2</a:t>
            </a:fld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Progress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2.	Writing generated </a:t>
            </a:r>
            <a:r>
              <a:rPr lang="en-US" dirty="0" smtClean="0">
                <a:latin typeface="Corbel" pitchFamily="34" charset="0"/>
              </a:rPr>
              <a:t>list of house plans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Issues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Generating plans are over-written when write output to a text file.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Solution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Provide </a:t>
            </a:r>
            <a:r>
              <a:rPr lang="en-US" dirty="0" smtClean="0">
                <a:latin typeface="Corbel" pitchFamily="34" charset="0"/>
              </a:rPr>
              <a:t>user </a:t>
            </a:r>
            <a:r>
              <a:rPr lang="en-US" dirty="0" smtClean="0">
                <a:latin typeface="Corbel" pitchFamily="34" charset="0"/>
              </a:rPr>
              <a:t>an interface to enter characters till he needs to write the generated polygons.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When user needs to stop generating polygons, user should enter “STOP”.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Then all the generated plans will be written to same text file.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>
                <a:latin typeface="Corbel" pitchFamily="34" charset="0"/>
              </a:rPr>
              <a:pPr/>
              <a:t>3</a:t>
            </a:fld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Progress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3.	Find </a:t>
            </a:r>
            <a:r>
              <a:rPr lang="en-US" dirty="0" smtClean="0">
                <a:latin typeface="Corbel" pitchFamily="34" charset="0"/>
              </a:rPr>
              <a:t>the direction of a polygon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Method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boundary of the </a:t>
            </a:r>
            <a:r>
              <a:rPr lang="en-US" dirty="0" smtClean="0">
                <a:latin typeface="Corbel" pitchFamily="34" charset="0"/>
              </a:rPr>
              <a:t>house polygon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dirty="0" smtClean="0">
                <a:latin typeface="Corbel" pitchFamily="34" charset="0"/>
              </a:rPr>
              <a:t>By removing lines existing more than once.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Order the boundary of the polygon.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centroid of  the house polygon and the particular polygon.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dirty="0" smtClean="0">
                <a:latin typeface="Corbel" pitchFamily="34" charset="0"/>
              </a:rPr>
              <a:t>Needed to find the area of the polygon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polygon’s top intersecting point corresponding to centroid of the house polygon.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length of the lines which are necessary to find the Tan value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>
                <a:latin typeface="Corbel" pitchFamily="34" charset="0"/>
              </a:rPr>
              <a:pPr/>
              <a:t>4</a:t>
            </a:fld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Progress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4.	Mathematical </a:t>
            </a:r>
            <a:r>
              <a:rPr lang="en-US" dirty="0" smtClean="0">
                <a:latin typeface="Corbel" pitchFamily="34" charset="0"/>
              </a:rPr>
              <a:t>calculations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Issues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Basic prolog libraries are not supporting for complex mathematical reverse calculations.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Solution</a:t>
            </a:r>
          </a:p>
          <a:p>
            <a:pPr lvl="2"/>
            <a:r>
              <a:rPr lang="en-US" dirty="0" smtClean="0">
                <a:latin typeface="Corbel" pitchFamily="34" charset="0"/>
              </a:rPr>
              <a:t>Used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Constraint Logic Programming</a:t>
            </a:r>
          </a:p>
          <a:p>
            <a:pPr lvl="3"/>
            <a:r>
              <a:rPr lang="en-US" dirty="0" smtClean="0">
                <a:latin typeface="Corbel" pitchFamily="34" charset="0"/>
              </a:rPr>
              <a:t>Allow variables to have domains rather specific values</a:t>
            </a:r>
          </a:p>
          <a:p>
            <a:pPr lvl="3"/>
            <a:r>
              <a:rPr lang="en-US" dirty="0" smtClean="0">
                <a:latin typeface="Corbel" pitchFamily="34" charset="0"/>
              </a:rPr>
              <a:t>Make easy to solve complex combinatorial problems</a:t>
            </a:r>
          </a:p>
          <a:p>
            <a:pPr lvl="3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:-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use_module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(library(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clpfd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)).</a:t>
            </a:r>
          </a:p>
          <a:p>
            <a:pPr lvl="1">
              <a:buNone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>
                <a:latin typeface="Corbel" pitchFamily="34" charset="0"/>
              </a:rPr>
              <a:pPr/>
              <a:t>5</a:t>
            </a:fld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Progress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Tracer in Prolog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Tracer is a debugging tool provided by Prolog.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Helps to debug the code</a:t>
            </a:r>
          </a:p>
          <a:p>
            <a:r>
              <a:rPr lang="en-US" dirty="0" smtClean="0">
                <a:latin typeface="Corbel" pitchFamily="34" charset="0"/>
              </a:rPr>
              <a:t>Special prolog predicates used</a:t>
            </a:r>
          </a:p>
          <a:p>
            <a:pPr lvl="1"/>
            <a:r>
              <a:rPr lang="en-US" dirty="0" err="1" smtClean="0">
                <a:latin typeface="Corbel" pitchFamily="34" charset="0"/>
              </a:rPr>
              <a:t>is_set</a:t>
            </a:r>
            <a:r>
              <a:rPr lang="en-US" dirty="0" smtClean="0">
                <a:latin typeface="Corbel" pitchFamily="34" charset="0"/>
              </a:rPr>
              <a:t> : to remove duplicate elements in a list</a:t>
            </a:r>
          </a:p>
          <a:p>
            <a:pPr lvl="1"/>
            <a:r>
              <a:rPr lang="en-US" dirty="0" err="1" smtClean="0">
                <a:latin typeface="Corbel" pitchFamily="34" charset="0"/>
              </a:rPr>
              <a:t>findAll</a:t>
            </a:r>
            <a:r>
              <a:rPr lang="en-US" dirty="0" smtClean="0">
                <a:latin typeface="Corbel" pitchFamily="34" charset="0"/>
              </a:rPr>
              <a:t> : to get all the outputs of a predicate without using “;”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between, append, subset, </a:t>
            </a:r>
            <a:r>
              <a:rPr lang="en-US" dirty="0" err="1" smtClean="0">
                <a:latin typeface="Corbel" pitchFamily="34" charset="0"/>
              </a:rPr>
              <a:t>sqrt</a:t>
            </a:r>
            <a:r>
              <a:rPr lang="en-US" dirty="0" smtClean="0">
                <a:latin typeface="Corbel" pitchFamily="34" charset="0"/>
              </a:rPr>
              <a:t>, cut operator </a:t>
            </a:r>
            <a:r>
              <a:rPr lang="en-US" dirty="0" smtClean="0">
                <a:latin typeface="Corbel" pitchFamily="34" charset="0"/>
              </a:rPr>
              <a:t>etc.</a:t>
            </a:r>
          </a:p>
          <a:p>
            <a:pPr lvl="1">
              <a:buNone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>
                <a:latin typeface="Corbel" pitchFamily="34" charset="0"/>
              </a:rPr>
              <a:pPr/>
              <a:t>6</a:t>
            </a:fld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endParaRPr lang="en-US" sz="7000" dirty="0">
              <a:latin typeface="Corbel" pitchFamily="34" charset="0"/>
            </a:endParaRPr>
          </a:p>
        </p:txBody>
      </p:sp>
      <p:sp>
        <p:nvSpPr>
          <p:cNvPr id="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8892</TotalTime>
  <Words>134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Architectural Home Plan Design  Supporting System with  Knowledge Base Inspection</vt:lpstr>
      <vt:lpstr>Progress</vt:lpstr>
      <vt:lpstr>Progress</vt:lpstr>
      <vt:lpstr>Progress</vt:lpstr>
      <vt:lpstr>Progress</vt:lpstr>
      <vt:lpstr>Progress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327</cp:revision>
  <dcterms:created xsi:type="dcterms:W3CDTF">2014-01-27T15:33:49Z</dcterms:created>
  <dcterms:modified xsi:type="dcterms:W3CDTF">2014-11-30T07:16:11Z</dcterms:modified>
</cp:coreProperties>
</file>