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7" r:id="rId4"/>
    <p:sldId id="271" r:id="rId5"/>
    <p:sldId id="272" r:id="rId6"/>
    <p:sldId id="264" r:id="rId7"/>
    <p:sldId id="266" r:id="rId8"/>
    <p:sldId id="258" r:id="rId9"/>
    <p:sldId id="268" r:id="rId10"/>
    <p:sldId id="257" r:id="rId11"/>
    <p:sldId id="270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6BF91-E843-4EA4-A281-5B7BA766FAE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1143-715F-4B0D-9002-DF4EE2054A70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Study about </a:t>
          </a:r>
          <a:r>
            <a:rPr lang="en-US" dirty="0" smtClean="0">
              <a:latin typeface="Corbel" pitchFamily="34" charset="0"/>
            </a:rPr>
            <a:t>architectural, legal, geometrical and scaling rules.</a:t>
          </a:r>
          <a:endParaRPr lang="en-US" dirty="0">
            <a:latin typeface="Corbel" pitchFamily="34" charset="0"/>
          </a:endParaRPr>
        </a:p>
      </dgm:t>
    </dgm:pt>
    <dgm:pt modelId="{621E2992-9466-46AC-93DC-1F93EE30E1C3}" type="parTrans" cxnId="{46953C98-2A4B-4FB7-B332-27B24FD11234}">
      <dgm:prSet/>
      <dgm:spPr/>
      <dgm:t>
        <a:bodyPr/>
        <a:lstStyle/>
        <a:p>
          <a:endParaRPr lang="en-US"/>
        </a:p>
      </dgm:t>
    </dgm:pt>
    <dgm:pt modelId="{AFBCDEC8-5D22-465F-A0E5-C88FE957108D}" type="sibTrans" cxnId="{46953C98-2A4B-4FB7-B332-27B24FD11234}">
      <dgm:prSet/>
      <dgm:spPr/>
      <dgm:t>
        <a:bodyPr/>
        <a:lstStyle/>
        <a:p>
          <a:endParaRPr lang="en-US"/>
        </a:p>
      </dgm:t>
    </dgm:pt>
    <dgm:pt modelId="{8733CFE6-39F4-4A27-BD46-0C1B1668BE21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Study about knowledge base systems.</a:t>
          </a:r>
          <a:endParaRPr lang="en-US" dirty="0">
            <a:latin typeface="Corbel" pitchFamily="34" charset="0"/>
          </a:endParaRPr>
        </a:p>
      </dgm:t>
    </dgm:pt>
    <dgm:pt modelId="{9845F4D5-4886-4800-B37A-5EEC64D6321B}" type="parTrans" cxnId="{3C22832C-C92F-40E0-8525-913EE8A8DE69}">
      <dgm:prSet/>
      <dgm:spPr/>
      <dgm:t>
        <a:bodyPr/>
        <a:lstStyle/>
        <a:p>
          <a:endParaRPr lang="en-US"/>
        </a:p>
      </dgm:t>
    </dgm:pt>
    <dgm:pt modelId="{FB09E8CF-6873-44A1-BFDC-2D267CEEE563}" type="sibTrans" cxnId="{3C22832C-C92F-40E0-8525-913EE8A8DE69}">
      <dgm:prSet/>
      <dgm:spPr/>
      <dgm:t>
        <a:bodyPr/>
        <a:lstStyle/>
        <a:p>
          <a:endParaRPr lang="en-US"/>
        </a:p>
      </dgm:t>
    </dgm:pt>
    <dgm:pt modelId="{25C1441C-B489-47BE-B62E-F287EF2614AA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Define a mechanism to abstract the customer requirements.</a:t>
          </a:r>
          <a:endParaRPr lang="en-US" dirty="0">
            <a:latin typeface="Corbel" pitchFamily="34" charset="0"/>
          </a:endParaRPr>
        </a:p>
      </dgm:t>
    </dgm:pt>
    <dgm:pt modelId="{2C687EE2-E08C-469C-836E-A2B45B0424D4}" type="parTrans" cxnId="{C48F7CA0-E09B-468E-A21A-1935F99F4CCA}">
      <dgm:prSet/>
      <dgm:spPr/>
      <dgm:t>
        <a:bodyPr/>
        <a:lstStyle/>
        <a:p>
          <a:endParaRPr lang="en-US"/>
        </a:p>
      </dgm:t>
    </dgm:pt>
    <dgm:pt modelId="{A3337327-3851-49F9-B94C-BCFE7D7B7573}" type="sibTrans" cxnId="{C48F7CA0-E09B-468E-A21A-1935F99F4CCA}">
      <dgm:prSet/>
      <dgm:spPr/>
      <dgm:t>
        <a:bodyPr/>
        <a:lstStyle/>
        <a:p>
          <a:endParaRPr lang="en-US"/>
        </a:p>
      </dgm:t>
    </dgm:pt>
    <dgm:pt modelId="{B8ADD237-A6BB-4BC9-8F26-6D2A416E8807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Implement a mechanism to define a logical definition of the house which satisfies relevant rules.</a:t>
          </a:r>
          <a:endParaRPr lang="en-US" dirty="0">
            <a:latin typeface="Corbel" pitchFamily="34" charset="0"/>
          </a:endParaRPr>
        </a:p>
      </dgm:t>
    </dgm:pt>
    <dgm:pt modelId="{652BC0C7-A5E8-4579-B39C-78A3A1B1486A}" type="parTrans" cxnId="{528D5C7E-98D2-43DB-8517-EEDEBE40F93D}">
      <dgm:prSet/>
      <dgm:spPr/>
      <dgm:t>
        <a:bodyPr/>
        <a:lstStyle/>
        <a:p>
          <a:endParaRPr lang="en-US"/>
        </a:p>
      </dgm:t>
    </dgm:pt>
    <dgm:pt modelId="{7BD1D9AF-5A8C-48A4-8448-5D46AF362F00}" type="sibTrans" cxnId="{528D5C7E-98D2-43DB-8517-EEDEBE40F93D}">
      <dgm:prSet/>
      <dgm:spPr/>
      <dgm:t>
        <a:bodyPr/>
        <a:lstStyle/>
        <a:p>
          <a:endParaRPr lang="en-US"/>
        </a:p>
      </dgm:t>
    </dgm:pt>
    <dgm:pt modelId="{27E9DE2A-8455-4433-A0D0-75FE891CF0D5}" type="pres">
      <dgm:prSet presAssocID="{4456BF91-E843-4EA4-A281-5B7BA766FAE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88529-F8EE-47B8-A847-12ABE308236B}" type="pres">
      <dgm:prSet presAssocID="{4456BF91-E843-4EA4-A281-5B7BA766FAE5}" presName="dummyMaxCanvas" presStyleCnt="0">
        <dgm:presLayoutVars/>
      </dgm:prSet>
      <dgm:spPr/>
    </dgm:pt>
    <dgm:pt modelId="{CBA5CCAC-E448-402D-BD5D-A03AFE3E71C0}" type="pres">
      <dgm:prSet presAssocID="{4456BF91-E843-4EA4-A281-5B7BA766FAE5}" presName="FourNodes_1" presStyleLbl="node1" presStyleIdx="0" presStyleCnt="4" custLinFactNeighborY="-7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6FEDC-7512-4B05-A070-9F3FA0D5A4C6}" type="pres">
      <dgm:prSet presAssocID="{4456BF91-E843-4EA4-A281-5B7BA766FAE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A457C-A5C3-4131-A0AA-76E792CD16C7}" type="pres">
      <dgm:prSet presAssocID="{4456BF91-E843-4EA4-A281-5B7BA766FAE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76449-9A51-474E-BC1D-7AA0F9DF952B}" type="pres">
      <dgm:prSet presAssocID="{4456BF91-E843-4EA4-A281-5B7BA766FAE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78F8B-2904-4601-8AE9-71E995E256B9}" type="pres">
      <dgm:prSet presAssocID="{4456BF91-E843-4EA4-A281-5B7BA766FAE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B67A-9C97-4C2E-B56A-852111642302}" type="pres">
      <dgm:prSet presAssocID="{4456BF91-E843-4EA4-A281-5B7BA766FAE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879BD-FA80-4BDC-BECE-A911ABF65BC4}" type="pres">
      <dgm:prSet presAssocID="{4456BF91-E843-4EA4-A281-5B7BA766FAE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1B8F0-9983-47CA-9A9C-172A4EBE8138}" type="pres">
      <dgm:prSet presAssocID="{4456BF91-E843-4EA4-A281-5B7BA766FAE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FDA42-0BDA-4880-A394-1CB56CCEAA9F}" type="pres">
      <dgm:prSet presAssocID="{4456BF91-E843-4EA4-A281-5B7BA766FAE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0A20E-BD60-4D80-85CE-9B6DCC014FB6}" type="pres">
      <dgm:prSet presAssocID="{4456BF91-E843-4EA4-A281-5B7BA766FAE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A972D-0413-4D57-85E7-E3EA725BF26B}" type="pres">
      <dgm:prSet presAssocID="{4456BF91-E843-4EA4-A281-5B7BA766FAE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F40B5-8540-493F-9989-91104FE04CB9}" type="presOf" srcId="{FB09E8CF-6873-44A1-BFDC-2D267CEEE563}" destId="{CB09B67A-9C97-4C2E-B56A-852111642302}" srcOrd="0" destOrd="0" presId="urn:microsoft.com/office/officeart/2005/8/layout/vProcess5"/>
    <dgm:cxn modelId="{46953C98-2A4B-4FB7-B332-27B24FD11234}" srcId="{4456BF91-E843-4EA4-A281-5B7BA766FAE5}" destId="{80951143-715F-4B0D-9002-DF4EE2054A70}" srcOrd="0" destOrd="0" parTransId="{621E2992-9466-46AC-93DC-1F93EE30E1C3}" sibTransId="{AFBCDEC8-5D22-465F-A0E5-C88FE957108D}"/>
    <dgm:cxn modelId="{2B4E90A2-A414-4CEE-A6AF-4B738C758FAD}" type="presOf" srcId="{80951143-715F-4B0D-9002-DF4EE2054A70}" destId="{A241B8F0-9983-47CA-9A9C-172A4EBE8138}" srcOrd="1" destOrd="0" presId="urn:microsoft.com/office/officeart/2005/8/layout/vProcess5"/>
    <dgm:cxn modelId="{EBF6FE3C-F5B1-4CD5-B802-DCE7C334257F}" type="presOf" srcId="{A3337327-3851-49F9-B94C-BCFE7D7B7573}" destId="{D40879BD-FA80-4BDC-BECE-A911ABF65BC4}" srcOrd="0" destOrd="0" presId="urn:microsoft.com/office/officeart/2005/8/layout/vProcess5"/>
    <dgm:cxn modelId="{B0DDF7D7-7D22-40BA-A9A9-5D29EBBC1EE9}" type="presOf" srcId="{AFBCDEC8-5D22-465F-A0E5-C88FE957108D}" destId="{5DD78F8B-2904-4601-8AE9-71E995E256B9}" srcOrd="0" destOrd="0" presId="urn:microsoft.com/office/officeart/2005/8/layout/vProcess5"/>
    <dgm:cxn modelId="{A2BFD48D-AD91-4D6A-AB51-0428665401D8}" type="presOf" srcId="{B8ADD237-A6BB-4BC9-8F26-6D2A416E8807}" destId="{00176449-9A51-474E-BC1D-7AA0F9DF952B}" srcOrd="0" destOrd="0" presId="urn:microsoft.com/office/officeart/2005/8/layout/vProcess5"/>
    <dgm:cxn modelId="{735EA388-23D5-4036-B574-1F27341B4EA5}" type="presOf" srcId="{80951143-715F-4B0D-9002-DF4EE2054A70}" destId="{CBA5CCAC-E448-402D-BD5D-A03AFE3E71C0}" srcOrd="0" destOrd="0" presId="urn:microsoft.com/office/officeart/2005/8/layout/vProcess5"/>
    <dgm:cxn modelId="{57FA8DD6-17BA-45A4-BE9A-958E58FABF71}" type="presOf" srcId="{25C1441C-B489-47BE-B62E-F287EF2614AA}" destId="{5780A20E-BD60-4D80-85CE-9B6DCC014FB6}" srcOrd="1" destOrd="0" presId="urn:microsoft.com/office/officeart/2005/8/layout/vProcess5"/>
    <dgm:cxn modelId="{3C22832C-C92F-40E0-8525-913EE8A8DE69}" srcId="{4456BF91-E843-4EA4-A281-5B7BA766FAE5}" destId="{8733CFE6-39F4-4A27-BD46-0C1B1668BE21}" srcOrd="1" destOrd="0" parTransId="{9845F4D5-4886-4800-B37A-5EEC64D6321B}" sibTransId="{FB09E8CF-6873-44A1-BFDC-2D267CEEE563}"/>
    <dgm:cxn modelId="{51CA80F1-F95F-4590-BB48-56602654E3BC}" type="presOf" srcId="{B8ADD237-A6BB-4BC9-8F26-6D2A416E8807}" destId="{062A972D-0413-4D57-85E7-E3EA725BF26B}" srcOrd="1" destOrd="0" presId="urn:microsoft.com/office/officeart/2005/8/layout/vProcess5"/>
    <dgm:cxn modelId="{2B20CC4A-6848-49EF-8513-24917555A1D4}" type="presOf" srcId="{8733CFE6-39F4-4A27-BD46-0C1B1668BE21}" destId="{65C6FEDC-7512-4B05-A070-9F3FA0D5A4C6}" srcOrd="0" destOrd="0" presId="urn:microsoft.com/office/officeart/2005/8/layout/vProcess5"/>
    <dgm:cxn modelId="{C48F7CA0-E09B-468E-A21A-1935F99F4CCA}" srcId="{4456BF91-E843-4EA4-A281-5B7BA766FAE5}" destId="{25C1441C-B489-47BE-B62E-F287EF2614AA}" srcOrd="2" destOrd="0" parTransId="{2C687EE2-E08C-469C-836E-A2B45B0424D4}" sibTransId="{A3337327-3851-49F9-B94C-BCFE7D7B7573}"/>
    <dgm:cxn modelId="{528D5C7E-98D2-43DB-8517-EEDEBE40F93D}" srcId="{4456BF91-E843-4EA4-A281-5B7BA766FAE5}" destId="{B8ADD237-A6BB-4BC9-8F26-6D2A416E8807}" srcOrd="3" destOrd="0" parTransId="{652BC0C7-A5E8-4579-B39C-78A3A1B1486A}" sibTransId="{7BD1D9AF-5A8C-48A4-8448-5D46AF362F00}"/>
    <dgm:cxn modelId="{E5965FD1-888A-4945-8CF9-D76C10882212}" type="presOf" srcId="{25C1441C-B489-47BE-B62E-F287EF2614AA}" destId="{394A457C-A5C3-4131-A0AA-76E792CD16C7}" srcOrd="0" destOrd="0" presId="urn:microsoft.com/office/officeart/2005/8/layout/vProcess5"/>
    <dgm:cxn modelId="{6320B500-BB65-4B6D-9BF9-59B1D3E527DC}" type="presOf" srcId="{8733CFE6-39F4-4A27-BD46-0C1B1668BE21}" destId="{BA5FDA42-0BDA-4880-A394-1CB56CCEAA9F}" srcOrd="1" destOrd="0" presId="urn:microsoft.com/office/officeart/2005/8/layout/vProcess5"/>
    <dgm:cxn modelId="{FF92BE7C-5E0A-4903-9A1E-D4C679C833DB}" type="presOf" srcId="{4456BF91-E843-4EA4-A281-5B7BA766FAE5}" destId="{27E9DE2A-8455-4433-A0D0-75FE891CF0D5}" srcOrd="0" destOrd="0" presId="urn:microsoft.com/office/officeart/2005/8/layout/vProcess5"/>
    <dgm:cxn modelId="{0F00DB02-64A6-45F4-8253-F1DB25DEE1DE}" type="presParOf" srcId="{27E9DE2A-8455-4433-A0D0-75FE891CF0D5}" destId="{B2988529-F8EE-47B8-A847-12ABE308236B}" srcOrd="0" destOrd="0" presId="urn:microsoft.com/office/officeart/2005/8/layout/vProcess5"/>
    <dgm:cxn modelId="{4E41E892-6E02-4626-B0D9-F3B1311737A2}" type="presParOf" srcId="{27E9DE2A-8455-4433-A0D0-75FE891CF0D5}" destId="{CBA5CCAC-E448-402D-BD5D-A03AFE3E71C0}" srcOrd="1" destOrd="0" presId="urn:microsoft.com/office/officeart/2005/8/layout/vProcess5"/>
    <dgm:cxn modelId="{BA846E5D-64D1-4992-9226-BFBB42EF0348}" type="presParOf" srcId="{27E9DE2A-8455-4433-A0D0-75FE891CF0D5}" destId="{65C6FEDC-7512-4B05-A070-9F3FA0D5A4C6}" srcOrd="2" destOrd="0" presId="urn:microsoft.com/office/officeart/2005/8/layout/vProcess5"/>
    <dgm:cxn modelId="{FF3E802C-993D-44BC-9DCE-584114945C96}" type="presParOf" srcId="{27E9DE2A-8455-4433-A0D0-75FE891CF0D5}" destId="{394A457C-A5C3-4131-A0AA-76E792CD16C7}" srcOrd="3" destOrd="0" presId="urn:microsoft.com/office/officeart/2005/8/layout/vProcess5"/>
    <dgm:cxn modelId="{FC96D8D0-7BEF-483E-A73A-516843AF0607}" type="presParOf" srcId="{27E9DE2A-8455-4433-A0D0-75FE891CF0D5}" destId="{00176449-9A51-474E-BC1D-7AA0F9DF952B}" srcOrd="4" destOrd="0" presId="urn:microsoft.com/office/officeart/2005/8/layout/vProcess5"/>
    <dgm:cxn modelId="{6C33DD4D-F611-407F-B0A6-7163BA3B5C99}" type="presParOf" srcId="{27E9DE2A-8455-4433-A0D0-75FE891CF0D5}" destId="{5DD78F8B-2904-4601-8AE9-71E995E256B9}" srcOrd="5" destOrd="0" presId="urn:microsoft.com/office/officeart/2005/8/layout/vProcess5"/>
    <dgm:cxn modelId="{2902F5C6-CAD7-4736-94DC-DA7C0C72A939}" type="presParOf" srcId="{27E9DE2A-8455-4433-A0D0-75FE891CF0D5}" destId="{CB09B67A-9C97-4C2E-B56A-852111642302}" srcOrd="6" destOrd="0" presId="urn:microsoft.com/office/officeart/2005/8/layout/vProcess5"/>
    <dgm:cxn modelId="{093F7472-ABA9-4EC8-8DE1-B94B57D0351C}" type="presParOf" srcId="{27E9DE2A-8455-4433-A0D0-75FE891CF0D5}" destId="{D40879BD-FA80-4BDC-BECE-A911ABF65BC4}" srcOrd="7" destOrd="0" presId="urn:microsoft.com/office/officeart/2005/8/layout/vProcess5"/>
    <dgm:cxn modelId="{64386C9E-50BB-428A-8B1B-FFFF68285E6B}" type="presParOf" srcId="{27E9DE2A-8455-4433-A0D0-75FE891CF0D5}" destId="{A241B8F0-9983-47CA-9A9C-172A4EBE8138}" srcOrd="8" destOrd="0" presId="urn:microsoft.com/office/officeart/2005/8/layout/vProcess5"/>
    <dgm:cxn modelId="{266B789E-5C97-45F1-AF8F-62C47427082B}" type="presParOf" srcId="{27E9DE2A-8455-4433-A0D0-75FE891CF0D5}" destId="{BA5FDA42-0BDA-4880-A394-1CB56CCEAA9F}" srcOrd="9" destOrd="0" presId="urn:microsoft.com/office/officeart/2005/8/layout/vProcess5"/>
    <dgm:cxn modelId="{1B3CAA37-167B-4379-9B2C-6297B197024E}" type="presParOf" srcId="{27E9DE2A-8455-4433-A0D0-75FE891CF0D5}" destId="{5780A20E-BD60-4D80-85CE-9B6DCC014FB6}" srcOrd="10" destOrd="0" presId="urn:microsoft.com/office/officeart/2005/8/layout/vProcess5"/>
    <dgm:cxn modelId="{CC3DDD42-3F79-493B-9D92-427D78D42D22}" type="presParOf" srcId="{27E9DE2A-8455-4433-A0D0-75FE891CF0D5}" destId="{062A972D-0413-4D57-85E7-E3EA725BF26B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6BF91-E843-4EA4-A281-5B7BA766FAE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0A232-80AD-4CCD-9F1D-04A2AF88405A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Integrate the knowledge base system with selected integrated development kit.</a:t>
          </a:r>
        </a:p>
      </dgm:t>
    </dgm:pt>
    <dgm:pt modelId="{1185FD58-E5A4-46D8-850E-5CB14DAF115C}" type="parTrans" cxnId="{66F13E90-478A-4693-8EE2-567D147E41B0}">
      <dgm:prSet/>
      <dgm:spPr/>
      <dgm:t>
        <a:bodyPr/>
        <a:lstStyle/>
        <a:p>
          <a:endParaRPr lang="en-US"/>
        </a:p>
      </dgm:t>
    </dgm:pt>
    <dgm:pt modelId="{977D859C-90A3-4988-A9EF-18060A7A35D0}" type="sibTrans" cxnId="{66F13E90-478A-4693-8EE2-567D147E41B0}">
      <dgm:prSet/>
      <dgm:spPr/>
      <dgm:t>
        <a:bodyPr/>
        <a:lstStyle/>
        <a:p>
          <a:endParaRPr lang="en-US"/>
        </a:p>
      </dgm:t>
    </dgm:pt>
    <dgm:pt modelId="{8E4AB38B-FBC3-47A2-91F7-97E25FC893FF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Integrate the selected integrated development kit with the computer aided design tool kit. </a:t>
          </a:r>
        </a:p>
      </dgm:t>
    </dgm:pt>
    <dgm:pt modelId="{75F0F2D7-1863-402F-B84B-C686A77A4030}" type="parTrans" cxnId="{70E1ECD6-8A49-403D-AD08-193B63D04E9B}">
      <dgm:prSet/>
      <dgm:spPr/>
      <dgm:t>
        <a:bodyPr/>
        <a:lstStyle/>
        <a:p>
          <a:endParaRPr lang="en-US"/>
        </a:p>
      </dgm:t>
    </dgm:pt>
    <dgm:pt modelId="{4060CAA5-40A8-470C-A990-AF59E4408375}" type="sibTrans" cxnId="{70E1ECD6-8A49-403D-AD08-193B63D04E9B}">
      <dgm:prSet/>
      <dgm:spPr/>
      <dgm:t>
        <a:bodyPr/>
        <a:lstStyle/>
        <a:p>
          <a:endParaRPr lang="en-US"/>
        </a:p>
      </dgm:t>
    </dgm:pt>
    <dgm:pt modelId="{BA3CC227-DB00-4ABC-8AD5-304724E6886E}">
      <dgm:prSet phldrT="[Text]"/>
      <dgm:spPr/>
      <dgm:t>
        <a:bodyPr/>
        <a:lstStyle/>
        <a:p>
          <a:r>
            <a:rPr lang="en-US" dirty="0" smtClean="0">
              <a:latin typeface="Corbel" pitchFamily="34" charset="0"/>
            </a:rPr>
            <a:t>Define a mechanism to graphically visualize the house</a:t>
          </a:r>
        </a:p>
      </dgm:t>
    </dgm:pt>
    <dgm:pt modelId="{1E537FA8-16E8-4CB0-926E-3E6E1DF7EBEE}" type="parTrans" cxnId="{26D42ED7-8DD6-4442-A580-D7A9601A8B67}">
      <dgm:prSet/>
      <dgm:spPr/>
      <dgm:t>
        <a:bodyPr/>
        <a:lstStyle/>
        <a:p>
          <a:endParaRPr lang="en-US"/>
        </a:p>
      </dgm:t>
    </dgm:pt>
    <dgm:pt modelId="{F1F689C8-235F-4C48-96B1-6153DC64FA68}" type="sibTrans" cxnId="{26D42ED7-8DD6-4442-A580-D7A9601A8B67}">
      <dgm:prSet/>
      <dgm:spPr/>
      <dgm:t>
        <a:bodyPr/>
        <a:lstStyle/>
        <a:p>
          <a:endParaRPr lang="en-US"/>
        </a:p>
      </dgm:t>
    </dgm:pt>
    <dgm:pt modelId="{27E9DE2A-8455-4433-A0D0-75FE891CF0D5}" type="pres">
      <dgm:prSet presAssocID="{4456BF91-E843-4EA4-A281-5B7BA766FAE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88529-F8EE-47B8-A847-12ABE308236B}" type="pres">
      <dgm:prSet presAssocID="{4456BF91-E843-4EA4-A281-5B7BA766FAE5}" presName="dummyMaxCanvas" presStyleCnt="0">
        <dgm:presLayoutVars/>
      </dgm:prSet>
      <dgm:spPr/>
    </dgm:pt>
    <dgm:pt modelId="{69DA5215-A175-4EA1-AE37-3B4322E617EF}" type="pres">
      <dgm:prSet presAssocID="{4456BF91-E843-4EA4-A281-5B7BA766FAE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0EC9D-933D-408F-BB4C-59160AB39FF0}" type="pres">
      <dgm:prSet presAssocID="{4456BF91-E843-4EA4-A281-5B7BA766FAE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86D2F-B9CB-4C51-8BE1-87157D9B0DC1}" type="pres">
      <dgm:prSet presAssocID="{4456BF91-E843-4EA4-A281-5B7BA766FAE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33E60-BDC5-4B43-BD79-20D806FE2ECC}" type="pres">
      <dgm:prSet presAssocID="{4456BF91-E843-4EA4-A281-5B7BA766FAE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183B-9BE1-4746-9969-935BF056C5DA}" type="pres">
      <dgm:prSet presAssocID="{4456BF91-E843-4EA4-A281-5B7BA766FAE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72194-6244-44EC-9444-07E70517EDA8}" type="pres">
      <dgm:prSet presAssocID="{4456BF91-E843-4EA4-A281-5B7BA766FAE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3738D-AA67-4A00-A8A0-82FF198ACE82}" type="pres">
      <dgm:prSet presAssocID="{4456BF91-E843-4EA4-A281-5B7BA766FAE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55781-B6A7-4B90-AC6A-BBB5FBC4F502}" type="pres">
      <dgm:prSet presAssocID="{4456BF91-E843-4EA4-A281-5B7BA766FAE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5E38E-6D9D-4547-BE3F-AAFE6BAD321A}" type="presOf" srcId="{BA3CC227-DB00-4ABC-8AD5-304724E6886E}" destId="{62855781-B6A7-4B90-AC6A-BBB5FBC4F502}" srcOrd="1" destOrd="0" presId="urn:microsoft.com/office/officeart/2005/8/layout/vProcess5"/>
    <dgm:cxn modelId="{7B0B2BB7-7835-42A8-AD9C-9C3FC188DCAD}" type="presOf" srcId="{4060CAA5-40A8-470C-A990-AF59E4408375}" destId="{7FD7183B-9BE1-4746-9969-935BF056C5DA}" srcOrd="0" destOrd="0" presId="urn:microsoft.com/office/officeart/2005/8/layout/vProcess5"/>
    <dgm:cxn modelId="{66F13E90-478A-4693-8EE2-567D147E41B0}" srcId="{4456BF91-E843-4EA4-A281-5B7BA766FAE5}" destId="{D140A232-80AD-4CCD-9F1D-04A2AF88405A}" srcOrd="0" destOrd="0" parTransId="{1185FD58-E5A4-46D8-850E-5CB14DAF115C}" sibTransId="{977D859C-90A3-4988-A9EF-18060A7A35D0}"/>
    <dgm:cxn modelId="{647FCB42-4104-4E9D-A52C-14C87B2B732B}" type="presOf" srcId="{8E4AB38B-FBC3-47A2-91F7-97E25FC893FF}" destId="{DBF0EC9D-933D-408F-BB4C-59160AB39FF0}" srcOrd="0" destOrd="0" presId="urn:microsoft.com/office/officeart/2005/8/layout/vProcess5"/>
    <dgm:cxn modelId="{FF0E4EF1-9920-42A7-B8C7-DCB8DF6F193D}" type="presOf" srcId="{8E4AB38B-FBC3-47A2-91F7-97E25FC893FF}" destId="{4CC3738D-AA67-4A00-A8A0-82FF198ACE82}" srcOrd="1" destOrd="0" presId="urn:microsoft.com/office/officeart/2005/8/layout/vProcess5"/>
    <dgm:cxn modelId="{70E1ECD6-8A49-403D-AD08-193B63D04E9B}" srcId="{4456BF91-E843-4EA4-A281-5B7BA766FAE5}" destId="{8E4AB38B-FBC3-47A2-91F7-97E25FC893FF}" srcOrd="1" destOrd="0" parTransId="{75F0F2D7-1863-402F-B84B-C686A77A4030}" sibTransId="{4060CAA5-40A8-470C-A990-AF59E4408375}"/>
    <dgm:cxn modelId="{C07BFDBA-1534-4FD9-ACA2-C83CCA8CED1B}" type="presOf" srcId="{977D859C-90A3-4988-A9EF-18060A7A35D0}" destId="{6D133E60-BDC5-4B43-BD79-20D806FE2ECC}" srcOrd="0" destOrd="0" presId="urn:microsoft.com/office/officeart/2005/8/layout/vProcess5"/>
    <dgm:cxn modelId="{EAAB0E35-CA09-46E8-9407-A293392C5E4D}" type="presOf" srcId="{D140A232-80AD-4CCD-9F1D-04A2AF88405A}" destId="{69DA5215-A175-4EA1-AE37-3B4322E617EF}" srcOrd="0" destOrd="0" presId="urn:microsoft.com/office/officeart/2005/8/layout/vProcess5"/>
    <dgm:cxn modelId="{DE6E4A7E-BA1A-4E53-8038-3AEBC1B02512}" type="presOf" srcId="{BA3CC227-DB00-4ABC-8AD5-304724E6886E}" destId="{33D86D2F-B9CB-4C51-8BE1-87157D9B0DC1}" srcOrd="0" destOrd="0" presId="urn:microsoft.com/office/officeart/2005/8/layout/vProcess5"/>
    <dgm:cxn modelId="{F9254D5B-C574-4A64-8D8D-18900DCE0D88}" type="presOf" srcId="{4456BF91-E843-4EA4-A281-5B7BA766FAE5}" destId="{27E9DE2A-8455-4433-A0D0-75FE891CF0D5}" srcOrd="0" destOrd="0" presId="urn:microsoft.com/office/officeart/2005/8/layout/vProcess5"/>
    <dgm:cxn modelId="{26D42ED7-8DD6-4442-A580-D7A9601A8B67}" srcId="{4456BF91-E843-4EA4-A281-5B7BA766FAE5}" destId="{BA3CC227-DB00-4ABC-8AD5-304724E6886E}" srcOrd="2" destOrd="0" parTransId="{1E537FA8-16E8-4CB0-926E-3E6E1DF7EBEE}" sibTransId="{F1F689C8-235F-4C48-96B1-6153DC64FA68}"/>
    <dgm:cxn modelId="{118C0707-42B4-4703-B2A1-EA75DB04CB5F}" type="presOf" srcId="{D140A232-80AD-4CCD-9F1D-04A2AF88405A}" destId="{A8A72194-6244-44EC-9444-07E70517EDA8}" srcOrd="1" destOrd="0" presId="urn:microsoft.com/office/officeart/2005/8/layout/vProcess5"/>
    <dgm:cxn modelId="{71FE3DF3-8E2E-4CC9-AE0D-EA7759209C94}" type="presParOf" srcId="{27E9DE2A-8455-4433-A0D0-75FE891CF0D5}" destId="{B2988529-F8EE-47B8-A847-12ABE308236B}" srcOrd="0" destOrd="0" presId="urn:microsoft.com/office/officeart/2005/8/layout/vProcess5"/>
    <dgm:cxn modelId="{7BAE81D8-1F4E-4B12-B50B-61946DA5DB99}" type="presParOf" srcId="{27E9DE2A-8455-4433-A0D0-75FE891CF0D5}" destId="{69DA5215-A175-4EA1-AE37-3B4322E617EF}" srcOrd="1" destOrd="0" presId="urn:microsoft.com/office/officeart/2005/8/layout/vProcess5"/>
    <dgm:cxn modelId="{CEBEE47D-5CC4-4AB5-9003-D0ECBC08D4FC}" type="presParOf" srcId="{27E9DE2A-8455-4433-A0D0-75FE891CF0D5}" destId="{DBF0EC9D-933D-408F-BB4C-59160AB39FF0}" srcOrd="2" destOrd="0" presId="urn:microsoft.com/office/officeart/2005/8/layout/vProcess5"/>
    <dgm:cxn modelId="{CED5BCB2-C790-4453-8856-ACA5B5B5CD1D}" type="presParOf" srcId="{27E9DE2A-8455-4433-A0D0-75FE891CF0D5}" destId="{33D86D2F-B9CB-4C51-8BE1-87157D9B0DC1}" srcOrd="3" destOrd="0" presId="urn:microsoft.com/office/officeart/2005/8/layout/vProcess5"/>
    <dgm:cxn modelId="{B6B90267-54D3-46E7-B8F5-299156C7756C}" type="presParOf" srcId="{27E9DE2A-8455-4433-A0D0-75FE891CF0D5}" destId="{6D133E60-BDC5-4B43-BD79-20D806FE2ECC}" srcOrd="4" destOrd="0" presId="urn:microsoft.com/office/officeart/2005/8/layout/vProcess5"/>
    <dgm:cxn modelId="{9675A2C2-7FB4-4D2B-9C19-C40786573335}" type="presParOf" srcId="{27E9DE2A-8455-4433-A0D0-75FE891CF0D5}" destId="{7FD7183B-9BE1-4746-9969-935BF056C5DA}" srcOrd="5" destOrd="0" presId="urn:microsoft.com/office/officeart/2005/8/layout/vProcess5"/>
    <dgm:cxn modelId="{315443DF-55F9-4060-8991-0DDFDEC0D6D8}" type="presParOf" srcId="{27E9DE2A-8455-4433-A0D0-75FE891CF0D5}" destId="{A8A72194-6244-44EC-9444-07E70517EDA8}" srcOrd="6" destOrd="0" presId="urn:microsoft.com/office/officeart/2005/8/layout/vProcess5"/>
    <dgm:cxn modelId="{58268EE1-EBCE-4028-AD47-E9DF1C8FB496}" type="presParOf" srcId="{27E9DE2A-8455-4433-A0D0-75FE891CF0D5}" destId="{4CC3738D-AA67-4A00-A8A0-82FF198ACE82}" srcOrd="7" destOrd="0" presId="urn:microsoft.com/office/officeart/2005/8/layout/vProcess5"/>
    <dgm:cxn modelId="{7926D482-AE2E-4AA0-A4EE-7A8FDA55689A}" type="presParOf" srcId="{27E9DE2A-8455-4433-A0D0-75FE891CF0D5}" destId="{62855781-B6A7-4B90-AC6A-BBB5FBC4F502}" srcOrd="8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E9404-79BD-4CFE-AB67-FB975B4140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15024-CF1A-4D5D-A7A4-A7979FC39904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Architects</a:t>
          </a:r>
          <a:endParaRPr lang="en-US" dirty="0">
            <a:latin typeface="Corbel" pitchFamily="34" charset="0"/>
          </a:endParaRPr>
        </a:p>
      </dgm:t>
    </dgm:pt>
    <dgm:pt modelId="{C64C80DB-A2A2-4C20-891C-4DE9162EE0EF}" type="parTrans" cxnId="{87D075F1-F884-435C-B6A1-CBC1EB639611}">
      <dgm:prSet/>
      <dgm:spPr/>
      <dgm:t>
        <a:bodyPr/>
        <a:lstStyle/>
        <a:p>
          <a:endParaRPr lang="en-US"/>
        </a:p>
      </dgm:t>
    </dgm:pt>
    <dgm:pt modelId="{76716DCB-EF48-40D7-80B1-56F3F8FD07FA}" type="sibTrans" cxnId="{87D075F1-F884-435C-B6A1-CBC1EB639611}">
      <dgm:prSet/>
      <dgm:spPr/>
      <dgm:t>
        <a:bodyPr/>
        <a:lstStyle/>
        <a:p>
          <a:endParaRPr lang="en-US"/>
        </a:p>
      </dgm:t>
    </dgm:pt>
    <dgm:pt modelId="{ACEBDEF0-2CE0-4AFD-92BA-D6C637AE910C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Provide initial design of a house</a:t>
          </a:r>
          <a:endParaRPr lang="en-US" dirty="0">
            <a:latin typeface="Corbel" pitchFamily="34" charset="0"/>
          </a:endParaRPr>
        </a:p>
      </dgm:t>
    </dgm:pt>
    <dgm:pt modelId="{B6FD351C-D24A-485B-B911-27D287CA0898}" type="parTrans" cxnId="{34F7A352-8ABE-4E68-99D2-5059B052527F}">
      <dgm:prSet/>
      <dgm:spPr/>
      <dgm:t>
        <a:bodyPr/>
        <a:lstStyle/>
        <a:p>
          <a:endParaRPr lang="en-US"/>
        </a:p>
      </dgm:t>
    </dgm:pt>
    <dgm:pt modelId="{75D9E6B0-4FC0-4DEE-841F-F87821C90A41}" type="sibTrans" cxnId="{34F7A352-8ABE-4E68-99D2-5059B052527F}">
      <dgm:prSet/>
      <dgm:spPr/>
      <dgm:t>
        <a:bodyPr/>
        <a:lstStyle/>
        <a:p>
          <a:endParaRPr lang="en-US"/>
        </a:p>
      </dgm:t>
    </dgm:pt>
    <dgm:pt modelId="{32E681CB-D1BB-4867-BE25-D636D1012D63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Helps to make improvements in creative design</a:t>
          </a:r>
          <a:endParaRPr lang="en-US" dirty="0">
            <a:latin typeface="Corbel" pitchFamily="34" charset="0"/>
          </a:endParaRPr>
        </a:p>
      </dgm:t>
    </dgm:pt>
    <dgm:pt modelId="{D6B195C8-06EB-4497-B3E5-A116E783C452}" type="parTrans" cxnId="{0806D2F7-0AD2-40DA-84BF-A543401F724A}">
      <dgm:prSet/>
      <dgm:spPr/>
      <dgm:t>
        <a:bodyPr/>
        <a:lstStyle/>
        <a:p>
          <a:endParaRPr lang="en-US"/>
        </a:p>
      </dgm:t>
    </dgm:pt>
    <dgm:pt modelId="{21A9622B-F294-4D63-9D0D-2B996A0916AF}" type="sibTrans" cxnId="{0806D2F7-0AD2-40DA-84BF-A543401F724A}">
      <dgm:prSet/>
      <dgm:spPr/>
      <dgm:t>
        <a:bodyPr/>
        <a:lstStyle/>
        <a:p>
          <a:endParaRPr lang="en-US"/>
        </a:p>
      </dgm:t>
    </dgm:pt>
    <dgm:pt modelId="{93493345-BC1C-4833-974C-02F28C304586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Social Benefits</a:t>
          </a:r>
          <a:endParaRPr lang="en-US" dirty="0">
            <a:latin typeface="Corbel" pitchFamily="34" charset="0"/>
          </a:endParaRPr>
        </a:p>
      </dgm:t>
    </dgm:pt>
    <dgm:pt modelId="{39EF1E1B-E850-4F65-A70B-D7913F3A5E70}" type="parTrans" cxnId="{14B3FCD7-04D4-4E9B-828B-7FCAFB6ACC90}">
      <dgm:prSet/>
      <dgm:spPr/>
      <dgm:t>
        <a:bodyPr/>
        <a:lstStyle/>
        <a:p>
          <a:endParaRPr lang="en-US"/>
        </a:p>
      </dgm:t>
    </dgm:pt>
    <dgm:pt modelId="{5E06E2AD-F339-432D-85FA-432F3878DB34}" type="sibTrans" cxnId="{14B3FCD7-04D4-4E9B-828B-7FCAFB6ACC90}">
      <dgm:prSet/>
      <dgm:spPr/>
      <dgm:t>
        <a:bodyPr/>
        <a:lstStyle/>
        <a:p>
          <a:endParaRPr lang="en-US"/>
        </a:p>
      </dgm:t>
    </dgm:pt>
    <dgm:pt modelId="{A99DE656-8518-4F32-8BF6-CA9AE78A2908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Inmates</a:t>
          </a:r>
          <a:endParaRPr lang="en-US" dirty="0">
            <a:latin typeface="Corbel" pitchFamily="34" charset="0"/>
          </a:endParaRPr>
        </a:p>
      </dgm:t>
    </dgm:pt>
    <dgm:pt modelId="{67AEEDC4-86F3-40CE-9BC3-2176CC0A6AF9}" type="parTrans" cxnId="{B87F9CAA-95D3-4B11-AD24-67BDBA9EFBE5}">
      <dgm:prSet/>
      <dgm:spPr/>
      <dgm:t>
        <a:bodyPr/>
        <a:lstStyle/>
        <a:p>
          <a:endParaRPr lang="en-US"/>
        </a:p>
      </dgm:t>
    </dgm:pt>
    <dgm:pt modelId="{8FBC83FE-D9FC-417F-84E0-4DCD56DBC729}" type="sibTrans" cxnId="{B87F9CAA-95D3-4B11-AD24-67BDBA9EFBE5}">
      <dgm:prSet/>
      <dgm:spPr/>
      <dgm:t>
        <a:bodyPr/>
        <a:lstStyle/>
        <a:p>
          <a:endParaRPr lang="en-US"/>
        </a:p>
      </dgm:t>
    </dgm:pt>
    <dgm:pt modelId="{F0A4D7D5-6433-4B9D-B5BE-5CCD89C17986}">
      <dgm:prSet phldrT="[Text]"/>
      <dgm:spPr/>
      <dgm:t>
        <a:bodyPr/>
        <a:lstStyle/>
        <a:p>
          <a:pPr algn="ctr"/>
          <a:r>
            <a:rPr lang="en-US" dirty="0" smtClean="0">
              <a:latin typeface="Corbel" pitchFamily="34" charset="0"/>
            </a:rPr>
            <a:t>Receive a good and a reliable home design</a:t>
          </a:r>
          <a:endParaRPr lang="en-US" dirty="0">
            <a:latin typeface="Corbel" pitchFamily="34" charset="0"/>
          </a:endParaRPr>
        </a:p>
      </dgm:t>
    </dgm:pt>
    <dgm:pt modelId="{A414214C-0766-4734-8B1B-BF1E8F51A3E2}" type="parTrans" cxnId="{D3266F59-374E-4596-BD12-0B6A85ED1BF1}">
      <dgm:prSet/>
      <dgm:spPr/>
      <dgm:t>
        <a:bodyPr/>
        <a:lstStyle/>
        <a:p>
          <a:endParaRPr lang="en-US"/>
        </a:p>
      </dgm:t>
    </dgm:pt>
    <dgm:pt modelId="{98EF0D7E-4D8D-4917-BD40-A10FE25810ED}" type="sibTrans" cxnId="{D3266F59-374E-4596-BD12-0B6A85ED1BF1}">
      <dgm:prSet/>
      <dgm:spPr/>
      <dgm:t>
        <a:bodyPr/>
        <a:lstStyle/>
        <a:p>
          <a:endParaRPr lang="en-US"/>
        </a:p>
      </dgm:t>
    </dgm:pt>
    <dgm:pt modelId="{F3F8F2CE-B5BC-4FD2-B260-FB4BBFD415EE}" type="pres">
      <dgm:prSet presAssocID="{100E9404-79BD-4CFE-AB67-FB975B4140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C53562-2B40-434F-9DF3-55F2060E3F22}" type="pres">
      <dgm:prSet presAssocID="{93493345-BC1C-4833-974C-02F28C304586}" presName="hierRoot1" presStyleCnt="0">
        <dgm:presLayoutVars>
          <dgm:hierBranch val="init"/>
        </dgm:presLayoutVars>
      </dgm:prSet>
      <dgm:spPr/>
    </dgm:pt>
    <dgm:pt modelId="{858EB36E-7768-4ED9-984C-72417A2C22DB}" type="pres">
      <dgm:prSet presAssocID="{93493345-BC1C-4833-974C-02F28C304586}" presName="rootComposite1" presStyleCnt="0"/>
      <dgm:spPr/>
    </dgm:pt>
    <dgm:pt modelId="{0FD9BC23-F01C-479E-85E5-CD5A57499FBD}" type="pres">
      <dgm:prSet presAssocID="{93493345-BC1C-4833-974C-02F28C304586}" presName="rootText1" presStyleLbl="node0" presStyleIdx="0" presStyleCnt="1" custLinFactNeighborX="8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A2A06-3D23-4B6E-8490-4C1EFDD71967}" type="pres">
      <dgm:prSet presAssocID="{93493345-BC1C-4833-974C-02F28C30458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883BD2-8F4B-4AE0-821D-89B88977C31D}" type="pres">
      <dgm:prSet presAssocID="{93493345-BC1C-4833-974C-02F28C304586}" presName="hierChild2" presStyleCnt="0"/>
      <dgm:spPr/>
    </dgm:pt>
    <dgm:pt modelId="{07DCABE9-64F8-4787-B0BC-8B9407885B7D}" type="pres">
      <dgm:prSet presAssocID="{C64C80DB-A2A2-4C20-891C-4DE9162EE0E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022C21E-D41B-4BEB-B0BA-B36E25C9BFF9}" type="pres">
      <dgm:prSet presAssocID="{11F15024-CF1A-4D5D-A7A4-A7979FC39904}" presName="hierRoot2" presStyleCnt="0">
        <dgm:presLayoutVars>
          <dgm:hierBranch val="init"/>
        </dgm:presLayoutVars>
      </dgm:prSet>
      <dgm:spPr/>
    </dgm:pt>
    <dgm:pt modelId="{DB50FFC5-E1C2-4735-A39F-9716B52A629A}" type="pres">
      <dgm:prSet presAssocID="{11F15024-CF1A-4D5D-A7A4-A7979FC39904}" presName="rootComposite" presStyleCnt="0"/>
      <dgm:spPr/>
    </dgm:pt>
    <dgm:pt modelId="{F4D98A01-F867-48DD-BB37-36E278949147}" type="pres">
      <dgm:prSet presAssocID="{11F15024-CF1A-4D5D-A7A4-A7979FC3990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C2631-E5DA-4992-B098-D8CFEA37120B}" type="pres">
      <dgm:prSet presAssocID="{11F15024-CF1A-4D5D-A7A4-A7979FC39904}" presName="rootConnector" presStyleLbl="node2" presStyleIdx="0" presStyleCnt="2"/>
      <dgm:spPr/>
      <dgm:t>
        <a:bodyPr/>
        <a:lstStyle/>
        <a:p>
          <a:endParaRPr lang="en-US"/>
        </a:p>
      </dgm:t>
    </dgm:pt>
    <dgm:pt modelId="{BD7ED844-19B8-404C-A805-24D0D70F5528}" type="pres">
      <dgm:prSet presAssocID="{11F15024-CF1A-4D5D-A7A4-A7979FC39904}" presName="hierChild4" presStyleCnt="0"/>
      <dgm:spPr/>
    </dgm:pt>
    <dgm:pt modelId="{CF89017C-97CB-45CD-A187-54B7423B524D}" type="pres">
      <dgm:prSet presAssocID="{B6FD351C-D24A-485B-B911-27D287CA0898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AC946CF-0210-439B-A2C0-D0EC1D2A0964}" type="pres">
      <dgm:prSet presAssocID="{ACEBDEF0-2CE0-4AFD-92BA-D6C637AE910C}" presName="hierRoot2" presStyleCnt="0">
        <dgm:presLayoutVars>
          <dgm:hierBranch val="init"/>
        </dgm:presLayoutVars>
      </dgm:prSet>
      <dgm:spPr/>
    </dgm:pt>
    <dgm:pt modelId="{C43C0F79-C466-47FA-BAFC-3FC3C2238F55}" type="pres">
      <dgm:prSet presAssocID="{ACEBDEF0-2CE0-4AFD-92BA-D6C637AE910C}" presName="rootComposite" presStyleCnt="0"/>
      <dgm:spPr/>
    </dgm:pt>
    <dgm:pt modelId="{114C5907-01A9-4987-8A1B-36981C37E4CF}" type="pres">
      <dgm:prSet presAssocID="{ACEBDEF0-2CE0-4AFD-92BA-D6C637AE910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934B8-C67D-4C99-856B-8CB790A451F9}" type="pres">
      <dgm:prSet presAssocID="{ACEBDEF0-2CE0-4AFD-92BA-D6C637AE910C}" presName="rootConnector" presStyleLbl="node3" presStyleIdx="0" presStyleCnt="3"/>
      <dgm:spPr/>
      <dgm:t>
        <a:bodyPr/>
        <a:lstStyle/>
        <a:p>
          <a:endParaRPr lang="en-US"/>
        </a:p>
      </dgm:t>
    </dgm:pt>
    <dgm:pt modelId="{077A4C93-8F45-48BE-83A2-2AE2E82BC611}" type="pres">
      <dgm:prSet presAssocID="{ACEBDEF0-2CE0-4AFD-92BA-D6C637AE910C}" presName="hierChild4" presStyleCnt="0"/>
      <dgm:spPr/>
    </dgm:pt>
    <dgm:pt modelId="{2B2DFE02-6520-43D6-8709-EEAA456441F7}" type="pres">
      <dgm:prSet presAssocID="{ACEBDEF0-2CE0-4AFD-92BA-D6C637AE910C}" presName="hierChild5" presStyleCnt="0"/>
      <dgm:spPr/>
    </dgm:pt>
    <dgm:pt modelId="{E1467465-D874-4BCC-A17E-89CD0FE1D7DF}" type="pres">
      <dgm:prSet presAssocID="{D6B195C8-06EB-4497-B3E5-A116E783C4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F059C32-5A7D-4318-89BE-50C01A9C4E6B}" type="pres">
      <dgm:prSet presAssocID="{32E681CB-D1BB-4867-BE25-D636D1012D63}" presName="hierRoot2" presStyleCnt="0">
        <dgm:presLayoutVars>
          <dgm:hierBranch val="init"/>
        </dgm:presLayoutVars>
      </dgm:prSet>
      <dgm:spPr/>
    </dgm:pt>
    <dgm:pt modelId="{125A94BC-22F3-416D-A666-FCAF0FC0AF6C}" type="pres">
      <dgm:prSet presAssocID="{32E681CB-D1BB-4867-BE25-D636D1012D63}" presName="rootComposite" presStyleCnt="0"/>
      <dgm:spPr/>
    </dgm:pt>
    <dgm:pt modelId="{AFC8798C-0267-4C96-B417-2706F5D15EDF}" type="pres">
      <dgm:prSet presAssocID="{32E681CB-D1BB-4867-BE25-D636D1012D6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A8B3D-3C34-44F7-BD3A-110FC30696F1}" type="pres">
      <dgm:prSet presAssocID="{32E681CB-D1BB-4867-BE25-D636D1012D63}" presName="rootConnector" presStyleLbl="node3" presStyleIdx="1" presStyleCnt="3"/>
      <dgm:spPr/>
      <dgm:t>
        <a:bodyPr/>
        <a:lstStyle/>
        <a:p>
          <a:endParaRPr lang="en-US"/>
        </a:p>
      </dgm:t>
    </dgm:pt>
    <dgm:pt modelId="{781CDE89-9C68-4DAB-88F4-93D335117676}" type="pres">
      <dgm:prSet presAssocID="{32E681CB-D1BB-4867-BE25-D636D1012D63}" presName="hierChild4" presStyleCnt="0"/>
      <dgm:spPr/>
    </dgm:pt>
    <dgm:pt modelId="{289D8DE8-2E12-44E6-9F29-5DCEFDE9D250}" type="pres">
      <dgm:prSet presAssocID="{32E681CB-D1BB-4867-BE25-D636D1012D63}" presName="hierChild5" presStyleCnt="0"/>
      <dgm:spPr/>
    </dgm:pt>
    <dgm:pt modelId="{3FE6E77E-1842-4376-9524-8A2C82BCF192}" type="pres">
      <dgm:prSet presAssocID="{11F15024-CF1A-4D5D-A7A4-A7979FC39904}" presName="hierChild5" presStyleCnt="0"/>
      <dgm:spPr/>
    </dgm:pt>
    <dgm:pt modelId="{80900C84-5715-44FD-8562-13D0F794A6B0}" type="pres">
      <dgm:prSet presAssocID="{67AEEDC4-86F3-40CE-9BC3-2176CC0A6AF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FE3CECC-E106-4AC3-A9E9-CF246FD8C5A1}" type="pres">
      <dgm:prSet presAssocID="{A99DE656-8518-4F32-8BF6-CA9AE78A2908}" presName="hierRoot2" presStyleCnt="0">
        <dgm:presLayoutVars>
          <dgm:hierBranch val="init"/>
        </dgm:presLayoutVars>
      </dgm:prSet>
      <dgm:spPr/>
    </dgm:pt>
    <dgm:pt modelId="{6E1D303C-3EB4-4D7B-92EE-25ED12DCEEFF}" type="pres">
      <dgm:prSet presAssocID="{A99DE656-8518-4F32-8BF6-CA9AE78A2908}" presName="rootComposite" presStyleCnt="0"/>
      <dgm:spPr/>
    </dgm:pt>
    <dgm:pt modelId="{D73CA696-484C-4452-8967-EE7F7021954D}" type="pres">
      <dgm:prSet presAssocID="{A99DE656-8518-4F32-8BF6-CA9AE78A2908}" presName="rootText" presStyleLbl="node2" presStyleIdx="1" presStyleCnt="2" custLinFactNeighborX="16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873B5-107C-4BF9-9B51-E9BD17647C9F}" type="pres">
      <dgm:prSet presAssocID="{A99DE656-8518-4F32-8BF6-CA9AE78A2908}" presName="rootConnector" presStyleLbl="node2" presStyleIdx="1" presStyleCnt="2"/>
      <dgm:spPr/>
      <dgm:t>
        <a:bodyPr/>
        <a:lstStyle/>
        <a:p>
          <a:endParaRPr lang="en-US"/>
        </a:p>
      </dgm:t>
    </dgm:pt>
    <dgm:pt modelId="{240BDA40-742C-40C0-96A4-AADCFB64A780}" type="pres">
      <dgm:prSet presAssocID="{A99DE656-8518-4F32-8BF6-CA9AE78A2908}" presName="hierChild4" presStyleCnt="0"/>
      <dgm:spPr/>
    </dgm:pt>
    <dgm:pt modelId="{4489BD4B-D61A-434C-BAF0-84DDCB3C5E7D}" type="pres">
      <dgm:prSet presAssocID="{A414214C-0766-4734-8B1B-BF1E8F51A3E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DCA795-1E39-4B49-8A98-8FAB7E2F1332}" type="pres">
      <dgm:prSet presAssocID="{F0A4D7D5-6433-4B9D-B5BE-5CCD89C17986}" presName="hierRoot2" presStyleCnt="0">
        <dgm:presLayoutVars>
          <dgm:hierBranch val="init"/>
        </dgm:presLayoutVars>
      </dgm:prSet>
      <dgm:spPr/>
    </dgm:pt>
    <dgm:pt modelId="{3C221942-815C-41F0-9A1C-594D09AD075A}" type="pres">
      <dgm:prSet presAssocID="{F0A4D7D5-6433-4B9D-B5BE-5CCD89C17986}" presName="rootComposite" presStyleCnt="0"/>
      <dgm:spPr/>
    </dgm:pt>
    <dgm:pt modelId="{8260A3C6-1DC3-43A1-8E64-DBC9A13DCC59}" type="pres">
      <dgm:prSet presAssocID="{F0A4D7D5-6433-4B9D-B5BE-5CCD89C17986}" presName="rootText" presStyleLbl="node3" presStyleIdx="2" presStyleCnt="3" custLinFactNeighborX="168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EBA03-EB54-4EE3-AD96-A87D398E64A9}" type="pres">
      <dgm:prSet presAssocID="{F0A4D7D5-6433-4B9D-B5BE-5CCD89C17986}" presName="rootConnector" presStyleLbl="node3" presStyleIdx="2" presStyleCnt="3"/>
      <dgm:spPr/>
      <dgm:t>
        <a:bodyPr/>
        <a:lstStyle/>
        <a:p>
          <a:endParaRPr lang="en-US"/>
        </a:p>
      </dgm:t>
    </dgm:pt>
    <dgm:pt modelId="{DC07E21F-C70E-4BD7-93C2-5DD6D6A43185}" type="pres">
      <dgm:prSet presAssocID="{F0A4D7D5-6433-4B9D-B5BE-5CCD89C17986}" presName="hierChild4" presStyleCnt="0"/>
      <dgm:spPr/>
    </dgm:pt>
    <dgm:pt modelId="{9837303F-C780-409D-89F2-B975B7BA0DA7}" type="pres">
      <dgm:prSet presAssocID="{F0A4D7D5-6433-4B9D-B5BE-5CCD89C17986}" presName="hierChild5" presStyleCnt="0"/>
      <dgm:spPr/>
    </dgm:pt>
    <dgm:pt modelId="{C0B663A7-270C-4B1A-A6F5-FF1B06F51F5F}" type="pres">
      <dgm:prSet presAssocID="{A99DE656-8518-4F32-8BF6-CA9AE78A2908}" presName="hierChild5" presStyleCnt="0"/>
      <dgm:spPr/>
    </dgm:pt>
    <dgm:pt modelId="{F2D3494E-4566-459A-AD87-825C0DF3C14B}" type="pres">
      <dgm:prSet presAssocID="{93493345-BC1C-4833-974C-02F28C304586}" presName="hierChild3" presStyleCnt="0"/>
      <dgm:spPr/>
    </dgm:pt>
  </dgm:ptLst>
  <dgm:cxnLst>
    <dgm:cxn modelId="{1D4CD2B9-0091-4140-8F93-8B7B34914BA7}" type="presOf" srcId="{A99DE656-8518-4F32-8BF6-CA9AE78A2908}" destId="{8F8873B5-107C-4BF9-9B51-E9BD17647C9F}" srcOrd="1" destOrd="0" presId="urn:microsoft.com/office/officeart/2005/8/layout/orgChart1"/>
    <dgm:cxn modelId="{69AABD1D-2968-4563-92D5-728EB587882B}" type="presOf" srcId="{F0A4D7D5-6433-4B9D-B5BE-5CCD89C17986}" destId="{8260A3C6-1DC3-43A1-8E64-DBC9A13DCC59}" srcOrd="0" destOrd="0" presId="urn:microsoft.com/office/officeart/2005/8/layout/orgChart1"/>
    <dgm:cxn modelId="{039389E6-ECD4-4412-AE86-43E30C45A430}" type="presOf" srcId="{93493345-BC1C-4833-974C-02F28C304586}" destId="{0FD9BC23-F01C-479E-85E5-CD5A57499FBD}" srcOrd="0" destOrd="0" presId="urn:microsoft.com/office/officeart/2005/8/layout/orgChart1"/>
    <dgm:cxn modelId="{BB8CC065-ED08-4946-8460-B639ABE3A555}" type="presOf" srcId="{D6B195C8-06EB-4497-B3E5-A116E783C452}" destId="{E1467465-D874-4BCC-A17E-89CD0FE1D7DF}" srcOrd="0" destOrd="0" presId="urn:microsoft.com/office/officeart/2005/8/layout/orgChart1"/>
    <dgm:cxn modelId="{D3266F59-374E-4596-BD12-0B6A85ED1BF1}" srcId="{A99DE656-8518-4F32-8BF6-CA9AE78A2908}" destId="{F0A4D7D5-6433-4B9D-B5BE-5CCD89C17986}" srcOrd="0" destOrd="0" parTransId="{A414214C-0766-4734-8B1B-BF1E8F51A3E2}" sibTransId="{98EF0D7E-4D8D-4917-BD40-A10FE25810ED}"/>
    <dgm:cxn modelId="{93993B04-6ABC-4E1E-A2B4-95088B037F3D}" type="presOf" srcId="{100E9404-79BD-4CFE-AB67-FB975B414000}" destId="{F3F8F2CE-B5BC-4FD2-B260-FB4BBFD415EE}" srcOrd="0" destOrd="0" presId="urn:microsoft.com/office/officeart/2005/8/layout/orgChart1"/>
    <dgm:cxn modelId="{4E03F705-1E95-44D5-A29C-39874040B23E}" type="presOf" srcId="{B6FD351C-D24A-485B-B911-27D287CA0898}" destId="{CF89017C-97CB-45CD-A187-54B7423B524D}" srcOrd="0" destOrd="0" presId="urn:microsoft.com/office/officeart/2005/8/layout/orgChart1"/>
    <dgm:cxn modelId="{88C30963-5CD1-4588-BC71-A587F6B6F461}" type="presOf" srcId="{A99DE656-8518-4F32-8BF6-CA9AE78A2908}" destId="{D73CA696-484C-4452-8967-EE7F7021954D}" srcOrd="0" destOrd="0" presId="urn:microsoft.com/office/officeart/2005/8/layout/orgChart1"/>
    <dgm:cxn modelId="{B87F9CAA-95D3-4B11-AD24-67BDBA9EFBE5}" srcId="{93493345-BC1C-4833-974C-02F28C304586}" destId="{A99DE656-8518-4F32-8BF6-CA9AE78A2908}" srcOrd="1" destOrd="0" parTransId="{67AEEDC4-86F3-40CE-9BC3-2176CC0A6AF9}" sibTransId="{8FBC83FE-D9FC-417F-84E0-4DCD56DBC729}"/>
    <dgm:cxn modelId="{9F56BD64-01FA-43E7-A953-DFAAA9AF47D8}" type="presOf" srcId="{F0A4D7D5-6433-4B9D-B5BE-5CCD89C17986}" destId="{461EBA03-EB54-4EE3-AD96-A87D398E64A9}" srcOrd="1" destOrd="0" presId="urn:microsoft.com/office/officeart/2005/8/layout/orgChart1"/>
    <dgm:cxn modelId="{22805511-64A5-41C0-8747-7036C086245F}" type="presOf" srcId="{11F15024-CF1A-4D5D-A7A4-A7979FC39904}" destId="{963C2631-E5DA-4992-B098-D8CFEA37120B}" srcOrd="1" destOrd="0" presId="urn:microsoft.com/office/officeart/2005/8/layout/orgChart1"/>
    <dgm:cxn modelId="{0583DCE5-C04A-4DEC-9EFB-11BA3C842D51}" type="presOf" srcId="{32E681CB-D1BB-4867-BE25-D636D1012D63}" destId="{FCAA8B3D-3C34-44F7-BD3A-110FC30696F1}" srcOrd="1" destOrd="0" presId="urn:microsoft.com/office/officeart/2005/8/layout/orgChart1"/>
    <dgm:cxn modelId="{0806D2F7-0AD2-40DA-84BF-A543401F724A}" srcId="{11F15024-CF1A-4D5D-A7A4-A7979FC39904}" destId="{32E681CB-D1BB-4867-BE25-D636D1012D63}" srcOrd="1" destOrd="0" parTransId="{D6B195C8-06EB-4497-B3E5-A116E783C452}" sibTransId="{21A9622B-F294-4D63-9D0D-2B996A0916AF}"/>
    <dgm:cxn modelId="{6A1EF65D-37F9-4C2C-B2F7-6F2B9CCBD5B3}" type="presOf" srcId="{93493345-BC1C-4833-974C-02F28C304586}" destId="{167A2A06-3D23-4B6E-8490-4C1EFDD71967}" srcOrd="1" destOrd="0" presId="urn:microsoft.com/office/officeart/2005/8/layout/orgChart1"/>
    <dgm:cxn modelId="{779AA793-BB97-4246-A057-05EBF7FADC20}" type="presOf" srcId="{32E681CB-D1BB-4867-BE25-D636D1012D63}" destId="{AFC8798C-0267-4C96-B417-2706F5D15EDF}" srcOrd="0" destOrd="0" presId="urn:microsoft.com/office/officeart/2005/8/layout/orgChart1"/>
    <dgm:cxn modelId="{DC40CFC0-5CFD-40A6-8EDD-145F92FF0184}" type="presOf" srcId="{67AEEDC4-86F3-40CE-9BC3-2176CC0A6AF9}" destId="{80900C84-5715-44FD-8562-13D0F794A6B0}" srcOrd="0" destOrd="0" presId="urn:microsoft.com/office/officeart/2005/8/layout/orgChart1"/>
    <dgm:cxn modelId="{34F7A352-8ABE-4E68-99D2-5059B052527F}" srcId="{11F15024-CF1A-4D5D-A7A4-A7979FC39904}" destId="{ACEBDEF0-2CE0-4AFD-92BA-D6C637AE910C}" srcOrd="0" destOrd="0" parTransId="{B6FD351C-D24A-485B-B911-27D287CA0898}" sibTransId="{75D9E6B0-4FC0-4DEE-841F-F87821C90A41}"/>
    <dgm:cxn modelId="{87D075F1-F884-435C-B6A1-CBC1EB639611}" srcId="{93493345-BC1C-4833-974C-02F28C304586}" destId="{11F15024-CF1A-4D5D-A7A4-A7979FC39904}" srcOrd="0" destOrd="0" parTransId="{C64C80DB-A2A2-4C20-891C-4DE9162EE0EF}" sibTransId="{76716DCB-EF48-40D7-80B1-56F3F8FD07FA}"/>
    <dgm:cxn modelId="{14B3FCD7-04D4-4E9B-828B-7FCAFB6ACC90}" srcId="{100E9404-79BD-4CFE-AB67-FB975B414000}" destId="{93493345-BC1C-4833-974C-02F28C304586}" srcOrd="0" destOrd="0" parTransId="{39EF1E1B-E850-4F65-A70B-D7913F3A5E70}" sibTransId="{5E06E2AD-F339-432D-85FA-432F3878DB34}"/>
    <dgm:cxn modelId="{8C3249CD-E228-4F5B-8E29-214857C5CB33}" type="presOf" srcId="{ACEBDEF0-2CE0-4AFD-92BA-D6C637AE910C}" destId="{309934B8-C67D-4C99-856B-8CB790A451F9}" srcOrd="1" destOrd="0" presId="urn:microsoft.com/office/officeart/2005/8/layout/orgChart1"/>
    <dgm:cxn modelId="{FF3F2FE4-0F59-4EA3-9E56-AD9C7C6D176C}" type="presOf" srcId="{C64C80DB-A2A2-4C20-891C-4DE9162EE0EF}" destId="{07DCABE9-64F8-4787-B0BC-8B9407885B7D}" srcOrd="0" destOrd="0" presId="urn:microsoft.com/office/officeart/2005/8/layout/orgChart1"/>
    <dgm:cxn modelId="{44CDE32F-B831-4EE8-982F-DFC74229A166}" type="presOf" srcId="{A414214C-0766-4734-8B1B-BF1E8F51A3E2}" destId="{4489BD4B-D61A-434C-BAF0-84DDCB3C5E7D}" srcOrd="0" destOrd="0" presId="urn:microsoft.com/office/officeart/2005/8/layout/orgChart1"/>
    <dgm:cxn modelId="{AC852E32-4036-4BFC-8FF1-5FC3EA770809}" type="presOf" srcId="{11F15024-CF1A-4D5D-A7A4-A7979FC39904}" destId="{F4D98A01-F867-48DD-BB37-36E278949147}" srcOrd="0" destOrd="0" presId="urn:microsoft.com/office/officeart/2005/8/layout/orgChart1"/>
    <dgm:cxn modelId="{97748623-81EF-44A1-9332-6B79A9802825}" type="presOf" srcId="{ACEBDEF0-2CE0-4AFD-92BA-D6C637AE910C}" destId="{114C5907-01A9-4987-8A1B-36981C37E4CF}" srcOrd="0" destOrd="0" presId="urn:microsoft.com/office/officeart/2005/8/layout/orgChart1"/>
    <dgm:cxn modelId="{A7C8AEEE-FECD-4ECA-939D-7F29ABFB2F24}" type="presParOf" srcId="{F3F8F2CE-B5BC-4FD2-B260-FB4BBFD415EE}" destId="{49C53562-2B40-434F-9DF3-55F2060E3F22}" srcOrd="0" destOrd="0" presId="urn:microsoft.com/office/officeart/2005/8/layout/orgChart1"/>
    <dgm:cxn modelId="{2706FBAE-BC19-450E-A65B-E2CC1F0A711A}" type="presParOf" srcId="{49C53562-2B40-434F-9DF3-55F2060E3F22}" destId="{858EB36E-7768-4ED9-984C-72417A2C22DB}" srcOrd="0" destOrd="0" presId="urn:microsoft.com/office/officeart/2005/8/layout/orgChart1"/>
    <dgm:cxn modelId="{63AD5E16-7894-42DE-BD24-93896C896616}" type="presParOf" srcId="{858EB36E-7768-4ED9-984C-72417A2C22DB}" destId="{0FD9BC23-F01C-479E-85E5-CD5A57499FBD}" srcOrd="0" destOrd="0" presId="urn:microsoft.com/office/officeart/2005/8/layout/orgChart1"/>
    <dgm:cxn modelId="{444234FB-5FB5-43B6-9B62-FE7A058F4E65}" type="presParOf" srcId="{858EB36E-7768-4ED9-984C-72417A2C22DB}" destId="{167A2A06-3D23-4B6E-8490-4C1EFDD71967}" srcOrd="1" destOrd="0" presId="urn:microsoft.com/office/officeart/2005/8/layout/orgChart1"/>
    <dgm:cxn modelId="{BA78F852-A710-47BF-828D-8A7D19146098}" type="presParOf" srcId="{49C53562-2B40-434F-9DF3-55F2060E3F22}" destId="{DE883BD2-8F4B-4AE0-821D-89B88977C31D}" srcOrd="1" destOrd="0" presId="urn:microsoft.com/office/officeart/2005/8/layout/orgChart1"/>
    <dgm:cxn modelId="{EA02B084-44E7-4A9F-93AF-8C1DAE2BBB8F}" type="presParOf" srcId="{DE883BD2-8F4B-4AE0-821D-89B88977C31D}" destId="{07DCABE9-64F8-4787-B0BC-8B9407885B7D}" srcOrd="0" destOrd="0" presId="urn:microsoft.com/office/officeart/2005/8/layout/orgChart1"/>
    <dgm:cxn modelId="{C3711492-073B-494E-8365-EB4F02B4AFF5}" type="presParOf" srcId="{DE883BD2-8F4B-4AE0-821D-89B88977C31D}" destId="{E022C21E-D41B-4BEB-B0BA-B36E25C9BFF9}" srcOrd="1" destOrd="0" presId="urn:microsoft.com/office/officeart/2005/8/layout/orgChart1"/>
    <dgm:cxn modelId="{AD99EE03-4FE1-4960-BABC-BAF917B18C01}" type="presParOf" srcId="{E022C21E-D41B-4BEB-B0BA-B36E25C9BFF9}" destId="{DB50FFC5-E1C2-4735-A39F-9716B52A629A}" srcOrd="0" destOrd="0" presId="urn:microsoft.com/office/officeart/2005/8/layout/orgChart1"/>
    <dgm:cxn modelId="{F66FF00D-6E07-4A97-A105-669F88F692F1}" type="presParOf" srcId="{DB50FFC5-E1C2-4735-A39F-9716B52A629A}" destId="{F4D98A01-F867-48DD-BB37-36E278949147}" srcOrd="0" destOrd="0" presId="urn:microsoft.com/office/officeart/2005/8/layout/orgChart1"/>
    <dgm:cxn modelId="{4AC61DD2-5F2B-4CDD-B931-45CFA63E7743}" type="presParOf" srcId="{DB50FFC5-E1C2-4735-A39F-9716B52A629A}" destId="{963C2631-E5DA-4992-B098-D8CFEA37120B}" srcOrd="1" destOrd="0" presId="urn:microsoft.com/office/officeart/2005/8/layout/orgChart1"/>
    <dgm:cxn modelId="{0A63EC46-70E6-40E7-90BC-1C4AF9236A05}" type="presParOf" srcId="{E022C21E-D41B-4BEB-B0BA-B36E25C9BFF9}" destId="{BD7ED844-19B8-404C-A805-24D0D70F5528}" srcOrd="1" destOrd="0" presId="urn:microsoft.com/office/officeart/2005/8/layout/orgChart1"/>
    <dgm:cxn modelId="{D1344886-F1D3-4B4D-8814-77A61273AB82}" type="presParOf" srcId="{BD7ED844-19B8-404C-A805-24D0D70F5528}" destId="{CF89017C-97CB-45CD-A187-54B7423B524D}" srcOrd="0" destOrd="0" presId="urn:microsoft.com/office/officeart/2005/8/layout/orgChart1"/>
    <dgm:cxn modelId="{637A7A16-B83C-4FCD-A2E9-92F1C8EFAF5D}" type="presParOf" srcId="{BD7ED844-19B8-404C-A805-24D0D70F5528}" destId="{0AC946CF-0210-439B-A2C0-D0EC1D2A0964}" srcOrd="1" destOrd="0" presId="urn:microsoft.com/office/officeart/2005/8/layout/orgChart1"/>
    <dgm:cxn modelId="{7C1267FD-8EC7-498B-B5CF-7534472A1C83}" type="presParOf" srcId="{0AC946CF-0210-439B-A2C0-D0EC1D2A0964}" destId="{C43C0F79-C466-47FA-BAFC-3FC3C2238F55}" srcOrd="0" destOrd="0" presId="urn:microsoft.com/office/officeart/2005/8/layout/orgChart1"/>
    <dgm:cxn modelId="{9E5E3DD5-0D21-4289-A6FA-597630625605}" type="presParOf" srcId="{C43C0F79-C466-47FA-BAFC-3FC3C2238F55}" destId="{114C5907-01A9-4987-8A1B-36981C37E4CF}" srcOrd="0" destOrd="0" presId="urn:microsoft.com/office/officeart/2005/8/layout/orgChart1"/>
    <dgm:cxn modelId="{614BDEBA-5AAB-4136-A396-D2F37261B441}" type="presParOf" srcId="{C43C0F79-C466-47FA-BAFC-3FC3C2238F55}" destId="{309934B8-C67D-4C99-856B-8CB790A451F9}" srcOrd="1" destOrd="0" presId="urn:microsoft.com/office/officeart/2005/8/layout/orgChart1"/>
    <dgm:cxn modelId="{68DCB41B-6CE4-4149-B352-46C59660962B}" type="presParOf" srcId="{0AC946CF-0210-439B-A2C0-D0EC1D2A0964}" destId="{077A4C93-8F45-48BE-83A2-2AE2E82BC611}" srcOrd="1" destOrd="0" presId="urn:microsoft.com/office/officeart/2005/8/layout/orgChart1"/>
    <dgm:cxn modelId="{2FBFD8E8-3558-4A0B-8A24-230324D9E63F}" type="presParOf" srcId="{0AC946CF-0210-439B-A2C0-D0EC1D2A0964}" destId="{2B2DFE02-6520-43D6-8709-EEAA456441F7}" srcOrd="2" destOrd="0" presId="urn:microsoft.com/office/officeart/2005/8/layout/orgChart1"/>
    <dgm:cxn modelId="{6736E173-86F2-4123-BC04-C77046AF1552}" type="presParOf" srcId="{BD7ED844-19B8-404C-A805-24D0D70F5528}" destId="{E1467465-D874-4BCC-A17E-89CD0FE1D7DF}" srcOrd="2" destOrd="0" presId="urn:microsoft.com/office/officeart/2005/8/layout/orgChart1"/>
    <dgm:cxn modelId="{D683884D-7DD6-4389-B9A8-FB008C279075}" type="presParOf" srcId="{BD7ED844-19B8-404C-A805-24D0D70F5528}" destId="{0F059C32-5A7D-4318-89BE-50C01A9C4E6B}" srcOrd="3" destOrd="0" presId="urn:microsoft.com/office/officeart/2005/8/layout/orgChart1"/>
    <dgm:cxn modelId="{1C45F26C-3A9F-4C18-A786-1F75365EF9E4}" type="presParOf" srcId="{0F059C32-5A7D-4318-89BE-50C01A9C4E6B}" destId="{125A94BC-22F3-416D-A666-FCAF0FC0AF6C}" srcOrd="0" destOrd="0" presId="urn:microsoft.com/office/officeart/2005/8/layout/orgChart1"/>
    <dgm:cxn modelId="{D04D0EBF-D5B7-4D59-B29C-9143A4DE28EC}" type="presParOf" srcId="{125A94BC-22F3-416D-A666-FCAF0FC0AF6C}" destId="{AFC8798C-0267-4C96-B417-2706F5D15EDF}" srcOrd="0" destOrd="0" presId="urn:microsoft.com/office/officeart/2005/8/layout/orgChart1"/>
    <dgm:cxn modelId="{2941BCF5-D203-4110-93A8-1A3F9396D2C1}" type="presParOf" srcId="{125A94BC-22F3-416D-A666-FCAF0FC0AF6C}" destId="{FCAA8B3D-3C34-44F7-BD3A-110FC30696F1}" srcOrd="1" destOrd="0" presId="urn:microsoft.com/office/officeart/2005/8/layout/orgChart1"/>
    <dgm:cxn modelId="{7AD01023-35E9-4B38-B1F3-C266FEC53F28}" type="presParOf" srcId="{0F059C32-5A7D-4318-89BE-50C01A9C4E6B}" destId="{781CDE89-9C68-4DAB-88F4-93D335117676}" srcOrd="1" destOrd="0" presId="urn:microsoft.com/office/officeart/2005/8/layout/orgChart1"/>
    <dgm:cxn modelId="{9C0F2430-D1C6-482C-9192-4157EEFCB30B}" type="presParOf" srcId="{0F059C32-5A7D-4318-89BE-50C01A9C4E6B}" destId="{289D8DE8-2E12-44E6-9F29-5DCEFDE9D250}" srcOrd="2" destOrd="0" presId="urn:microsoft.com/office/officeart/2005/8/layout/orgChart1"/>
    <dgm:cxn modelId="{15A8F9E8-DEF9-4CFF-AF62-02BFDCEADC94}" type="presParOf" srcId="{E022C21E-D41B-4BEB-B0BA-B36E25C9BFF9}" destId="{3FE6E77E-1842-4376-9524-8A2C82BCF192}" srcOrd="2" destOrd="0" presId="urn:microsoft.com/office/officeart/2005/8/layout/orgChart1"/>
    <dgm:cxn modelId="{05F6CBCB-7635-4643-908B-089BE3C47E41}" type="presParOf" srcId="{DE883BD2-8F4B-4AE0-821D-89B88977C31D}" destId="{80900C84-5715-44FD-8562-13D0F794A6B0}" srcOrd="2" destOrd="0" presId="urn:microsoft.com/office/officeart/2005/8/layout/orgChart1"/>
    <dgm:cxn modelId="{5A8CEC4C-7800-4865-9A72-0F5504B28D09}" type="presParOf" srcId="{DE883BD2-8F4B-4AE0-821D-89B88977C31D}" destId="{FFE3CECC-E106-4AC3-A9E9-CF246FD8C5A1}" srcOrd="3" destOrd="0" presId="urn:microsoft.com/office/officeart/2005/8/layout/orgChart1"/>
    <dgm:cxn modelId="{AEEA32DB-0B2D-43BD-A610-9360693017F1}" type="presParOf" srcId="{FFE3CECC-E106-4AC3-A9E9-CF246FD8C5A1}" destId="{6E1D303C-3EB4-4D7B-92EE-25ED12DCEEFF}" srcOrd="0" destOrd="0" presId="urn:microsoft.com/office/officeart/2005/8/layout/orgChart1"/>
    <dgm:cxn modelId="{9B9225EC-BC23-437D-88E6-AFD066891A71}" type="presParOf" srcId="{6E1D303C-3EB4-4D7B-92EE-25ED12DCEEFF}" destId="{D73CA696-484C-4452-8967-EE7F7021954D}" srcOrd="0" destOrd="0" presId="urn:microsoft.com/office/officeart/2005/8/layout/orgChart1"/>
    <dgm:cxn modelId="{F52F3817-E23D-43BE-B438-323F94342159}" type="presParOf" srcId="{6E1D303C-3EB4-4D7B-92EE-25ED12DCEEFF}" destId="{8F8873B5-107C-4BF9-9B51-E9BD17647C9F}" srcOrd="1" destOrd="0" presId="urn:microsoft.com/office/officeart/2005/8/layout/orgChart1"/>
    <dgm:cxn modelId="{41B15EE6-2418-43B0-BC0F-516C0407B3DA}" type="presParOf" srcId="{FFE3CECC-E106-4AC3-A9E9-CF246FD8C5A1}" destId="{240BDA40-742C-40C0-96A4-AADCFB64A780}" srcOrd="1" destOrd="0" presId="urn:microsoft.com/office/officeart/2005/8/layout/orgChart1"/>
    <dgm:cxn modelId="{2808F49E-43D0-48E1-96A9-DB5CD86D87ED}" type="presParOf" srcId="{240BDA40-742C-40C0-96A4-AADCFB64A780}" destId="{4489BD4B-D61A-434C-BAF0-84DDCB3C5E7D}" srcOrd="0" destOrd="0" presId="urn:microsoft.com/office/officeart/2005/8/layout/orgChart1"/>
    <dgm:cxn modelId="{6AF5F7F3-D778-4514-8794-D1BE3A5B1CF7}" type="presParOf" srcId="{240BDA40-742C-40C0-96A4-AADCFB64A780}" destId="{A6DCA795-1E39-4B49-8A98-8FAB7E2F1332}" srcOrd="1" destOrd="0" presId="urn:microsoft.com/office/officeart/2005/8/layout/orgChart1"/>
    <dgm:cxn modelId="{1A2445AF-17C7-46C7-824F-D28B98022D6C}" type="presParOf" srcId="{A6DCA795-1E39-4B49-8A98-8FAB7E2F1332}" destId="{3C221942-815C-41F0-9A1C-594D09AD075A}" srcOrd="0" destOrd="0" presId="urn:microsoft.com/office/officeart/2005/8/layout/orgChart1"/>
    <dgm:cxn modelId="{3283B6FD-B31E-4060-A8C9-1A4546807EB7}" type="presParOf" srcId="{3C221942-815C-41F0-9A1C-594D09AD075A}" destId="{8260A3C6-1DC3-43A1-8E64-DBC9A13DCC59}" srcOrd="0" destOrd="0" presId="urn:microsoft.com/office/officeart/2005/8/layout/orgChart1"/>
    <dgm:cxn modelId="{E69B43CE-D12B-4A3A-A412-C825E4DCA576}" type="presParOf" srcId="{3C221942-815C-41F0-9A1C-594D09AD075A}" destId="{461EBA03-EB54-4EE3-AD96-A87D398E64A9}" srcOrd="1" destOrd="0" presId="urn:microsoft.com/office/officeart/2005/8/layout/orgChart1"/>
    <dgm:cxn modelId="{02B29848-2C20-4C5C-A7C2-FCBEDD48A914}" type="presParOf" srcId="{A6DCA795-1E39-4B49-8A98-8FAB7E2F1332}" destId="{DC07E21F-C70E-4BD7-93C2-5DD6D6A43185}" srcOrd="1" destOrd="0" presId="urn:microsoft.com/office/officeart/2005/8/layout/orgChart1"/>
    <dgm:cxn modelId="{AEF16714-A992-4D8E-8620-788B625E1057}" type="presParOf" srcId="{A6DCA795-1E39-4B49-8A98-8FAB7E2F1332}" destId="{9837303F-C780-409D-89F2-B975B7BA0DA7}" srcOrd="2" destOrd="0" presId="urn:microsoft.com/office/officeart/2005/8/layout/orgChart1"/>
    <dgm:cxn modelId="{41009A14-C5A8-4237-AC3D-90EA505FF7FE}" type="presParOf" srcId="{FFE3CECC-E106-4AC3-A9E9-CF246FD8C5A1}" destId="{C0B663A7-270C-4B1A-A6F5-FF1B06F51F5F}" srcOrd="2" destOrd="0" presId="urn:microsoft.com/office/officeart/2005/8/layout/orgChart1"/>
    <dgm:cxn modelId="{C7AFB8ED-489C-41C1-8A4F-2EA4EFEE9F3E}" type="presParOf" srcId="{49C53562-2B40-434F-9DF3-55F2060E3F22}" destId="{F2D3494E-4566-459A-AD87-825C0DF3C14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42E52-A326-477D-B32A-30604BE74C0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Designing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43000" y="381000"/>
          <a:ext cx="76962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Architectural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odd number of doors and even number of windows</a:t>
            </a:r>
          </a:p>
          <a:p>
            <a:r>
              <a:rPr lang="en-US" dirty="0" smtClean="0"/>
              <a:t>There should be even number of windows</a:t>
            </a:r>
          </a:p>
          <a:p>
            <a:r>
              <a:rPr lang="en-US" dirty="0" smtClean="0"/>
              <a:t>The main should not be directed to West</a:t>
            </a:r>
          </a:p>
          <a:p>
            <a:r>
              <a:rPr lang="en-US" dirty="0" smtClean="0"/>
              <a:t>The kitchen is better to place in east-west or west-north directions</a:t>
            </a:r>
          </a:p>
          <a:p>
            <a:r>
              <a:rPr lang="en-US" dirty="0" smtClean="0"/>
              <a:t>Bathrooms should not be placed in north-east direction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verts = (4, 2, 0), (4, -2, 0), (0,-2,0 ),(-4, -2, 0), (-4, 2, 0), (0,2,0),(4, 2, 4), (4, -2, 4), (0,-2, 4 ),(-4, -2, 4), (-4, 2, 4), (0 ,2 ,4)</a:t>
            </a:r>
          </a:p>
          <a:p>
            <a:endParaRPr lang="fr-FR" dirty="0" smtClean="0"/>
          </a:p>
          <a:p>
            <a:r>
              <a:rPr lang="fr-FR" dirty="0" smtClean="0"/>
              <a:t>faces = (0, 1, 7, 6), (1, 7, 8, 2), (2, 8, 9, 3), (3, 9, 10, 4), (10, 4, 5, 11), (11, 5, 0, 6 ), (2, 8, 11, 5)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Motivation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7467600" cy="3733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 smtClean="0">
                <a:latin typeface="Corbel" pitchFamily="34" charset="0"/>
              </a:rPr>
              <a:t>Lack of software tools which guide to design house plans according to architectural and legal rules.</a:t>
            </a:r>
          </a:p>
          <a:p>
            <a:pPr algn="just">
              <a:buNone/>
            </a:pPr>
            <a:endParaRPr lang="en-US" sz="3000" dirty="0" smtClean="0">
              <a:latin typeface="Corbel" pitchFamily="34" charset="0"/>
            </a:endParaRPr>
          </a:p>
          <a:p>
            <a:pPr algn="just"/>
            <a:r>
              <a:rPr lang="en-US" sz="3000" dirty="0" smtClean="0">
                <a:latin typeface="Corbel" pitchFamily="34" charset="0"/>
              </a:rPr>
              <a:t>Applying all the rules manually while designing a house plan is much time consuming thus it wastes the valuable time that can be used for creative designing.</a:t>
            </a:r>
          </a:p>
          <a:p>
            <a:pPr algn="just"/>
            <a:endParaRPr lang="en-US" sz="3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Goals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315200" cy="3429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orbel" pitchFamily="34" charset="0"/>
              </a:rPr>
              <a:t>Provide an initial basic design of a house which satisfies architectural and legal rules.</a:t>
            </a:r>
          </a:p>
          <a:p>
            <a:pPr algn="just"/>
            <a:r>
              <a:rPr lang="en-US" sz="2400" dirty="0" smtClean="0">
                <a:latin typeface="Corbel" pitchFamily="34" charset="0"/>
              </a:rPr>
              <a:t>Save time of architects which can be used for further beautifications and to apply creativity to design.</a:t>
            </a:r>
          </a:p>
          <a:p>
            <a:pPr algn="just"/>
            <a:r>
              <a:rPr lang="en-US" sz="2400" dirty="0" smtClean="0"/>
              <a:t>Provide a best home plan design which brings prosperity, peace of mind and long lives to house inmates.</a:t>
            </a:r>
          </a:p>
          <a:p>
            <a:pPr algn="just"/>
            <a:endParaRPr lang="en-US" dirty="0">
              <a:latin typeface="Corbel" pitchFamily="34" charset="0"/>
            </a:endParaRPr>
          </a:p>
        </p:txBody>
      </p:sp>
      <p:pic>
        <p:nvPicPr>
          <p:cNvPr id="4" name="Picture 2" descr="https://encrypted-tbn1.gstatic.com/images?q=tbn:ANd9GcQ7fSSnvYIxCGcBGIU32X_OksgIwipVEEzkxCBw8vUkVBgOMIKz"/>
          <p:cNvPicPr>
            <a:picLocks noChangeAspect="1" noChangeArrowheads="1"/>
          </p:cNvPicPr>
          <p:nvPr/>
        </p:nvPicPr>
        <p:blipFill>
          <a:blip r:embed="rId3"/>
          <a:srcRect b="11080"/>
          <a:stretch>
            <a:fillRect/>
          </a:stretch>
        </p:blipFill>
        <p:spPr bwMode="auto">
          <a:xfrm>
            <a:off x="4873688" y="3886200"/>
            <a:ext cx="3818081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447800"/>
          <a:ext cx="6858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Research Methodology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00200" y="1397000"/>
          <a:ext cx="6858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Research Methodology (cont)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7800" y="2284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372100" y="3236912"/>
            <a:ext cx="5105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09406" y="2436018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18906" y="3236912"/>
            <a:ext cx="510619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267994" y="3579018"/>
            <a:ext cx="2286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4722812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48752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63194" y="3579018"/>
            <a:ext cx="2590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57896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67802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1600200" y="2894012"/>
            <a:ext cx="4724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429000" y="684212"/>
            <a:ext cx="449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829300" y="559911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6323012"/>
            <a:ext cx="6096000" cy="158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57800" y="31988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0370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914900" y="3617912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57800" y="34274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7322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3962402" y="3579812"/>
            <a:ext cx="129539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4707607">
            <a:off x="5003203" y="1885807"/>
            <a:ext cx="990600" cy="1066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257800" y="2588418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372100" y="2550318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372894" y="155971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24400" y="5256212"/>
            <a:ext cx="304800" cy="3048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33800" y="1141412"/>
            <a:ext cx="381000" cy="304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96000" y="106521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edge of house &gt;10’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0419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window wall&gt; 7.5’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1790700" y="3084512"/>
            <a:ext cx="403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352800" y="1370012"/>
            <a:ext cx="3810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2" idx="2"/>
          </p:cNvCxnSpPr>
          <p:nvPr/>
        </p:nvCxnSpPr>
        <p:spPr>
          <a:xfrm flipV="1">
            <a:off x="4267200" y="5408612"/>
            <a:ext cx="4572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71800" y="274161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Distance </a:t>
            </a:r>
          </a:p>
          <a:p>
            <a:r>
              <a:rPr lang="en-US" sz="1200" dirty="0" smtClean="0">
                <a:latin typeface="Corbel" pitchFamily="34" charset="0"/>
              </a:rPr>
              <a:t>should </a:t>
            </a:r>
          </a:p>
          <a:p>
            <a:r>
              <a:rPr lang="en-US" sz="1200" dirty="0" smtClean="0">
                <a:latin typeface="Corbel" pitchFamily="34" charset="0"/>
              </a:rPr>
              <a:t>be &gt; 50’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53200" y="586581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Center of road to edge of house &gt; 12’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953000" y="19796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53000" y="51800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353197" y="3579415"/>
            <a:ext cx="3199606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38800" y="37410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Bedroom – min 100 </a:t>
            </a:r>
            <a:r>
              <a:rPr lang="en-US" sz="1200" dirty="0" err="1" smtClean="0">
                <a:latin typeface="Corbel" pitchFamily="34" charset="0"/>
              </a:rPr>
              <a:t>sqft</a:t>
            </a:r>
            <a:endParaRPr lang="en-US" sz="1200" dirty="0" smtClean="0">
              <a:latin typeface="Corbel" pitchFamily="34" charset="0"/>
            </a:endParaRPr>
          </a:p>
          <a:p>
            <a:r>
              <a:rPr lang="en-US" sz="1200" dirty="0" smtClean="0">
                <a:latin typeface="Corbel" pitchFamily="34" charset="0"/>
              </a:rPr>
              <a:t>Bathroom – min 35 </a:t>
            </a:r>
            <a:r>
              <a:rPr lang="en-US" sz="1200" dirty="0" err="1" smtClean="0">
                <a:latin typeface="Corbel" pitchFamily="34" charset="0"/>
              </a:rPr>
              <a:t>sqft</a:t>
            </a:r>
            <a:endParaRPr lang="en-US" sz="1200" dirty="0" smtClean="0">
              <a:latin typeface="Corbel" pitchFamily="34" charset="0"/>
            </a:endParaRPr>
          </a:p>
          <a:p>
            <a:r>
              <a:rPr lang="en-US" sz="1200" dirty="0" smtClean="0">
                <a:latin typeface="Corbel" pitchFamily="34" charset="0"/>
              </a:rPr>
              <a:t>Living room – min 250 </a:t>
            </a:r>
            <a:r>
              <a:rPr lang="en-US" sz="1200" dirty="0" err="1" smtClean="0">
                <a:latin typeface="Corbel" pitchFamily="34" charset="0"/>
              </a:rPr>
              <a:t>sqft</a:t>
            </a:r>
            <a:endParaRPr lang="en-US" sz="1200" dirty="0" smtClean="0">
              <a:latin typeface="Corbel" pitchFamily="34" charset="0"/>
            </a:endParaRPr>
          </a:p>
          <a:p>
            <a:r>
              <a:rPr lang="en-US" sz="1200" dirty="0" smtClean="0">
                <a:latin typeface="Corbel" pitchFamily="34" charset="0"/>
              </a:rPr>
              <a:t>Dining room – min 120 </a:t>
            </a:r>
            <a:r>
              <a:rPr lang="en-US" sz="1200" dirty="0" err="1" smtClean="0">
                <a:latin typeface="Corbel" pitchFamily="34" charset="0"/>
              </a:rPr>
              <a:t>sqft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 flipH="1" flipV="1">
            <a:off x="7543006" y="2132012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000" y="200741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Wall to roof edge &gt; 2.5’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01000" y="43434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Blind wall -&gt;</a:t>
            </a:r>
          </a:p>
          <a:p>
            <a:r>
              <a:rPr lang="en-US" sz="1200" dirty="0" smtClean="0">
                <a:latin typeface="Corbel" pitchFamily="34" charset="0"/>
              </a:rPr>
              <a:t>No windows,</a:t>
            </a:r>
          </a:p>
          <a:p>
            <a:r>
              <a:rPr lang="en-US" sz="1200" dirty="0" smtClean="0">
                <a:latin typeface="Corbel" pitchFamily="34" charset="0"/>
              </a:rPr>
              <a:t> doors</a:t>
            </a:r>
          </a:p>
          <a:p>
            <a:endParaRPr lang="en-US" sz="1200" dirty="0">
              <a:latin typeface="Corbe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rot="10800000">
            <a:off x="7772401" y="4265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20574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Legal</a:t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Rules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76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Road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05400" y="525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well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91000" y="1143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Septic tank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102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Window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01000" y="198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Blind wall</a:t>
            </a:r>
            <a:endParaRPr lang="en-US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studies\4th Year\Research\presentation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9" y="2128838"/>
            <a:ext cx="3409950" cy="3409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399" y="4262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599" y="3348038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399" y="3652838"/>
            <a:ext cx="590136" cy="476250"/>
          </a:xfrm>
          <a:prstGeom prst="rect">
            <a:avLst/>
          </a:prstGeom>
          <a:noFill/>
        </p:spPr>
      </p:pic>
      <p:pic>
        <p:nvPicPr>
          <p:cNvPr id="1029" name="Picture 5" descr="G:\studies\4th Year\Research\presentation\images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199" y="1976438"/>
            <a:ext cx="1017169" cy="785813"/>
          </a:xfrm>
          <a:prstGeom prst="rect">
            <a:avLst/>
          </a:prstGeom>
          <a:noFill/>
        </p:spPr>
      </p:pic>
      <p:pic>
        <p:nvPicPr>
          <p:cNvPr id="10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5263" y="2262188"/>
            <a:ext cx="590136" cy="4762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399" y="833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543799" y="9858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696199" y="11382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1799" y="54816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124199" y="56340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76599" y="5786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199" y="4186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Study Room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398" y="300038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Ventilation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0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399" y="5481638"/>
            <a:ext cx="1113302" cy="838200"/>
          </a:xfrm>
          <a:prstGeom prst="rect">
            <a:avLst/>
          </a:prstGeom>
          <a:noFill/>
        </p:spPr>
      </p:pic>
      <p:pic>
        <p:nvPicPr>
          <p:cNvPr id="21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599" y="1671638"/>
            <a:ext cx="1113302" cy="838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543799" y="631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799" y="250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1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34400" y="5940928"/>
            <a:ext cx="533400" cy="517023"/>
          </a:xfrm>
          <a:prstGeom prst="rect">
            <a:avLst/>
          </a:prstGeom>
          <a:noFill/>
        </p:spPr>
      </p:pic>
      <p:pic>
        <p:nvPicPr>
          <p:cNvPr id="25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199" y="2357438"/>
            <a:ext cx="533400" cy="51702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62599" y="1595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799" y="681038"/>
            <a:ext cx="990600" cy="990600"/>
          </a:xfrm>
          <a:prstGeom prst="rect">
            <a:avLst/>
          </a:prstGeom>
          <a:noFill/>
        </p:spPr>
      </p:pic>
      <p:pic>
        <p:nvPicPr>
          <p:cNvPr id="28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799" y="985838"/>
            <a:ext cx="533400" cy="517023"/>
          </a:xfrm>
          <a:prstGeom prst="rect">
            <a:avLst/>
          </a:prstGeom>
          <a:noFill/>
        </p:spPr>
      </p:pic>
      <p:pic>
        <p:nvPicPr>
          <p:cNvPr id="1032" name="Picture 8" descr="G:\studies\4th Year\Research\presentation\images (3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91399" y="3271838"/>
            <a:ext cx="1084076" cy="895350"/>
          </a:xfrm>
          <a:prstGeom prst="rect">
            <a:avLst/>
          </a:prstGeom>
          <a:noFill/>
        </p:spPr>
      </p:pic>
      <p:pic>
        <p:nvPicPr>
          <p:cNvPr id="30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58199" y="3576638"/>
            <a:ext cx="533400" cy="51702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391399" y="2890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Wash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3" name="Picture 9" descr="G:\studies\4th Year\Research\presentation\images (4)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14837" y="5862638"/>
            <a:ext cx="842962" cy="84296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257800" y="60795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Bed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34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6079570"/>
            <a:ext cx="533400" cy="517023"/>
          </a:xfrm>
          <a:prstGeom prst="rect">
            <a:avLst/>
          </a:prstGeom>
          <a:noFill/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4495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Architectural Rules 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South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East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West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1981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North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Expected Scientific Output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1752600" cy="160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Define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Scientific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Methods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676400"/>
            <a:ext cx="533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Corbel" pitchFamily="34" charset="0"/>
              </a:rPr>
              <a:t>To gain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customer requirements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>
                <a:latin typeface="Corbel" pitchFamily="34" charset="0"/>
              </a:rPr>
              <a:t>To design the house plan applying</a:t>
            </a:r>
            <a:r>
              <a:rPr lang="en-US" sz="3200" dirty="0" smtClean="0">
                <a:latin typeface="Corbel" pitchFamily="34" charset="0"/>
              </a:rPr>
              <a:t> rules</a:t>
            </a:r>
            <a:endParaRPr lang="en-US" sz="3200" baseline="0" dirty="0" smtClean="0">
              <a:latin typeface="Corbe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baseline="0" dirty="0" smtClean="0">
              <a:latin typeface="Corbe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aseline="0" dirty="0" smtClean="0">
                <a:latin typeface="Corbel" pitchFamily="34" charset="0"/>
              </a:rPr>
              <a:t>To build a logical </a:t>
            </a:r>
            <a:r>
              <a:rPr lang="en-US" sz="3200" dirty="0">
                <a:latin typeface="Corbel" pitchFamily="34" charset="0"/>
              </a:rPr>
              <a:t>d</a:t>
            </a:r>
            <a:r>
              <a:rPr lang="en-US" sz="3200" baseline="0" dirty="0" smtClean="0">
                <a:latin typeface="Corbel" pitchFamily="34" charset="0"/>
              </a:rPr>
              <a:t>efinition of the</a:t>
            </a:r>
            <a:r>
              <a:rPr lang="en-US" sz="3200" dirty="0" smtClean="0">
                <a:latin typeface="Corbel" pitchFamily="34" charset="0"/>
              </a:rPr>
              <a:t> </a:t>
            </a:r>
            <a:r>
              <a:rPr lang="en-US" sz="3200" baseline="0" dirty="0" smtClean="0">
                <a:latin typeface="Corbel" pitchFamily="34" charset="0"/>
              </a:rPr>
              <a:t>house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baseline="0" dirty="0" smtClean="0">
              <a:latin typeface="Corbe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Corbel" pitchFamily="34" charset="0"/>
              </a:rPr>
              <a:t>To visualize the design graphically</a:t>
            </a:r>
            <a:endParaRPr lang="en-US" sz="3200" baseline="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781300" y="20193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71800" y="2819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3657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2743200" y="40386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 the plan of land </a:t>
            </a:r>
          </a:p>
          <a:p>
            <a:r>
              <a:rPr lang="en-US" sz="2800" dirty="0" smtClean="0"/>
              <a:t>Configuring the directions of the land. </a:t>
            </a:r>
          </a:p>
          <a:p>
            <a:r>
              <a:rPr lang="en-US" sz="2800" dirty="0" smtClean="0"/>
              <a:t>Define the design according to relevant measuring scale. </a:t>
            </a:r>
          </a:p>
          <a:p>
            <a:r>
              <a:rPr lang="en-US" sz="2800" dirty="0" smtClean="0"/>
              <a:t>Represent the home design in a vertex based approach. </a:t>
            </a:r>
          </a:p>
          <a:p>
            <a:r>
              <a:rPr lang="en-US" sz="2800" dirty="0" smtClean="0"/>
              <a:t>Generate the </a:t>
            </a:r>
            <a:r>
              <a:rPr lang="en-US" sz="2800" dirty="0" smtClean="0"/>
              <a:t>design of the house according to architectural, legal, geometrical and scaling rules.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589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Architectural Home Plan Designing  System with  Knowledge Base Inspection</vt:lpstr>
      <vt:lpstr>Motivation</vt:lpstr>
      <vt:lpstr>Goals</vt:lpstr>
      <vt:lpstr>Research Methodology</vt:lpstr>
      <vt:lpstr>Research Methodology (cont)</vt:lpstr>
      <vt:lpstr>Legal Rules</vt:lpstr>
      <vt:lpstr>Architectural Rules </vt:lpstr>
      <vt:lpstr>Expected Scientific Output</vt:lpstr>
      <vt:lpstr>Research Questions</vt:lpstr>
      <vt:lpstr>Slide 10</vt:lpstr>
      <vt:lpstr>Thank You</vt:lpstr>
      <vt:lpstr>Some of Architectural Rules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82</cp:revision>
  <dcterms:created xsi:type="dcterms:W3CDTF">2014-01-27T15:33:49Z</dcterms:created>
  <dcterms:modified xsi:type="dcterms:W3CDTF">2014-02-11T05:32:11Z</dcterms:modified>
</cp:coreProperties>
</file>