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58" r:id="rId9"/>
    <p:sldId id="259" r:id="rId10"/>
    <p:sldId id="260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 Hoang Phuc" initials="PH" lastIdx="1" clrIdx="0">
    <p:extLst>
      <p:ext uri="{19B8F6BF-5375-455C-9EA6-DF929625EA0E}">
        <p15:presenceInfo xmlns:p15="http://schemas.microsoft.com/office/powerpoint/2012/main" userId="S::110121242@st.tvu.edu.vn::e1076c2e-ed69-443c-8c82-4f92a993530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4456-BEA8-14BD-6003-02F50AC41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462A7-D452-6A13-6274-29994465E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12526-1EEB-3540-D173-AEDD77A5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DC77-4CA6-4C87-BE67-3601FCD8D56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D1253-220F-E1C7-BE0F-14FE1932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56B1A-C368-B68F-55B1-3C97093C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BE7B-8C6A-4521-AC0D-F4FAD6600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5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3B3E-7C31-B1EC-32DF-87F69E85F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88573-C5E5-AB87-4461-D206F5787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F0711-23BF-5686-1E9F-87AFF10B0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DC77-4CA6-4C87-BE67-3601FCD8D56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EF3B1-9947-963A-E8F3-2DD2B314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EF662-1CED-BC2D-59A5-DFD8E4EE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BE7B-8C6A-4521-AC0D-F4FAD6600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9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ADC507-538C-9971-9A2A-088F6212E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0EA43-57F7-83BE-B381-1DAD9B107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8FD0B-1CE3-8FE0-9422-322DD322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DC77-4CA6-4C87-BE67-3601FCD8D56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9D37A-B64C-06A9-0CEF-519E2FA3D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C1019-3EE2-4DCD-9A3B-0F0C56DA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BE7B-8C6A-4521-AC0D-F4FAD6600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FDAC-2B76-B048-FFB0-910ED48F9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5D04D-8CE8-9F80-AC01-50A088049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DF761-7F06-C459-6CE3-581DC473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DC77-4CA6-4C87-BE67-3601FCD8D56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D4A60-22DF-4DFB-790F-DC304C0D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365A3-A027-C0F4-B59F-4A015DEA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BE7B-8C6A-4521-AC0D-F4FAD6600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8CFAA-16CE-E205-2D0D-65CD4C97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9CF7B-F8D5-D984-4620-D14D5DCD4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0F436-F48F-062E-7B6B-E0BDF82D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DC77-4CA6-4C87-BE67-3601FCD8D56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A6170-2F0A-8146-4D13-6F308DD5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018DB-E48F-4041-1047-70BED98F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BE7B-8C6A-4521-AC0D-F4FAD6600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41FF-7C60-70D0-762A-4069CFD51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ACDF5-24EC-355D-DF96-313E5F002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C2A48-D7EF-BD81-A5AB-654B89938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7AE12-E248-D090-2044-E6C53862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DC77-4CA6-4C87-BE67-3601FCD8D56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05E7D-2C0D-5BD9-9FC9-130C57578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7D13B-FF9A-E26E-1755-AF491F27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BE7B-8C6A-4521-AC0D-F4FAD6600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0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749E-57D4-1C71-BD12-3E3A5642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A359F-2682-5A30-652A-E6FBFFD92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8828C-0573-15D8-68AC-87B98EE6C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027F4-EE4B-BC77-86DA-E64EBCC51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2E5F7-237D-F328-1946-99863701F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32C542-5840-0327-3C35-18B5F05B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DC77-4CA6-4C87-BE67-3601FCD8D56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0F430-0780-4B60-56C8-D7DBBBDE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603194-67BF-D809-D2CA-42D2F849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BE7B-8C6A-4521-AC0D-F4FAD6600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4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8776-06A9-3172-7E27-4A3D65E5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707AEF-9AAC-1959-ABA7-13A65424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DC77-4CA6-4C87-BE67-3601FCD8D56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5C876-B704-469A-A327-950ACA11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8121C-DA44-9B6D-CD52-7D2C301F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BE7B-8C6A-4521-AC0D-F4FAD6600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5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3B02DE-AC88-B736-532A-957D10EB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DC77-4CA6-4C87-BE67-3601FCD8D56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1CE3B9-0B20-DDE8-9BDC-DD180965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F34B0-C698-F03B-54B3-E193F89E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BE7B-8C6A-4521-AC0D-F4FAD6600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1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B6E8-CC81-6266-8C1F-2ED1EB2DA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E0172-55CF-419D-2103-48A0FD117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9B8B9-BF2D-77B3-3A36-5BD065982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4B55A-6FC3-C558-F9FD-66CFF9AF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DC77-4CA6-4C87-BE67-3601FCD8D56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DE2D3-6E6D-0C70-1E45-42D804500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674D6-912C-FCA9-3D2D-2032D4BB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BE7B-8C6A-4521-AC0D-F4FAD6600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4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82A8-59CB-F44A-9DA1-7C78C88E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4D3809-F504-F052-9A94-A12E79B59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AE39D-A523-9306-DB2F-B72C79C81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2CAFD-21E3-D77C-EB56-94400792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DC77-4CA6-4C87-BE67-3601FCD8D56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F135D-7A62-B885-43DA-AD4D3063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62497-E23E-A0F1-A8F4-314EEC84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BE7B-8C6A-4521-AC0D-F4FAD6600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3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1B17C-B055-DF61-4C58-18F264DC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821A3-130E-C943-808D-61FA9783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3C1AF-616E-D077-4D16-9EB7F394E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4DC77-4CA6-4C87-BE67-3601FCD8D56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DA476-C00E-B090-F5FF-193FFF6BC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D1D21-1C6E-C3AB-6662-7A2C8D333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9BE7B-8C6A-4521-AC0D-F4FAD6600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DB8CFF3-B227-E876-FD8C-7BFDA55DD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488" y="457200"/>
            <a:ext cx="9144000" cy="840442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 TẬP ĐỒ ÁN CƠ SỞ NGÀNH </a:t>
            </a:r>
            <a:b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 KỲ 1, NĂM HỌC 2023-2024</a:t>
            </a:r>
            <a:endParaRPr lang="vi-VN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F9235B5-4F7F-1AA1-BCAB-1A7ADA5F0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51875"/>
            <a:ext cx="9144000" cy="760087"/>
          </a:xfrm>
        </p:spPr>
        <p:txBody>
          <a:bodyPr>
            <a:normAutofit/>
          </a:bodyPr>
          <a:lstStyle/>
          <a:p>
            <a:r>
              <a:rPr lang="en-US" sz="3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 DỰNG WEBSITE BÁN GIÀY</a:t>
            </a:r>
            <a:endParaRPr lang="vi-VN" sz="3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vi-VN" sz="3500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3C2E5F76-8B9C-265C-672D-DF7285E0858E}"/>
              </a:ext>
            </a:extLst>
          </p:cNvPr>
          <p:cNvSpPr txBox="1"/>
          <p:nvPr/>
        </p:nvSpPr>
        <p:spPr>
          <a:xfrm>
            <a:off x="2059902" y="3965866"/>
            <a:ext cx="2595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dẫn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Võ Thành C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vi-VN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0B6EF8CB-57AF-DF7B-34A3-90826659CB90}"/>
              </a:ext>
            </a:extLst>
          </p:cNvPr>
          <p:cNvSpPr txBox="1"/>
          <p:nvPr/>
        </p:nvSpPr>
        <p:spPr>
          <a:xfrm>
            <a:off x="7893951" y="3787479"/>
            <a:ext cx="24032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Sinh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Hồ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Hoàng Phúc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MSSV: 110121242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DA21TTA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vi-VN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54CE5BFB-CC36-DD10-06A0-9DB3689EE244}"/>
              </a:ext>
            </a:extLst>
          </p:cNvPr>
          <p:cNvSpPr txBox="1"/>
          <p:nvPr/>
        </p:nvSpPr>
        <p:spPr>
          <a:xfrm>
            <a:off x="4654996" y="5754469"/>
            <a:ext cx="2882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Trà</a:t>
            </a:r>
            <a:r>
              <a:rPr lang="en-US" sz="1800" b="1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Vinh, tháng 1 năm 2024</a:t>
            </a:r>
            <a:endParaRPr lang="vi-VN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vi-V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177426-8579-4FE0-9446-59AD97651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537256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B4693-BBFF-A64A-8D64-7A261A98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E362-469B-43B9-A133-178F0BAD0EDC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78679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5F05-2B77-4CD4-88FC-C9D70093E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1FD6D-78B0-C1CC-F03D-5161C2A06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9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5F05-2B77-4CD4-88FC-C9D70093E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1FD6D-78B0-C1CC-F03D-5161C2A06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4CFAB-E493-035B-D8CF-11557F3C1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105"/>
            <a:ext cx="12192000" cy="594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1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B7586F-0549-2C83-7607-C4056032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CC837AF-2747-B1C0-73F6-CF0F0F2D4C0E}"/>
              </a:ext>
            </a:extLst>
          </p:cNvPr>
          <p:cNvSpPr/>
          <p:nvPr/>
        </p:nvSpPr>
        <p:spPr>
          <a:xfrm>
            <a:off x="2398338" y="5380546"/>
            <a:ext cx="7395324" cy="747049"/>
          </a:xfrm>
          <a:prstGeom prst="round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5: KẾT LUẬN VÀ HƯỚNG PHÁT TRIỂN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E23AC56-CDF8-DF65-F1DF-CE97E7916A62}"/>
              </a:ext>
            </a:extLst>
          </p:cNvPr>
          <p:cNvSpPr/>
          <p:nvPr/>
        </p:nvSpPr>
        <p:spPr>
          <a:xfrm>
            <a:off x="2398338" y="1690688"/>
            <a:ext cx="7395324" cy="747049"/>
          </a:xfrm>
          <a:prstGeom prst="round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1: TỔNG QUAN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319D64-59FA-48D0-1D9A-7E8BEEE63433}"/>
              </a:ext>
            </a:extLst>
          </p:cNvPr>
          <p:cNvSpPr/>
          <p:nvPr/>
        </p:nvSpPr>
        <p:spPr>
          <a:xfrm>
            <a:off x="2398338" y="2613760"/>
            <a:ext cx="7395324" cy="747049"/>
          </a:xfrm>
          <a:prstGeom prst="round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2: NGHIÊN CỨU LÝ THUYẾT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B7ED71C-CF39-552B-1CA6-64B9BA9DB3C5}"/>
              </a:ext>
            </a:extLst>
          </p:cNvPr>
          <p:cNvSpPr/>
          <p:nvPr/>
        </p:nvSpPr>
        <p:spPr>
          <a:xfrm>
            <a:off x="2398338" y="3536022"/>
            <a:ext cx="7395324" cy="747049"/>
          </a:xfrm>
          <a:prstGeom prst="round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3: HIỆN THỰC HÓA NGHIÊN CỨU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8563DF8-A770-D914-549B-E30D3C526E03}"/>
              </a:ext>
            </a:extLst>
          </p:cNvPr>
          <p:cNvSpPr/>
          <p:nvPr/>
        </p:nvSpPr>
        <p:spPr>
          <a:xfrm>
            <a:off x="2398338" y="4458284"/>
            <a:ext cx="7395324" cy="747049"/>
          </a:xfrm>
          <a:prstGeom prst="round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4: KẾT QUẢ NGHIÊN CỨU</a:t>
            </a:r>
          </a:p>
        </p:txBody>
      </p:sp>
    </p:spTree>
    <p:extLst>
      <p:ext uri="{BB962C8B-B14F-4D97-AF65-F5344CB8AC3E}">
        <p14:creationId xmlns:p14="http://schemas.microsoft.com/office/powerpoint/2010/main" val="3924978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5F05-2B77-4CD4-88FC-C9D70093E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1FD6D-78B0-C1CC-F03D-5161C2A06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6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5F05-2B77-4CD4-88FC-C9D70093E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1FD6D-78B0-C1CC-F03D-5161C2A06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7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5F05-2B77-4CD4-88FC-C9D70093E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1FD6D-78B0-C1CC-F03D-5161C2A06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26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5F05-2B77-4CD4-88FC-C9D70093E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1FD6D-78B0-C1CC-F03D-5161C2A06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5F05-2B77-4CD4-88FC-C9D70093E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1FD6D-78B0-C1CC-F03D-5161C2A06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5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5F05-2B77-4CD4-88FC-C9D70093E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1FD6D-78B0-C1CC-F03D-5161C2A06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37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5F05-2B77-4CD4-88FC-C9D70093E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1FD6D-78B0-C1CC-F03D-5161C2A06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4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92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THỰC TẬP ĐỒ ÁN CƠ SỞ NGÀNH  HỌC KỲ 1, NĂM HỌC 2023-2024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 Hoang Phuc</dc:creator>
  <cp:lastModifiedBy>Ho Hoang Phuc</cp:lastModifiedBy>
  <cp:revision>6</cp:revision>
  <dcterms:created xsi:type="dcterms:W3CDTF">2024-01-10T09:14:53Z</dcterms:created>
  <dcterms:modified xsi:type="dcterms:W3CDTF">2024-01-11T05:10:13Z</dcterms:modified>
</cp:coreProperties>
</file>