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4456-BEA8-14BD-6003-02F50AC41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62A7-D452-6A13-6274-29994465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2526-1EEB-3540-D173-AEDD77A5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1253-220F-E1C7-BE0F-14FE1932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6B1A-C368-B68F-55B1-3C97093C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B3E-7C31-B1EC-32DF-87F69E85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8573-C5E5-AB87-4461-D206F5787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0711-23BF-5686-1E9F-87AFF10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F3B1-9947-963A-E8F3-2DD2B314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F662-1CED-BC2D-59A5-DFD8E4E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DC507-538C-9971-9A2A-088F6212E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EA43-57F7-83BE-B381-1DAD9B10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FD0B-1CE3-8FE0-9422-322DD322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D37A-B64C-06A9-0CEF-519E2FA3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1019-3EE2-4DCD-9A3B-0F0C56DA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FDAC-2B76-B048-FFB0-910ED48F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D04D-8CE8-9F80-AC01-50A08804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F761-7F06-C459-6CE3-581DC473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4A60-22DF-4DFB-790F-DC304C0D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65A3-A027-C0F4-B59F-4A015DEA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CFAA-16CE-E205-2D0D-65CD4C97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9CF7B-F8D5-D984-4620-D14D5DCD4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0F436-F48F-062E-7B6B-E0BDF82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A6170-2F0A-8146-4D13-6F308DD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18DB-E48F-4041-1047-70BED98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41FF-7C60-70D0-762A-4069CFD5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CDF5-24EC-355D-DF96-313E5F002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2A48-D7EF-BD81-A5AB-654B8993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AE12-E248-D090-2044-E6C53862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5E7D-2C0D-5BD9-9FC9-130C5757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7D13B-FF9A-E26E-1755-AF491F27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749E-57D4-1C71-BD12-3E3A56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359F-2682-5A30-652A-E6FBFFD9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828C-0573-15D8-68AC-87B98EE6C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027F4-EE4B-BC77-86DA-E64EBCC5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2E5F7-237D-F328-1946-99863701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2C542-5840-0327-3C35-18B5F05B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0F430-0780-4B60-56C8-D7DBBBDE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3194-67BF-D809-D2CA-42D2F849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8776-06A9-3172-7E27-4A3D65E5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07AEF-9AAC-1959-ABA7-13A65424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5C876-B704-469A-A327-950ACA11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8121C-DA44-9B6D-CD52-7D2C301F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B02DE-AC88-B736-532A-957D10EB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CE3B9-0B20-DDE8-9BDC-DD18096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F34B0-C698-F03B-54B3-E193F89E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B6E8-CC81-6266-8C1F-2ED1EB2D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0172-55CF-419D-2103-48A0FD11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9B8B9-BF2D-77B3-3A36-5BD06598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4B55A-6FC3-C558-F9FD-66CFF9AF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DE2D3-6E6D-0C70-1E45-42D80450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674D6-912C-FCA9-3D2D-2032D4B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82A8-59CB-F44A-9DA1-7C78C88E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D3809-F504-F052-9A94-A12E79B59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E39D-A523-9306-DB2F-B72C79C8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2CAFD-21E3-D77C-EB56-94400792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135D-7A62-B885-43DA-AD4D306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2497-E23E-A0F1-A8F4-314EEC8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B17C-B055-DF61-4C58-18F264DC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21A3-130E-C943-808D-61FA9783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C1AF-616E-D077-4D16-9EB7F394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DC77-4CA6-4C87-BE67-3601FCD8D56C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DA476-C00E-B090-F5FF-193FFF6BC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1D21-1C6E-C3AB-6662-7A2C8D33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BE7B-8C6A-4521-AC0D-F4FAD660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4CFAB-E493-035B-D8CF-11557F3C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105"/>
            <a:ext cx="12192000" cy="5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F05-2B77-4CD4-88FC-C9D70093E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FD6D-78B0-C1CC-F03D-5161C2A06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Hoang Phuc</dc:creator>
  <cp:lastModifiedBy>Ho Hoang Phuc</cp:lastModifiedBy>
  <cp:revision>1</cp:revision>
  <dcterms:created xsi:type="dcterms:W3CDTF">2024-01-10T09:14:53Z</dcterms:created>
  <dcterms:modified xsi:type="dcterms:W3CDTF">2024-01-10T09:15:05Z</dcterms:modified>
</cp:coreProperties>
</file>