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32"/>
  </p:notesMasterIdLst>
  <p:sldIdLst>
    <p:sldId id="256" r:id="rId2"/>
    <p:sldId id="277" r:id="rId3"/>
    <p:sldId id="275" r:id="rId4"/>
    <p:sldId id="280" r:id="rId5"/>
    <p:sldId id="281" r:id="rId6"/>
    <p:sldId id="282" r:id="rId7"/>
    <p:sldId id="283" r:id="rId8"/>
    <p:sldId id="258" r:id="rId9"/>
    <p:sldId id="284" r:id="rId10"/>
    <p:sldId id="285" r:id="rId11"/>
    <p:sldId id="286" r:id="rId12"/>
    <p:sldId id="287" r:id="rId13"/>
    <p:sldId id="288" r:id="rId14"/>
    <p:sldId id="289" r:id="rId15"/>
    <p:sldId id="263" r:id="rId16"/>
    <p:sldId id="291" r:id="rId17"/>
    <p:sldId id="290" r:id="rId18"/>
    <p:sldId id="292" r:id="rId19"/>
    <p:sldId id="293" r:id="rId20"/>
    <p:sldId id="294" r:id="rId21"/>
    <p:sldId id="295" r:id="rId22"/>
    <p:sldId id="296" r:id="rId23"/>
    <p:sldId id="297" r:id="rId24"/>
    <p:sldId id="298" r:id="rId25"/>
    <p:sldId id="299" r:id="rId26"/>
    <p:sldId id="268" r:id="rId27"/>
    <p:sldId id="278" r:id="rId28"/>
    <p:sldId id="273" r:id="rId29"/>
    <p:sldId id="279" r:id="rId30"/>
    <p:sldId id="27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ễn Thành" initials="NT" lastIdx="2" clrIdx="0">
    <p:extLst>
      <p:ext uri="{19B8F6BF-5375-455C-9EA6-DF929625EA0E}">
        <p15:presenceInfo xmlns:p15="http://schemas.microsoft.com/office/powerpoint/2012/main" userId="69288cdd920cfd8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167FCC-53AD-4839-B07F-44593B7D5FE6}" type="doc">
      <dgm:prSet loTypeId="urn:microsoft.com/office/officeart/2005/8/layout/vProcess5" loCatId="process" qsTypeId="urn:microsoft.com/office/officeart/2005/8/quickstyle/simple1" qsCatId="simple" csTypeId="urn:microsoft.com/office/officeart/2005/8/colors/accent0_3" csCatId="mainScheme"/>
      <dgm:spPr/>
      <dgm:t>
        <a:bodyPr/>
        <a:lstStyle/>
        <a:p>
          <a:endParaRPr lang="en-US"/>
        </a:p>
      </dgm:t>
    </dgm:pt>
    <dgm:pt modelId="{71528CF9-1EDE-4E11-B64D-4DCBF65FB3D8}">
      <dgm:prSet/>
      <dgm:spPr/>
      <dgm:t>
        <a:bodyPr/>
        <a:lstStyle/>
        <a:p>
          <a:r>
            <a:rPr lang="en-US"/>
            <a:t>Chương 1: Tổng quan</a:t>
          </a:r>
        </a:p>
      </dgm:t>
    </dgm:pt>
    <dgm:pt modelId="{28BE4E63-DD44-4E00-874B-A10D840D5085}" type="parTrans" cxnId="{AEC965F3-C307-42AF-9DBB-4BDF2E993BE2}">
      <dgm:prSet/>
      <dgm:spPr/>
      <dgm:t>
        <a:bodyPr/>
        <a:lstStyle/>
        <a:p>
          <a:endParaRPr lang="en-US"/>
        </a:p>
      </dgm:t>
    </dgm:pt>
    <dgm:pt modelId="{24BDC51C-EA45-49A4-B0F2-C0F538DFF1F3}" type="sibTrans" cxnId="{AEC965F3-C307-42AF-9DBB-4BDF2E993BE2}">
      <dgm:prSet/>
      <dgm:spPr/>
      <dgm:t>
        <a:bodyPr/>
        <a:lstStyle/>
        <a:p>
          <a:endParaRPr lang="en-US"/>
        </a:p>
      </dgm:t>
    </dgm:pt>
    <dgm:pt modelId="{58D23112-AA54-45B3-A918-1418F1EB2D56}">
      <dgm:prSet/>
      <dgm:spPr/>
      <dgm:t>
        <a:bodyPr/>
        <a:lstStyle/>
        <a:p>
          <a:r>
            <a:rPr lang="en-US"/>
            <a:t>Chương 2: Nghiên cứu lý thuyết</a:t>
          </a:r>
        </a:p>
      </dgm:t>
    </dgm:pt>
    <dgm:pt modelId="{333FF57C-4922-460C-96A4-4FE788FAD3D4}" type="parTrans" cxnId="{171530E5-76C3-477A-A0CE-5B370F951E1D}">
      <dgm:prSet/>
      <dgm:spPr/>
      <dgm:t>
        <a:bodyPr/>
        <a:lstStyle/>
        <a:p>
          <a:endParaRPr lang="en-US"/>
        </a:p>
      </dgm:t>
    </dgm:pt>
    <dgm:pt modelId="{ECFAAFC5-8FE3-4B78-82A5-F1B0447FF5F0}" type="sibTrans" cxnId="{171530E5-76C3-477A-A0CE-5B370F951E1D}">
      <dgm:prSet/>
      <dgm:spPr/>
      <dgm:t>
        <a:bodyPr/>
        <a:lstStyle/>
        <a:p>
          <a:endParaRPr lang="en-US"/>
        </a:p>
      </dgm:t>
    </dgm:pt>
    <dgm:pt modelId="{8E4903F3-BCEE-4EB5-B076-69C0AE8A9106}">
      <dgm:prSet/>
      <dgm:spPr/>
      <dgm:t>
        <a:bodyPr/>
        <a:lstStyle/>
        <a:p>
          <a:r>
            <a:rPr lang="en-US"/>
            <a:t>Chương 3: Hiện thực hóa nghiên cứu</a:t>
          </a:r>
        </a:p>
      </dgm:t>
    </dgm:pt>
    <dgm:pt modelId="{7E4F9BA9-404E-41E2-9360-6CA939A28AFC}" type="parTrans" cxnId="{E48C6CB3-F107-404A-9E46-E09F264C233E}">
      <dgm:prSet/>
      <dgm:spPr/>
      <dgm:t>
        <a:bodyPr/>
        <a:lstStyle/>
        <a:p>
          <a:endParaRPr lang="en-US"/>
        </a:p>
      </dgm:t>
    </dgm:pt>
    <dgm:pt modelId="{BD4BC44B-6C36-4500-BF9F-6D6047A98CF5}" type="sibTrans" cxnId="{E48C6CB3-F107-404A-9E46-E09F264C233E}">
      <dgm:prSet/>
      <dgm:spPr/>
      <dgm:t>
        <a:bodyPr/>
        <a:lstStyle/>
        <a:p>
          <a:endParaRPr lang="en-US"/>
        </a:p>
      </dgm:t>
    </dgm:pt>
    <dgm:pt modelId="{CF59E59C-78EB-4B73-975D-54ABAAFD517F}">
      <dgm:prSet/>
      <dgm:spPr/>
      <dgm:t>
        <a:bodyPr/>
        <a:lstStyle/>
        <a:p>
          <a:r>
            <a:rPr lang="en-US"/>
            <a:t>Chương 4: Kết quả nghiên cứu</a:t>
          </a:r>
        </a:p>
      </dgm:t>
    </dgm:pt>
    <dgm:pt modelId="{AFFC1312-FFCF-4623-88ED-516A04D5E9F7}" type="parTrans" cxnId="{A7F65A82-7A9D-4792-B82D-CA18257D6D2C}">
      <dgm:prSet/>
      <dgm:spPr/>
      <dgm:t>
        <a:bodyPr/>
        <a:lstStyle/>
        <a:p>
          <a:endParaRPr lang="en-US"/>
        </a:p>
      </dgm:t>
    </dgm:pt>
    <dgm:pt modelId="{F4E6C75D-A369-45E4-AE87-BE03A93E73E9}" type="sibTrans" cxnId="{A7F65A82-7A9D-4792-B82D-CA18257D6D2C}">
      <dgm:prSet/>
      <dgm:spPr/>
      <dgm:t>
        <a:bodyPr/>
        <a:lstStyle/>
        <a:p>
          <a:endParaRPr lang="en-US"/>
        </a:p>
      </dgm:t>
    </dgm:pt>
    <dgm:pt modelId="{9B11A914-910E-4BFC-B16F-1979EEF7D336}">
      <dgm:prSet/>
      <dgm:spPr/>
      <dgm:t>
        <a:bodyPr/>
        <a:lstStyle/>
        <a:p>
          <a:r>
            <a:rPr lang="en-US"/>
            <a:t>Chương 5: Kết luận và hướng phát triển</a:t>
          </a:r>
        </a:p>
      </dgm:t>
    </dgm:pt>
    <dgm:pt modelId="{3C79472C-28D3-4632-81E9-5104296A1589}" type="parTrans" cxnId="{2CE6ACE8-DFDC-416C-AF13-2FD4A4057642}">
      <dgm:prSet/>
      <dgm:spPr/>
      <dgm:t>
        <a:bodyPr/>
        <a:lstStyle/>
        <a:p>
          <a:endParaRPr lang="en-US"/>
        </a:p>
      </dgm:t>
    </dgm:pt>
    <dgm:pt modelId="{ABC30C9A-4A3B-4C20-828D-358EB4C476C9}" type="sibTrans" cxnId="{2CE6ACE8-DFDC-416C-AF13-2FD4A4057642}">
      <dgm:prSet/>
      <dgm:spPr/>
      <dgm:t>
        <a:bodyPr/>
        <a:lstStyle/>
        <a:p>
          <a:endParaRPr lang="en-US"/>
        </a:p>
      </dgm:t>
    </dgm:pt>
    <dgm:pt modelId="{02323C3E-ECD0-4255-B4A8-BBAB1D87F805}" type="pres">
      <dgm:prSet presAssocID="{37167FCC-53AD-4839-B07F-44593B7D5FE6}" presName="outerComposite" presStyleCnt="0">
        <dgm:presLayoutVars>
          <dgm:chMax val="5"/>
          <dgm:dir/>
          <dgm:resizeHandles val="exact"/>
        </dgm:presLayoutVars>
      </dgm:prSet>
      <dgm:spPr/>
    </dgm:pt>
    <dgm:pt modelId="{49932DDC-CA96-4A22-8D90-41C4378BBC50}" type="pres">
      <dgm:prSet presAssocID="{37167FCC-53AD-4839-B07F-44593B7D5FE6}" presName="dummyMaxCanvas" presStyleCnt="0">
        <dgm:presLayoutVars/>
      </dgm:prSet>
      <dgm:spPr/>
    </dgm:pt>
    <dgm:pt modelId="{DB96B0BE-E9FA-46A5-A449-453D93169EE1}" type="pres">
      <dgm:prSet presAssocID="{37167FCC-53AD-4839-B07F-44593B7D5FE6}" presName="FiveNodes_1" presStyleLbl="node1" presStyleIdx="0" presStyleCnt="5">
        <dgm:presLayoutVars>
          <dgm:bulletEnabled val="1"/>
        </dgm:presLayoutVars>
      </dgm:prSet>
      <dgm:spPr/>
    </dgm:pt>
    <dgm:pt modelId="{2C1E73D9-8663-4E4F-9E7E-78011A997CC1}" type="pres">
      <dgm:prSet presAssocID="{37167FCC-53AD-4839-B07F-44593B7D5FE6}" presName="FiveNodes_2" presStyleLbl="node1" presStyleIdx="1" presStyleCnt="5">
        <dgm:presLayoutVars>
          <dgm:bulletEnabled val="1"/>
        </dgm:presLayoutVars>
      </dgm:prSet>
      <dgm:spPr/>
    </dgm:pt>
    <dgm:pt modelId="{7F602032-136A-40E1-AFD4-5929771E1C40}" type="pres">
      <dgm:prSet presAssocID="{37167FCC-53AD-4839-B07F-44593B7D5FE6}" presName="FiveNodes_3" presStyleLbl="node1" presStyleIdx="2" presStyleCnt="5">
        <dgm:presLayoutVars>
          <dgm:bulletEnabled val="1"/>
        </dgm:presLayoutVars>
      </dgm:prSet>
      <dgm:spPr/>
    </dgm:pt>
    <dgm:pt modelId="{CB45D82A-5BD4-4C74-A926-330A468AE973}" type="pres">
      <dgm:prSet presAssocID="{37167FCC-53AD-4839-B07F-44593B7D5FE6}" presName="FiveNodes_4" presStyleLbl="node1" presStyleIdx="3" presStyleCnt="5">
        <dgm:presLayoutVars>
          <dgm:bulletEnabled val="1"/>
        </dgm:presLayoutVars>
      </dgm:prSet>
      <dgm:spPr/>
    </dgm:pt>
    <dgm:pt modelId="{B69A4A99-18E6-4D13-8227-8B894722A97C}" type="pres">
      <dgm:prSet presAssocID="{37167FCC-53AD-4839-B07F-44593B7D5FE6}" presName="FiveNodes_5" presStyleLbl="node1" presStyleIdx="4" presStyleCnt="5">
        <dgm:presLayoutVars>
          <dgm:bulletEnabled val="1"/>
        </dgm:presLayoutVars>
      </dgm:prSet>
      <dgm:spPr/>
    </dgm:pt>
    <dgm:pt modelId="{1DCB1DB6-9BF2-476C-B7D8-1E32C2D08B7A}" type="pres">
      <dgm:prSet presAssocID="{37167FCC-53AD-4839-B07F-44593B7D5FE6}" presName="FiveConn_1-2" presStyleLbl="fgAccFollowNode1" presStyleIdx="0" presStyleCnt="4">
        <dgm:presLayoutVars>
          <dgm:bulletEnabled val="1"/>
        </dgm:presLayoutVars>
      </dgm:prSet>
      <dgm:spPr/>
    </dgm:pt>
    <dgm:pt modelId="{BF0FD8F6-714E-492A-AE93-116EA8EBF013}" type="pres">
      <dgm:prSet presAssocID="{37167FCC-53AD-4839-B07F-44593B7D5FE6}" presName="FiveConn_2-3" presStyleLbl="fgAccFollowNode1" presStyleIdx="1" presStyleCnt="4">
        <dgm:presLayoutVars>
          <dgm:bulletEnabled val="1"/>
        </dgm:presLayoutVars>
      </dgm:prSet>
      <dgm:spPr/>
    </dgm:pt>
    <dgm:pt modelId="{D77DFDE1-86AC-497D-939E-1321B19A22BB}" type="pres">
      <dgm:prSet presAssocID="{37167FCC-53AD-4839-B07F-44593B7D5FE6}" presName="FiveConn_3-4" presStyleLbl="fgAccFollowNode1" presStyleIdx="2" presStyleCnt="4">
        <dgm:presLayoutVars>
          <dgm:bulletEnabled val="1"/>
        </dgm:presLayoutVars>
      </dgm:prSet>
      <dgm:spPr/>
    </dgm:pt>
    <dgm:pt modelId="{095E04AC-5021-4981-823D-EBE3761ABB19}" type="pres">
      <dgm:prSet presAssocID="{37167FCC-53AD-4839-B07F-44593B7D5FE6}" presName="FiveConn_4-5" presStyleLbl="fgAccFollowNode1" presStyleIdx="3" presStyleCnt="4">
        <dgm:presLayoutVars>
          <dgm:bulletEnabled val="1"/>
        </dgm:presLayoutVars>
      </dgm:prSet>
      <dgm:spPr/>
    </dgm:pt>
    <dgm:pt modelId="{57AF958C-5633-46F8-B141-D1540E99B6F4}" type="pres">
      <dgm:prSet presAssocID="{37167FCC-53AD-4839-B07F-44593B7D5FE6}" presName="FiveNodes_1_text" presStyleLbl="node1" presStyleIdx="4" presStyleCnt="5">
        <dgm:presLayoutVars>
          <dgm:bulletEnabled val="1"/>
        </dgm:presLayoutVars>
      </dgm:prSet>
      <dgm:spPr/>
    </dgm:pt>
    <dgm:pt modelId="{4FD5B65A-4BE1-4382-8DDA-1F885AB59AA3}" type="pres">
      <dgm:prSet presAssocID="{37167FCC-53AD-4839-B07F-44593B7D5FE6}" presName="FiveNodes_2_text" presStyleLbl="node1" presStyleIdx="4" presStyleCnt="5">
        <dgm:presLayoutVars>
          <dgm:bulletEnabled val="1"/>
        </dgm:presLayoutVars>
      </dgm:prSet>
      <dgm:spPr/>
    </dgm:pt>
    <dgm:pt modelId="{F5A23587-2FB8-4CB6-8C38-11790A68CA38}" type="pres">
      <dgm:prSet presAssocID="{37167FCC-53AD-4839-B07F-44593B7D5FE6}" presName="FiveNodes_3_text" presStyleLbl="node1" presStyleIdx="4" presStyleCnt="5">
        <dgm:presLayoutVars>
          <dgm:bulletEnabled val="1"/>
        </dgm:presLayoutVars>
      </dgm:prSet>
      <dgm:spPr/>
    </dgm:pt>
    <dgm:pt modelId="{C39AD760-3BEA-4EA6-9166-0B78A42B7FF9}" type="pres">
      <dgm:prSet presAssocID="{37167FCC-53AD-4839-B07F-44593B7D5FE6}" presName="FiveNodes_4_text" presStyleLbl="node1" presStyleIdx="4" presStyleCnt="5">
        <dgm:presLayoutVars>
          <dgm:bulletEnabled val="1"/>
        </dgm:presLayoutVars>
      </dgm:prSet>
      <dgm:spPr/>
    </dgm:pt>
    <dgm:pt modelId="{E6ACB39D-6F87-4ADF-A0C6-A6C49BFA9D16}" type="pres">
      <dgm:prSet presAssocID="{37167FCC-53AD-4839-B07F-44593B7D5FE6}" presName="FiveNodes_5_text" presStyleLbl="node1" presStyleIdx="4" presStyleCnt="5">
        <dgm:presLayoutVars>
          <dgm:bulletEnabled val="1"/>
        </dgm:presLayoutVars>
      </dgm:prSet>
      <dgm:spPr/>
    </dgm:pt>
  </dgm:ptLst>
  <dgm:cxnLst>
    <dgm:cxn modelId="{827A9210-967B-4010-B403-A0C16841C5A9}" type="presOf" srcId="{71528CF9-1EDE-4E11-B64D-4DCBF65FB3D8}" destId="{DB96B0BE-E9FA-46A5-A449-453D93169EE1}" srcOrd="0" destOrd="0" presId="urn:microsoft.com/office/officeart/2005/8/layout/vProcess5"/>
    <dgm:cxn modelId="{D353C611-9EA2-4359-BEF0-C1E32AB4346B}" type="presOf" srcId="{F4E6C75D-A369-45E4-AE87-BE03A93E73E9}" destId="{095E04AC-5021-4981-823D-EBE3761ABB19}" srcOrd="0" destOrd="0" presId="urn:microsoft.com/office/officeart/2005/8/layout/vProcess5"/>
    <dgm:cxn modelId="{5D8E351F-34F0-4AF0-B663-796102740E55}" type="presOf" srcId="{58D23112-AA54-45B3-A918-1418F1EB2D56}" destId="{2C1E73D9-8663-4E4F-9E7E-78011A997CC1}" srcOrd="0" destOrd="0" presId="urn:microsoft.com/office/officeart/2005/8/layout/vProcess5"/>
    <dgm:cxn modelId="{F12C1528-FAFD-4E3E-8804-2D9729D4D51F}" type="presOf" srcId="{8E4903F3-BCEE-4EB5-B076-69C0AE8A9106}" destId="{7F602032-136A-40E1-AFD4-5929771E1C40}" srcOrd="0" destOrd="0" presId="urn:microsoft.com/office/officeart/2005/8/layout/vProcess5"/>
    <dgm:cxn modelId="{D0A8CC2B-763F-4DD9-9503-C66F09619B12}" type="presOf" srcId="{CF59E59C-78EB-4B73-975D-54ABAAFD517F}" destId="{CB45D82A-5BD4-4C74-A926-330A468AE973}" srcOrd="0" destOrd="0" presId="urn:microsoft.com/office/officeart/2005/8/layout/vProcess5"/>
    <dgm:cxn modelId="{E3ED4635-E7AE-4CE2-A7B0-F1E6652234C7}" type="presOf" srcId="{71528CF9-1EDE-4E11-B64D-4DCBF65FB3D8}" destId="{57AF958C-5633-46F8-B141-D1540E99B6F4}" srcOrd="1" destOrd="0" presId="urn:microsoft.com/office/officeart/2005/8/layout/vProcess5"/>
    <dgm:cxn modelId="{7E32523B-FD86-46C1-BB60-DE32747292A7}" type="presOf" srcId="{9B11A914-910E-4BFC-B16F-1979EEF7D336}" destId="{B69A4A99-18E6-4D13-8227-8B894722A97C}" srcOrd="0" destOrd="0" presId="urn:microsoft.com/office/officeart/2005/8/layout/vProcess5"/>
    <dgm:cxn modelId="{10BE1D42-B0B4-473A-A02F-75FA77EE0274}" type="presOf" srcId="{24BDC51C-EA45-49A4-B0F2-C0F538DFF1F3}" destId="{1DCB1DB6-9BF2-476C-B7D8-1E32C2D08B7A}" srcOrd="0" destOrd="0" presId="urn:microsoft.com/office/officeart/2005/8/layout/vProcess5"/>
    <dgm:cxn modelId="{4C061D4E-2184-49F1-9680-0E3496FDB4E8}" type="presOf" srcId="{58D23112-AA54-45B3-A918-1418F1EB2D56}" destId="{4FD5B65A-4BE1-4382-8DDA-1F885AB59AA3}" srcOrd="1" destOrd="0" presId="urn:microsoft.com/office/officeart/2005/8/layout/vProcess5"/>
    <dgm:cxn modelId="{F7C30C74-4BCD-4496-9943-901455C4E897}" type="presOf" srcId="{8E4903F3-BCEE-4EB5-B076-69C0AE8A9106}" destId="{F5A23587-2FB8-4CB6-8C38-11790A68CA38}" srcOrd="1" destOrd="0" presId="urn:microsoft.com/office/officeart/2005/8/layout/vProcess5"/>
    <dgm:cxn modelId="{69995758-3B45-4933-8913-7ED17C2238AC}" type="presOf" srcId="{BD4BC44B-6C36-4500-BF9F-6D6047A98CF5}" destId="{D77DFDE1-86AC-497D-939E-1321B19A22BB}" srcOrd="0" destOrd="0" presId="urn:microsoft.com/office/officeart/2005/8/layout/vProcess5"/>
    <dgm:cxn modelId="{A7F65A82-7A9D-4792-B82D-CA18257D6D2C}" srcId="{37167FCC-53AD-4839-B07F-44593B7D5FE6}" destId="{CF59E59C-78EB-4B73-975D-54ABAAFD517F}" srcOrd="3" destOrd="0" parTransId="{AFFC1312-FFCF-4623-88ED-516A04D5E9F7}" sibTransId="{F4E6C75D-A369-45E4-AE87-BE03A93E73E9}"/>
    <dgm:cxn modelId="{00275985-359F-4092-9B07-3E1820EF0556}" type="presOf" srcId="{CF59E59C-78EB-4B73-975D-54ABAAFD517F}" destId="{C39AD760-3BEA-4EA6-9166-0B78A42B7FF9}" srcOrd="1" destOrd="0" presId="urn:microsoft.com/office/officeart/2005/8/layout/vProcess5"/>
    <dgm:cxn modelId="{956C2D92-F06A-4BDB-8148-0D50A59A69E2}" type="presOf" srcId="{9B11A914-910E-4BFC-B16F-1979EEF7D336}" destId="{E6ACB39D-6F87-4ADF-A0C6-A6C49BFA9D16}" srcOrd="1" destOrd="0" presId="urn:microsoft.com/office/officeart/2005/8/layout/vProcess5"/>
    <dgm:cxn modelId="{13BEAFA1-2991-454C-8B51-99BF3064B947}" type="presOf" srcId="{37167FCC-53AD-4839-B07F-44593B7D5FE6}" destId="{02323C3E-ECD0-4255-B4A8-BBAB1D87F805}" srcOrd="0" destOrd="0" presId="urn:microsoft.com/office/officeart/2005/8/layout/vProcess5"/>
    <dgm:cxn modelId="{E48C6CB3-F107-404A-9E46-E09F264C233E}" srcId="{37167FCC-53AD-4839-B07F-44593B7D5FE6}" destId="{8E4903F3-BCEE-4EB5-B076-69C0AE8A9106}" srcOrd="2" destOrd="0" parTransId="{7E4F9BA9-404E-41E2-9360-6CA939A28AFC}" sibTransId="{BD4BC44B-6C36-4500-BF9F-6D6047A98CF5}"/>
    <dgm:cxn modelId="{171530E5-76C3-477A-A0CE-5B370F951E1D}" srcId="{37167FCC-53AD-4839-B07F-44593B7D5FE6}" destId="{58D23112-AA54-45B3-A918-1418F1EB2D56}" srcOrd="1" destOrd="0" parTransId="{333FF57C-4922-460C-96A4-4FE788FAD3D4}" sibTransId="{ECFAAFC5-8FE3-4B78-82A5-F1B0447FF5F0}"/>
    <dgm:cxn modelId="{B987BDE7-225F-4AA4-AB3E-5BED9F2F9752}" type="presOf" srcId="{ECFAAFC5-8FE3-4B78-82A5-F1B0447FF5F0}" destId="{BF0FD8F6-714E-492A-AE93-116EA8EBF013}" srcOrd="0" destOrd="0" presId="urn:microsoft.com/office/officeart/2005/8/layout/vProcess5"/>
    <dgm:cxn modelId="{2CE6ACE8-DFDC-416C-AF13-2FD4A4057642}" srcId="{37167FCC-53AD-4839-B07F-44593B7D5FE6}" destId="{9B11A914-910E-4BFC-B16F-1979EEF7D336}" srcOrd="4" destOrd="0" parTransId="{3C79472C-28D3-4632-81E9-5104296A1589}" sibTransId="{ABC30C9A-4A3B-4C20-828D-358EB4C476C9}"/>
    <dgm:cxn modelId="{AEC965F3-C307-42AF-9DBB-4BDF2E993BE2}" srcId="{37167FCC-53AD-4839-B07F-44593B7D5FE6}" destId="{71528CF9-1EDE-4E11-B64D-4DCBF65FB3D8}" srcOrd="0" destOrd="0" parTransId="{28BE4E63-DD44-4E00-874B-A10D840D5085}" sibTransId="{24BDC51C-EA45-49A4-B0F2-C0F538DFF1F3}"/>
    <dgm:cxn modelId="{94569A96-CA16-4FD6-A1ED-6E1301DC43E9}" type="presParOf" srcId="{02323C3E-ECD0-4255-B4A8-BBAB1D87F805}" destId="{49932DDC-CA96-4A22-8D90-41C4378BBC50}" srcOrd="0" destOrd="0" presId="urn:microsoft.com/office/officeart/2005/8/layout/vProcess5"/>
    <dgm:cxn modelId="{9DB5FC62-9051-44C9-907B-24EBC679B3DE}" type="presParOf" srcId="{02323C3E-ECD0-4255-B4A8-BBAB1D87F805}" destId="{DB96B0BE-E9FA-46A5-A449-453D93169EE1}" srcOrd="1" destOrd="0" presId="urn:microsoft.com/office/officeart/2005/8/layout/vProcess5"/>
    <dgm:cxn modelId="{7CA83C41-B7CA-4D7A-B14D-072754FF9BEF}" type="presParOf" srcId="{02323C3E-ECD0-4255-B4A8-BBAB1D87F805}" destId="{2C1E73D9-8663-4E4F-9E7E-78011A997CC1}" srcOrd="2" destOrd="0" presId="urn:microsoft.com/office/officeart/2005/8/layout/vProcess5"/>
    <dgm:cxn modelId="{2175E0BA-4B0E-4C17-8757-36A77767624D}" type="presParOf" srcId="{02323C3E-ECD0-4255-B4A8-BBAB1D87F805}" destId="{7F602032-136A-40E1-AFD4-5929771E1C40}" srcOrd="3" destOrd="0" presId="urn:microsoft.com/office/officeart/2005/8/layout/vProcess5"/>
    <dgm:cxn modelId="{C189D8F3-C39D-4F90-9E5A-35ED55139470}" type="presParOf" srcId="{02323C3E-ECD0-4255-B4A8-BBAB1D87F805}" destId="{CB45D82A-5BD4-4C74-A926-330A468AE973}" srcOrd="4" destOrd="0" presId="urn:microsoft.com/office/officeart/2005/8/layout/vProcess5"/>
    <dgm:cxn modelId="{F1336029-4154-49BA-A404-9227F6A8384A}" type="presParOf" srcId="{02323C3E-ECD0-4255-B4A8-BBAB1D87F805}" destId="{B69A4A99-18E6-4D13-8227-8B894722A97C}" srcOrd="5" destOrd="0" presId="urn:microsoft.com/office/officeart/2005/8/layout/vProcess5"/>
    <dgm:cxn modelId="{D5890BC1-8EDC-43EA-9252-C1A93D24F800}" type="presParOf" srcId="{02323C3E-ECD0-4255-B4A8-BBAB1D87F805}" destId="{1DCB1DB6-9BF2-476C-B7D8-1E32C2D08B7A}" srcOrd="6" destOrd="0" presId="urn:microsoft.com/office/officeart/2005/8/layout/vProcess5"/>
    <dgm:cxn modelId="{BE9ED6E8-F38D-4F4B-9215-9C1EB22043A2}" type="presParOf" srcId="{02323C3E-ECD0-4255-B4A8-BBAB1D87F805}" destId="{BF0FD8F6-714E-492A-AE93-116EA8EBF013}" srcOrd="7" destOrd="0" presId="urn:microsoft.com/office/officeart/2005/8/layout/vProcess5"/>
    <dgm:cxn modelId="{647D98C7-7A75-4C7D-AFA6-48EBC6DE9728}" type="presParOf" srcId="{02323C3E-ECD0-4255-B4A8-BBAB1D87F805}" destId="{D77DFDE1-86AC-497D-939E-1321B19A22BB}" srcOrd="8" destOrd="0" presId="urn:microsoft.com/office/officeart/2005/8/layout/vProcess5"/>
    <dgm:cxn modelId="{FA1A1EC1-94A3-40E9-AF1D-68877E6DEC93}" type="presParOf" srcId="{02323C3E-ECD0-4255-B4A8-BBAB1D87F805}" destId="{095E04AC-5021-4981-823D-EBE3761ABB19}" srcOrd="9" destOrd="0" presId="urn:microsoft.com/office/officeart/2005/8/layout/vProcess5"/>
    <dgm:cxn modelId="{909BEB9F-C274-4DE7-B215-8A6797DDEED7}" type="presParOf" srcId="{02323C3E-ECD0-4255-B4A8-BBAB1D87F805}" destId="{57AF958C-5633-46F8-B141-D1540E99B6F4}" srcOrd="10" destOrd="0" presId="urn:microsoft.com/office/officeart/2005/8/layout/vProcess5"/>
    <dgm:cxn modelId="{ABC94BBC-BB83-4F15-A688-6BDEDC5A982A}" type="presParOf" srcId="{02323C3E-ECD0-4255-B4A8-BBAB1D87F805}" destId="{4FD5B65A-4BE1-4382-8DDA-1F885AB59AA3}" srcOrd="11" destOrd="0" presId="urn:microsoft.com/office/officeart/2005/8/layout/vProcess5"/>
    <dgm:cxn modelId="{E0DC78DE-008D-4432-87B9-958CA5F748FC}" type="presParOf" srcId="{02323C3E-ECD0-4255-B4A8-BBAB1D87F805}" destId="{F5A23587-2FB8-4CB6-8C38-11790A68CA38}" srcOrd="12" destOrd="0" presId="urn:microsoft.com/office/officeart/2005/8/layout/vProcess5"/>
    <dgm:cxn modelId="{83FA4035-42C6-4405-9992-61B4A335B940}" type="presParOf" srcId="{02323C3E-ECD0-4255-B4A8-BBAB1D87F805}" destId="{C39AD760-3BEA-4EA6-9166-0B78A42B7FF9}" srcOrd="13" destOrd="0" presId="urn:microsoft.com/office/officeart/2005/8/layout/vProcess5"/>
    <dgm:cxn modelId="{60264953-78EF-40F8-849E-25FD0F89016C}" type="presParOf" srcId="{02323C3E-ECD0-4255-B4A8-BBAB1D87F805}" destId="{E6ACB39D-6F87-4ADF-A0C6-A6C49BFA9D16}"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D3FF1AA-4026-4918-A517-A27D72EB1EED}"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A18A04DE-A65D-49B3-A39B-8F7BFE5E2ED1}">
      <dgm:prSet/>
      <dgm:spPr/>
      <dgm:t>
        <a:bodyPr/>
        <a:lstStyle/>
        <a:p>
          <a:r>
            <a:rPr lang="en-US"/>
            <a:t>2.2 Giới thiệu về CSS</a:t>
          </a:r>
        </a:p>
      </dgm:t>
    </dgm:pt>
    <dgm:pt modelId="{38B94912-D576-4017-AF8A-8B5AEE32D271}" type="parTrans" cxnId="{5FE2CB92-9772-476D-9DE1-C51789795222}">
      <dgm:prSet/>
      <dgm:spPr/>
      <dgm:t>
        <a:bodyPr/>
        <a:lstStyle/>
        <a:p>
          <a:endParaRPr lang="en-US"/>
        </a:p>
      </dgm:t>
    </dgm:pt>
    <dgm:pt modelId="{F21802F5-3E59-44F9-88B6-DF28CBD1D75A}" type="sibTrans" cxnId="{5FE2CB92-9772-476D-9DE1-C51789795222}">
      <dgm:prSet/>
      <dgm:spPr/>
      <dgm:t>
        <a:bodyPr/>
        <a:lstStyle/>
        <a:p>
          <a:endParaRPr lang="en-US"/>
        </a:p>
      </dgm:t>
    </dgm:pt>
    <dgm:pt modelId="{F8AFACEB-1718-4ADE-9C63-1AB47420B3C9}">
      <dgm:prSet/>
      <dgm:spPr/>
      <dgm:t>
        <a:bodyPr/>
        <a:lstStyle/>
        <a:p>
          <a:r>
            <a:rPr lang="en-US"/>
            <a:t>Trong môn tin học, các tập tin định kiểu theo tầng – dịch từ tiếng Anh là Cascading Style Sheets (CSS) – được dùng để miêu tả cách trình bày các tài liệu viết bằng ngôn ngữ HTML và XHTML</a:t>
          </a:r>
        </a:p>
      </dgm:t>
    </dgm:pt>
    <dgm:pt modelId="{828F5A47-5E36-4736-B2D4-2C25E159147B}" type="parTrans" cxnId="{E590E0A5-DDAE-4716-B29D-7B55A8CEB178}">
      <dgm:prSet/>
      <dgm:spPr/>
      <dgm:t>
        <a:bodyPr/>
        <a:lstStyle/>
        <a:p>
          <a:endParaRPr lang="en-US"/>
        </a:p>
      </dgm:t>
    </dgm:pt>
    <dgm:pt modelId="{5DC1BA02-FCCD-463E-843A-B89D543B6242}" type="sibTrans" cxnId="{E590E0A5-DDAE-4716-B29D-7B55A8CEB178}">
      <dgm:prSet/>
      <dgm:spPr/>
      <dgm:t>
        <a:bodyPr/>
        <a:lstStyle/>
        <a:p>
          <a:endParaRPr lang="en-US"/>
        </a:p>
      </dgm:t>
    </dgm:pt>
    <dgm:pt modelId="{EE8E354D-8A60-41CC-82CE-CB7255DC4961}" type="pres">
      <dgm:prSet presAssocID="{4D3FF1AA-4026-4918-A517-A27D72EB1EED}" presName="linear" presStyleCnt="0">
        <dgm:presLayoutVars>
          <dgm:dir/>
          <dgm:animLvl val="lvl"/>
          <dgm:resizeHandles val="exact"/>
        </dgm:presLayoutVars>
      </dgm:prSet>
      <dgm:spPr/>
    </dgm:pt>
    <dgm:pt modelId="{F2112D7E-6464-4C15-BAB0-6D95D4AC22FC}" type="pres">
      <dgm:prSet presAssocID="{A18A04DE-A65D-49B3-A39B-8F7BFE5E2ED1}" presName="parentLin" presStyleCnt="0"/>
      <dgm:spPr/>
    </dgm:pt>
    <dgm:pt modelId="{26296294-66BB-4ECE-95F2-43424132167F}" type="pres">
      <dgm:prSet presAssocID="{A18A04DE-A65D-49B3-A39B-8F7BFE5E2ED1}" presName="parentLeftMargin" presStyleLbl="node1" presStyleIdx="0" presStyleCnt="1"/>
      <dgm:spPr/>
    </dgm:pt>
    <dgm:pt modelId="{9CC1638A-D570-4E5D-ABE9-94284E7BE8C8}" type="pres">
      <dgm:prSet presAssocID="{A18A04DE-A65D-49B3-A39B-8F7BFE5E2ED1}" presName="parentText" presStyleLbl="node1" presStyleIdx="0" presStyleCnt="1" custScaleX="132238">
        <dgm:presLayoutVars>
          <dgm:chMax val="0"/>
          <dgm:bulletEnabled val="1"/>
        </dgm:presLayoutVars>
      </dgm:prSet>
      <dgm:spPr/>
    </dgm:pt>
    <dgm:pt modelId="{2B5F95A3-4ABF-4F7B-A817-DBA09B1F68E3}" type="pres">
      <dgm:prSet presAssocID="{A18A04DE-A65D-49B3-A39B-8F7BFE5E2ED1}" presName="negativeSpace" presStyleCnt="0"/>
      <dgm:spPr/>
    </dgm:pt>
    <dgm:pt modelId="{013D72B8-B36B-4AC4-9EF1-EA0E17E0ECF0}" type="pres">
      <dgm:prSet presAssocID="{A18A04DE-A65D-49B3-A39B-8F7BFE5E2ED1}" presName="childText" presStyleLbl="conFgAcc1" presStyleIdx="0" presStyleCnt="1" custScaleX="56115" custScaleY="111174">
        <dgm:presLayoutVars>
          <dgm:bulletEnabled val="1"/>
        </dgm:presLayoutVars>
      </dgm:prSet>
      <dgm:spPr/>
    </dgm:pt>
  </dgm:ptLst>
  <dgm:cxnLst>
    <dgm:cxn modelId="{E423773A-1F52-4865-A45A-056155150412}" type="presOf" srcId="{A18A04DE-A65D-49B3-A39B-8F7BFE5E2ED1}" destId="{9CC1638A-D570-4E5D-ABE9-94284E7BE8C8}" srcOrd="1" destOrd="0" presId="urn:microsoft.com/office/officeart/2005/8/layout/list1"/>
    <dgm:cxn modelId="{86AF3552-520C-476C-AEA6-F888CB84B3F9}" type="presOf" srcId="{F8AFACEB-1718-4ADE-9C63-1AB47420B3C9}" destId="{013D72B8-B36B-4AC4-9EF1-EA0E17E0ECF0}" srcOrd="0" destOrd="0" presId="urn:microsoft.com/office/officeart/2005/8/layout/list1"/>
    <dgm:cxn modelId="{1E66258B-FF4E-45BE-90F0-6B7E774F969D}" type="presOf" srcId="{4D3FF1AA-4026-4918-A517-A27D72EB1EED}" destId="{EE8E354D-8A60-41CC-82CE-CB7255DC4961}" srcOrd="0" destOrd="0" presId="urn:microsoft.com/office/officeart/2005/8/layout/list1"/>
    <dgm:cxn modelId="{5FE2CB92-9772-476D-9DE1-C51789795222}" srcId="{4D3FF1AA-4026-4918-A517-A27D72EB1EED}" destId="{A18A04DE-A65D-49B3-A39B-8F7BFE5E2ED1}" srcOrd="0" destOrd="0" parTransId="{38B94912-D576-4017-AF8A-8B5AEE32D271}" sibTransId="{F21802F5-3E59-44F9-88B6-DF28CBD1D75A}"/>
    <dgm:cxn modelId="{E590E0A5-DDAE-4716-B29D-7B55A8CEB178}" srcId="{A18A04DE-A65D-49B3-A39B-8F7BFE5E2ED1}" destId="{F8AFACEB-1718-4ADE-9C63-1AB47420B3C9}" srcOrd="0" destOrd="0" parTransId="{828F5A47-5E36-4736-B2D4-2C25E159147B}" sibTransId="{5DC1BA02-FCCD-463E-843A-B89D543B6242}"/>
    <dgm:cxn modelId="{FF0368AE-88A2-4CB8-AC9F-50D03D28AF5A}" type="presOf" srcId="{A18A04DE-A65D-49B3-A39B-8F7BFE5E2ED1}" destId="{26296294-66BB-4ECE-95F2-43424132167F}" srcOrd="0" destOrd="0" presId="urn:microsoft.com/office/officeart/2005/8/layout/list1"/>
    <dgm:cxn modelId="{3FB23D53-A634-4FDD-9B79-9207B23218D4}" type="presParOf" srcId="{EE8E354D-8A60-41CC-82CE-CB7255DC4961}" destId="{F2112D7E-6464-4C15-BAB0-6D95D4AC22FC}" srcOrd="0" destOrd="0" presId="urn:microsoft.com/office/officeart/2005/8/layout/list1"/>
    <dgm:cxn modelId="{3D466C23-1F95-4981-B2B0-DD97D399983D}" type="presParOf" srcId="{F2112D7E-6464-4C15-BAB0-6D95D4AC22FC}" destId="{26296294-66BB-4ECE-95F2-43424132167F}" srcOrd="0" destOrd="0" presId="urn:microsoft.com/office/officeart/2005/8/layout/list1"/>
    <dgm:cxn modelId="{610F99B5-BD19-41B4-9361-2EAF5669A872}" type="presParOf" srcId="{F2112D7E-6464-4C15-BAB0-6D95D4AC22FC}" destId="{9CC1638A-D570-4E5D-ABE9-94284E7BE8C8}" srcOrd="1" destOrd="0" presId="urn:microsoft.com/office/officeart/2005/8/layout/list1"/>
    <dgm:cxn modelId="{D7DB0D67-6DF5-40A5-9837-66F52C94DFF7}" type="presParOf" srcId="{EE8E354D-8A60-41CC-82CE-CB7255DC4961}" destId="{2B5F95A3-4ABF-4F7B-A817-DBA09B1F68E3}" srcOrd="1" destOrd="0" presId="urn:microsoft.com/office/officeart/2005/8/layout/list1"/>
    <dgm:cxn modelId="{74ED10F4-4D5C-4E95-B429-14F64BDCB5A4}" type="presParOf" srcId="{EE8E354D-8A60-41CC-82CE-CB7255DC4961}" destId="{013D72B8-B36B-4AC4-9EF1-EA0E17E0ECF0}"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D3FF1AA-4026-4918-A517-A27D72EB1EED}"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A18A04DE-A65D-49B3-A39B-8F7BFE5E2ED1}">
      <dgm:prSet/>
      <dgm:spPr/>
      <dgm:t>
        <a:bodyPr/>
        <a:lstStyle/>
        <a:p>
          <a:r>
            <a:rPr lang="en-US"/>
            <a:t>2.3 Giới thiệu về JavaScript</a:t>
          </a:r>
        </a:p>
      </dgm:t>
    </dgm:pt>
    <dgm:pt modelId="{38B94912-D576-4017-AF8A-8B5AEE32D271}" type="parTrans" cxnId="{5FE2CB92-9772-476D-9DE1-C51789795222}">
      <dgm:prSet/>
      <dgm:spPr/>
      <dgm:t>
        <a:bodyPr/>
        <a:lstStyle/>
        <a:p>
          <a:endParaRPr lang="en-US"/>
        </a:p>
      </dgm:t>
    </dgm:pt>
    <dgm:pt modelId="{F21802F5-3E59-44F9-88B6-DF28CBD1D75A}" type="sibTrans" cxnId="{5FE2CB92-9772-476D-9DE1-C51789795222}">
      <dgm:prSet/>
      <dgm:spPr/>
      <dgm:t>
        <a:bodyPr/>
        <a:lstStyle/>
        <a:p>
          <a:endParaRPr lang="en-US"/>
        </a:p>
      </dgm:t>
    </dgm:pt>
    <dgm:pt modelId="{F8AFACEB-1718-4ADE-9C63-1AB47420B3C9}">
      <dgm:prSet/>
      <dgm:spPr/>
      <dgm:t>
        <a:bodyPr/>
        <a:lstStyle/>
        <a:p>
          <a:r>
            <a:rPr lang="en-US"/>
            <a:t>JavaScript, theo phiên bản hiện hành, là một ngôn ngữ lập trình được phát triển từ các ý niệm nguyên mẫu. Ngôn ngữ này được dùng rộng rãi cho các trang web (phía người dùng) cũng như phía máy chủ (với Nodejs). </a:t>
          </a:r>
        </a:p>
      </dgm:t>
    </dgm:pt>
    <dgm:pt modelId="{828F5A47-5E36-4736-B2D4-2C25E159147B}" type="parTrans" cxnId="{E590E0A5-DDAE-4716-B29D-7B55A8CEB178}">
      <dgm:prSet/>
      <dgm:spPr/>
      <dgm:t>
        <a:bodyPr/>
        <a:lstStyle/>
        <a:p>
          <a:endParaRPr lang="en-US"/>
        </a:p>
      </dgm:t>
    </dgm:pt>
    <dgm:pt modelId="{5DC1BA02-FCCD-463E-843A-B89D543B6242}" type="sibTrans" cxnId="{E590E0A5-DDAE-4716-B29D-7B55A8CEB178}">
      <dgm:prSet/>
      <dgm:spPr/>
      <dgm:t>
        <a:bodyPr/>
        <a:lstStyle/>
        <a:p>
          <a:endParaRPr lang="en-US"/>
        </a:p>
      </dgm:t>
    </dgm:pt>
    <dgm:pt modelId="{EE8E354D-8A60-41CC-82CE-CB7255DC4961}" type="pres">
      <dgm:prSet presAssocID="{4D3FF1AA-4026-4918-A517-A27D72EB1EED}" presName="linear" presStyleCnt="0">
        <dgm:presLayoutVars>
          <dgm:dir/>
          <dgm:animLvl val="lvl"/>
          <dgm:resizeHandles val="exact"/>
        </dgm:presLayoutVars>
      </dgm:prSet>
      <dgm:spPr/>
    </dgm:pt>
    <dgm:pt modelId="{F2112D7E-6464-4C15-BAB0-6D95D4AC22FC}" type="pres">
      <dgm:prSet presAssocID="{A18A04DE-A65D-49B3-A39B-8F7BFE5E2ED1}" presName="parentLin" presStyleCnt="0"/>
      <dgm:spPr/>
    </dgm:pt>
    <dgm:pt modelId="{26296294-66BB-4ECE-95F2-43424132167F}" type="pres">
      <dgm:prSet presAssocID="{A18A04DE-A65D-49B3-A39B-8F7BFE5E2ED1}" presName="parentLeftMargin" presStyleLbl="node1" presStyleIdx="0" presStyleCnt="1"/>
      <dgm:spPr/>
    </dgm:pt>
    <dgm:pt modelId="{9CC1638A-D570-4E5D-ABE9-94284E7BE8C8}" type="pres">
      <dgm:prSet presAssocID="{A18A04DE-A65D-49B3-A39B-8F7BFE5E2ED1}" presName="parentText" presStyleLbl="node1" presStyleIdx="0" presStyleCnt="1">
        <dgm:presLayoutVars>
          <dgm:chMax val="0"/>
          <dgm:bulletEnabled val="1"/>
        </dgm:presLayoutVars>
      </dgm:prSet>
      <dgm:spPr/>
    </dgm:pt>
    <dgm:pt modelId="{2B5F95A3-4ABF-4F7B-A817-DBA09B1F68E3}" type="pres">
      <dgm:prSet presAssocID="{A18A04DE-A65D-49B3-A39B-8F7BFE5E2ED1}" presName="negativeSpace" presStyleCnt="0"/>
      <dgm:spPr/>
    </dgm:pt>
    <dgm:pt modelId="{013D72B8-B36B-4AC4-9EF1-EA0E17E0ECF0}" type="pres">
      <dgm:prSet presAssocID="{A18A04DE-A65D-49B3-A39B-8F7BFE5E2ED1}" presName="childText" presStyleLbl="conFgAcc1" presStyleIdx="0" presStyleCnt="1" custScaleY="114020">
        <dgm:presLayoutVars>
          <dgm:bulletEnabled val="1"/>
        </dgm:presLayoutVars>
      </dgm:prSet>
      <dgm:spPr/>
    </dgm:pt>
  </dgm:ptLst>
  <dgm:cxnLst>
    <dgm:cxn modelId="{E423773A-1F52-4865-A45A-056155150412}" type="presOf" srcId="{A18A04DE-A65D-49B3-A39B-8F7BFE5E2ED1}" destId="{9CC1638A-D570-4E5D-ABE9-94284E7BE8C8}" srcOrd="1" destOrd="0" presId="urn:microsoft.com/office/officeart/2005/8/layout/list1"/>
    <dgm:cxn modelId="{86AF3552-520C-476C-AEA6-F888CB84B3F9}" type="presOf" srcId="{F8AFACEB-1718-4ADE-9C63-1AB47420B3C9}" destId="{013D72B8-B36B-4AC4-9EF1-EA0E17E0ECF0}" srcOrd="0" destOrd="0" presId="urn:microsoft.com/office/officeart/2005/8/layout/list1"/>
    <dgm:cxn modelId="{1E66258B-FF4E-45BE-90F0-6B7E774F969D}" type="presOf" srcId="{4D3FF1AA-4026-4918-A517-A27D72EB1EED}" destId="{EE8E354D-8A60-41CC-82CE-CB7255DC4961}" srcOrd="0" destOrd="0" presId="urn:microsoft.com/office/officeart/2005/8/layout/list1"/>
    <dgm:cxn modelId="{5FE2CB92-9772-476D-9DE1-C51789795222}" srcId="{4D3FF1AA-4026-4918-A517-A27D72EB1EED}" destId="{A18A04DE-A65D-49B3-A39B-8F7BFE5E2ED1}" srcOrd="0" destOrd="0" parTransId="{38B94912-D576-4017-AF8A-8B5AEE32D271}" sibTransId="{F21802F5-3E59-44F9-88B6-DF28CBD1D75A}"/>
    <dgm:cxn modelId="{E590E0A5-DDAE-4716-B29D-7B55A8CEB178}" srcId="{A18A04DE-A65D-49B3-A39B-8F7BFE5E2ED1}" destId="{F8AFACEB-1718-4ADE-9C63-1AB47420B3C9}" srcOrd="0" destOrd="0" parTransId="{828F5A47-5E36-4736-B2D4-2C25E159147B}" sibTransId="{5DC1BA02-FCCD-463E-843A-B89D543B6242}"/>
    <dgm:cxn modelId="{FF0368AE-88A2-4CB8-AC9F-50D03D28AF5A}" type="presOf" srcId="{A18A04DE-A65D-49B3-A39B-8F7BFE5E2ED1}" destId="{26296294-66BB-4ECE-95F2-43424132167F}" srcOrd="0" destOrd="0" presId="urn:microsoft.com/office/officeart/2005/8/layout/list1"/>
    <dgm:cxn modelId="{3FB23D53-A634-4FDD-9B79-9207B23218D4}" type="presParOf" srcId="{EE8E354D-8A60-41CC-82CE-CB7255DC4961}" destId="{F2112D7E-6464-4C15-BAB0-6D95D4AC22FC}" srcOrd="0" destOrd="0" presId="urn:microsoft.com/office/officeart/2005/8/layout/list1"/>
    <dgm:cxn modelId="{3D466C23-1F95-4981-B2B0-DD97D399983D}" type="presParOf" srcId="{F2112D7E-6464-4C15-BAB0-6D95D4AC22FC}" destId="{26296294-66BB-4ECE-95F2-43424132167F}" srcOrd="0" destOrd="0" presId="urn:microsoft.com/office/officeart/2005/8/layout/list1"/>
    <dgm:cxn modelId="{610F99B5-BD19-41B4-9361-2EAF5669A872}" type="presParOf" srcId="{F2112D7E-6464-4C15-BAB0-6D95D4AC22FC}" destId="{9CC1638A-D570-4E5D-ABE9-94284E7BE8C8}" srcOrd="1" destOrd="0" presId="urn:microsoft.com/office/officeart/2005/8/layout/list1"/>
    <dgm:cxn modelId="{D7DB0D67-6DF5-40A5-9837-66F52C94DFF7}" type="presParOf" srcId="{EE8E354D-8A60-41CC-82CE-CB7255DC4961}" destId="{2B5F95A3-4ABF-4F7B-A817-DBA09B1F68E3}" srcOrd="1" destOrd="0" presId="urn:microsoft.com/office/officeart/2005/8/layout/list1"/>
    <dgm:cxn modelId="{74ED10F4-4D5C-4E95-B429-14F64BDCB5A4}" type="presParOf" srcId="{EE8E354D-8A60-41CC-82CE-CB7255DC4961}" destId="{013D72B8-B36B-4AC4-9EF1-EA0E17E0ECF0}"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2FED9D1-6873-4F77-8FEF-FA0A953BC937}"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B5D33F2D-242A-473D-BF01-F791CDF14622}">
      <dgm:prSet/>
      <dgm:spPr/>
      <dgm:t>
        <a:bodyPr/>
        <a:lstStyle/>
        <a:p>
          <a:r>
            <a:rPr lang="en-US"/>
            <a:t>Ưu điểm</a:t>
          </a:r>
        </a:p>
      </dgm:t>
    </dgm:pt>
    <dgm:pt modelId="{8499565B-8AFC-41A8-9EA0-BCAEB3D2353E}" type="parTrans" cxnId="{CACBBC4A-8D01-43DA-B638-E2BF949569B0}">
      <dgm:prSet/>
      <dgm:spPr/>
      <dgm:t>
        <a:bodyPr/>
        <a:lstStyle/>
        <a:p>
          <a:endParaRPr lang="en-US"/>
        </a:p>
      </dgm:t>
    </dgm:pt>
    <dgm:pt modelId="{7423F1AE-FA5E-4C2D-886E-4D42942DDFC7}" type="sibTrans" cxnId="{CACBBC4A-8D01-43DA-B638-E2BF949569B0}">
      <dgm:prSet/>
      <dgm:spPr/>
      <dgm:t>
        <a:bodyPr/>
        <a:lstStyle/>
        <a:p>
          <a:endParaRPr lang="en-US"/>
        </a:p>
      </dgm:t>
    </dgm:pt>
    <dgm:pt modelId="{10E1FB66-3C65-41CA-A6D0-018D330678B9}">
      <dgm:prSet/>
      <dgm:spPr/>
      <dgm:t>
        <a:bodyPr/>
        <a:lstStyle/>
        <a:p>
          <a:r>
            <a:rPr lang="en-US"/>
            <a:t>Tính tương tác </a:t>
          </a:r>
        </a:p>
      </dgm:t>
    </dgm:pt>
    <dgm:pt modelId="{A43716DD-BC67-47A7-A682-4661AB50D079}" type="parTrans" cxnId="{BE2B5ABD-758E-4A06-99EB-F090B1C21494}">
      <dgm:prSet/>
      <dgm:spPr/>
      <dgm:t>
        <a:bodyPr/>
        <a:lstStyle/>
        <a:p>
          <a:endParaRPr lang="en-US"/>
        </a:p>
      </dgm:t>
    </dgm:pt>
    <dgm:pt modelId="{CDCB73C6-FCD2-4C3E-97AB-74697389DA81}" type="sibTrans" cxnId="{BE2B5ABD-758E-4A06-99EB-F090B1C21494}">
      <dgm:prSet/>
      <dgm:spPr/>
      <dgm:t>
        <a:bodyPr/>
        <a:lstStyle/>
        <a:p>
          <a:endParaRPr lang="en-US"/>
        </a:p>
      </dgm:t>
    </dgm:pt>
    <dgm:pt modelId="{54F9D76F-F904-485E-A85B-D2233B1ED7A9}">
      <dgm:prSet/>
      <dgm:spPr/>
      <dgm:t>
        <a:bodyPr/>
        <a:lstStyle/>
        <a:p>
          <a:r>
            <a:rPr lang="en-US"/>
            <a:t>Nhược điểm</a:t>
          </a:r>
        </a:p>
      </dgm:t>
    </dgm:pt>
    <dgm:pt modelId="{280EB3F5-53E9-467A-8E1E-51A5197E8240}" type="parTrans" cxnId="{D0B302E9-9E4A-4A43-A22D-7945D349B680}">
      <dgm:prSet/>
      <dgm:spPr/>
      <dgm:t>
        <a:bodyPr/>
        <a:lstStyle/>
        <a:p>
          <a:endParaRPr lang="en-US"/>
        </a:p>
      </dgm:t>
    </dgm:pt>
    <dgm:pt modelId="{E4437573-C417-4B31-88EB-EBFE82279598}" type="sibTrans" cxnId="{D0B302E9-9E4A-4A43-A22D-7945D349B680}">
      <dgm:prSet/>
      <dgm:spPr/>
      <dgm:t>
        <a:bodyPr/>
        <a:lstStyle/>
        <a:p>
          <a:endParaRPr lang="en-US"/>
        </a:p>
      </dgm:t>
    </dgm:pt>
    <dgm:pt modelId="{C66CCD97-951D-4732-85A4-57E31625A057}">
      <dgm:prSet/>
      <dgm:spPr/>
      <dgm:t>
        <a:bodyPr/>
        <a:lstStyle/>
        <a:p>
          <a:r>
            <a:rPr lang="en-US"/>
            <a:t>Bảo mật có thể yếu</a:t>
          </a:r>
        </a:p>
      </dgm:t>
    </dgm:pt>
    <dgm:pt modelId="{0D7CB2B6-C29D-4F65-B679-32E7DFABB9F1}" type="parTrans" cxnId="{FF7E85E2-8C9D-4FB7-A78B-70F6639D6F13}">
      <dgm:prSet/>
      <dgm:spPr/>
      <dgm:t>
        <a:bodyPr/>
        <a:lstStyle/>
        <a:p>
          <a:endParaRPr lang="en-US"/>
        </a:p>
      </dgm:t>
    </dgm:pt>
    <dgm:pt modelId="{9A6E7030-0162-4D65-A4FA-31922FD77CBC}" type="sibTrans" cxnId="{FF7E85E2-8C9D-4FB7-A78B-70F6639D6F13}">
      <dgm:prSet/>
      <dgm:spPr/>
      <dgm:t>
        <a:bodyPr/>
        <a:lstStyle/>
        <a:p>
          <a:endParaRPr lang="en-US"/>
        </a:p>
      </dgm:t>
    </dgm:pt>
    <dgm:pt modelId="{4300DF58-F6CA-4A94-81DE-A0576B057AE2}">
      <dgm:prSet/>
      <dgm:spPr/>
      <dgm:t>
        <a:bodyPr/>
        <a:lstStyle/>
        <a:p>
          <a:r>
            <a:rPr lang="en-US"/>
            <a:t>Chạy phía client</a:t>
          </a:r>
        </a:p>
      </dgm:t>
    </dgm:pt>
    <dgm:pt modelId="{78465795-9D03-4C3D-AA1E-75B746C41113}" type="parTrans" cxnId="{DB373C84-FBBB-4717-9A23-1D6D7D19C821}">
      <dgm:prSet/>
      <dgm:spPr/>
      <dgm:t>
        <a:bodyPr/>
        <a:lstStyle/>
        <a:p>
          <a:endParaRPr lang="en-US"/>
        </a:p>
      </dgm:t>
    </dgm:pt>
    <dgm:pt modelId="{0381D3EC-CF8F-4535-84C2-CE286230B6C7}" type="sibTrans" cxnId="{DB373C84-FBBB-4717-9A23-1D6D7D19C821}">
      <dgm:prSet/>
      <dgm:spPr/>
      <dgm:t>
        <a:bodyPr/>
        <a:lstStyle/>
        <a:p>
          <a:endParaRPr lang="en-US"/>
        </a:p>
      </dgm:t>
    </dgm:pt>
    <dgm:pt modelId="{9239EE60-DF12-43A9-A560-6080CD8254B7}">
      <dgm:prSet/>
      <dgm:spPr/>
      <dgm:t>
        <a:bodyPr/>
        <a:lstStyle/>
        <a:p>
          <a:r>
            <a:rPr lang="en-US"/>
            <a:t>Khả năng đa nhiệm</a:t>
          </a:r>
        </a:p>
      </dgm:t>
    </dgm:pt>
    <dgm:pt modelId="{91D3A2DA-729B-4685-BAAE-C565652263F6}" type="parTrans" cxnId="{A9022B1F-BB4E-4C93-95C7-7E42957AF942}">
      <dgm:prSet/>
      <dgm:spPr/>
      <dgm:t>
        <a:bodyPr/>
        <a:lstStyle/>
        <a:p>
          <a:endParaRPr lang="en-US"/>
        </a:p>
      </dgm:t>
    </dgm:pt>
    <dgm:pt modelId="{45566E62-9CBB-4E49-BC42-266B370212F4}" type="sibTrans" cxnId="{A9022B1F-BB4E-4C93-95C7-7E42957AF942}">
      <dgm:prSet/>
      <dgm:spPr/>
      <dgm:t>
        <a:bodyPr/>
        <a:lstStyle/>
        <a:p>
          <a:endParaRPr lang="en-US"/>
        </a:p>
      </dgm:t>
    </dgm:pt>
    <dgm:pt modelId="{1A537EB9-B994-4F48-BB37-0DE8480C0BFE}">
      <dgm:prSet/>
      <dgm:spPr/>
      <dgm:t>
        <a:bodyPr/>
        <a:lstStyle/>
        <a:p>
          <a:r>
            <a:rPr lang="en-US"/>
            <a:t>Cộng đồng mạnh mẽ</a:t>
          </a:r>
        </a:p>
      </dgm:t>
    </dgm:pt>
    <dgm:pt modelId="{F6165C41-B580-4D00-B548-6EABB2A9ADBF}" type="parTrans" cxnId="{F97F755C-A700-4991-8E9B-5E21C1DD57C7}">
      <dgm:prSet/>
      <dgm:spPr/>
      <dgm:t>
        <a:bodyPr/>
        <a:lstStyle/>
        <a:p>
          <a:endParaRPr lang="en-US"/>
        </a:p>
      </dgm:t>
    </dgm:pt>
    <dgm:pt modelId="{5BD8A4EB-0D48-4F23-A8EA-24CAF2875F7E}" type="sibTrans" cxnId="{F97F755C-A700-4991-8E9B-5E21C1DD57C7}">
      <dgm:prSet/>
      <dgm:spPr/>
      <dgm:t>
        <a:bodyPr/>
        <a:lstStyle/>
        <a:p>
          <a:endParaRPr lang="en-US"/>
        </a:p>
      </dgm:t>
    </dgm:pt>
    <dgm:pt modelId="{1757293D-3613-478D-945D-5F88FD2EE98F}">
      <dgm:prSet/>
      <dgm:spPr/>
      <dgm:t>
        <a:bodyPr/>
        <a:lstStyle/>
        <a:p>
          <a:r>
            <a:rPr lang="en-US"/>
            <a:t>Dễ tích hợp</a:t>
          </a:r>
        </a:p>
      </dgm:t>
    </dgm:pt>
    <dgm:pt modelId="{DA7EB13E-5589-46D2-92A4-9B789A74BE74}" type="parTrans" cxnId="{E2703696-C394-463D-8049-9ADCE7505DFA}">
      <dgm:prSet/>
      <dgm:spPr/>
      <dgm:t>
        <a:bodyPr/>
        <a:lstStyle/>
        <a:p>
          <a:endParaRPr lang="en-US"/>
        </a:p>
      </dgm:t>
    </dgm:pt>
    <dgm:pt modelId="{7100276B-6A37-4552-9FA4-533D7CE5FE07}" type="sibTrans" cxnId="{E2703696-C394-463D-8049-9ADCE7505DFA}">
      <dgm:prSet/>
      <dgm:spPr/>
      <dgm:t>
        <a:bodyPr/>
        <a:lstStyle/>
        <a:p>
          <a:endParaRPr lang="en-US"/>
        </a:p>
      </dgm:t>
    </dgm:pt>
    <dgm:pt modelId="{0161AD92-923D-4AA1-9F88-A0DC89ABF726}">
      <dgm:prSet/>
      <dgm:spPr/>
      <dgm:t>
        <a:bodyPr/>
        <a:lstStyle/>
        <a:p>
          <a:r>
            <a:rPr lang="en-US"/>
            <a:t>Phụ thuộc vào trình duyệt</a:t>
          </a:r>
        </a:p>
      </dgm:t>
    </dgm:pt>
    <dgm:pt modelId="{F32FEEF1-BDBE-402F-A860-B23BA9820AE8}" type="parTrans" cxnId="{A64A0495-3487-43AE-A8C6-F60FAB1841FD}">
      <dgm:prSet/>
      <dgm:spPr/>
      <dgm:t>
        <a:bodyPr/>
        <a:lstStyle/>
        <a:p>
          <a:endParaRPr lang="en-US"/>
        </a:p>
      </dgm:t>
    </dgm:pt>
    <dgm:pt modelId="{B4F5BA8C-8017-4961-BE49-944E262B2A3A}" type="sibTrans" cxnId="{A64A0495-3487-43AE-A8C6-F60FAB1841FD}">
      <dgm:prSet/>
      <dgm:spPr/>
      <dgm:t>
        <a:bodyPr/>
        <a:lstStyle/>
        <a:p>
          <a:endParaRPr lang="en-US"/>
        </a:p>
      </dgm:t>
    </dgm:pt>
    <dgm:pt modelId="{15F75908-4CAB-4CFD-B55D-AFAD5D69EE8E}">
      <dgm:prSet/>
      <dgm:spPr/>
      <dgm:t>
        <a:bodyPr/>
        <a:lstStyle/>
        <a:p>
          <a:r>
            <a:rPr lang="en-US"/>
            <a:t>Hiệu suất có thể bị ảnh hưởng</a:t>
          </a:r>
        </a:p>
      </dgm:t>
    </dgm:pt>
    <dgm:pt modelId="{8C10C36C-8236-404E-BA27-147B0E0DC858}" type="parTrans" cxnId="{C49F1130-F4D3-4A0B-83C4-2A6D54833D35}">
      <dgm:prSet/>
      <dgm:spPr/>
      <dgm:t>
        <a:bodyPr/>
        <a:lstStyle/>
        <a:p>
          <a:endParaRPr lang="en-US"/>
        </a:p>
      </dgm:t>
    </dgm:pt>
    <dgm:pt modelId="{F89C84C5-DF13-4AFD-A9B8-097B959F05C2}" type="sibTrans" cxnId="{C49F1130-F4D3-4A0B-83C4-2A6D54833D35}">
      <dgm:prSet/>
      <dgm:spPr/>
      <dgm:t>
        <a:bodyPr/>
        <a:lstStyle/>
        <a:p>
          <a:endParaRPr lang="en-US"/>
        </a:p>
      </dgm:t>
    </dgm:pt>
    <dgm:pt modelId="{FD9E00D8-6985-4D72-9FE8-212E29B1B1A0}">
      <dgm:prSet/>
      <dgm:spPr/>
      <dgm:t>
        <a:bodyPr/>
        <a:lstStyle/>
        <a:p>
          <a:r>
            <a:rPr lang="en-US"/>
            <a:t>Khó kiểm soát khi ứng dụng lớn</a:t>
          </a:r>
        </a:p>
      </dgm:t>
    </dgm:pt>
    <dgm:pt modelId="{06CF937D-7CEF-46F1-B725-C9AB214292C0}" type="parTrans" cxnId="{5ACB0A33-827B-4ED5-844A-0425415015AE}">
      <dgm:prSet/>
      <dgm:spPr/>
      <dgm:t>
        <a:bodyPr/>
        <a:lstStyle/>
        <a:p>
          <a:endParaRPr lang="en-US"/>
        </a:p>
      </dgm:t>
    </dgm:pt>
    <dgm:pt modelId="{BA362FA7-3E29-4728-94B3-0F418BCAFFEA}" type="sibTrans" cxnId="{5ACB0A33-827B-4ED5-844A-0425415015AE}">
      <dgm:prSet/>
      <dgm:spPr/>
      <dgm:t>
        <a:bodyPr/>
        <a:lstStyle/>
        <a:p>
          <a:endParaRPr lang="en-US"/>
        </a:p>
      </dgm:t>
    </dgm:pt>
    <dgm:pt modelId="{91799281-D14A-422D-A92F-6C78BA0AB488}">
      <dgm:prSet/>
      <dgm:spPr/>
      <dgm:t>
        <a:bodyPr/>
        <a:lstStyle/>
        <a:p>
          <a:r>
            <a:rPr lang="en-US"/>
            <a:t>Khả năng xử lý bất đồng bộ phức tạp</a:t>
          </a:r>
        </a:p>
      </dgm:t>
    </dgm:pt>
    <dgm:pt modelId="{7513148D-CA16-44BC-AC2A-614CD7375210}" type="parTrans" cxnId="{F60B9175-3FD2-4730-8A0B-C7853251F1E8}">
      <dgm:prSet/>
      <dgm:spPr/>
      <dgm:t>
        <a:bodyPr/>
        <a:lstStyle/>
        <a:p>
          <a:endParaRPr lang="en-US"/>
        </a:p>
      </dgm:t>
    </dgm:pt>
    <dgm:pt modelId="{150290EE-EA30-4F39-854E-4933B5F8E4E6}" type="sibTrans" cxnId="{F60B9175-3FD2-4730-8A0B-C7853251F1E8}">
      <dgm:prSet/>
      <dgm:spPr/>
      <dgm:t>
        <a:bodyPr/>
        <a:lstStyle/>
        <a:p>
          <a:endParaRPr lang="en-US"/>
        </a:p>
      </dgm:t>
    </dgm:pt>
    <dgm:pt modelId="{AB24C8B2-FD58-4DB8-AFB1-9BEF59F26AB2}" type="pres">
      <dgm:prSet presAssocID="{62FED9D1-6873-4F77-8FEF-FA0A953BC937}" presName="Name0" presStyleCnt="0">
        <dgm:presLayoutVars>
          <dgm:dir/>
          <dgm:animLvl val="lvl"/>
          <dgm:resizeHandles val="exact"/>
        </dgm:presLayoutVars>
      </dgm:prSet>
      <dgm:spPr/>
    </dgm:pt>
    <dgm:pt modelId="{24CDCB55-D0D2-4F89-A0C6-BD81E2BA5138}" type="pres">
      <dgm:prSet presAssocID="{B5D33F2D-242A-473D-BF01-F791CDF14622}" presName="composite" presStyleCnt="0"/>
      <dgm:spPr/>
    </dgm:pt>
    <dgm:pt modelId="{3C378D1A-1D76-40E2-ADA1-FA12CED2B404}" type="pres">
      <dgm:prSet presAssocID="{B5D33F2D-242A-473D-BF01-F791CDF14622}" presName="parTx" presStyleLbl="alignNode1" presStyleIdx="0" presStyleCnt="2">
        <dgm:presLayoutVars>
          <dgm:chMax val="0"/>
          <dgm:chPref val="0"/>
          <dgm:bulletEnabled val="1"/>
        </dgm:presLayoutVars>
      </dgm:prSet>
      <dgm:spPr/>
    </dgm:pt>
    <dgm:pt modelId="{E75825E5-4452-40E5-96C9-594F1F3B7A9B}" type="pres">
      <dgm:prSet presAssocID="{B5D33F2D-242A-473D-BF01-F791CDF14622}" presName="desTx" presStyleLbl="alignAccFollowNode1" presStyleIdx="0" presStyleCnt="2">
        <dgm:presLayoutVars>
          <dgm:bulletEnabled val="1"/>
        </dgm:presLayoutVars>
      </dgm:prSet>
      <dgm:spPr/>
    </dgm:pt>
    <dgm:pt modelId="{3A4F6C46-7EA3-45D5-AD48-A707A9A257B8}" type="pres">
      <dgm:prSet presAssocID="{7423F1AE-FA5E-4C2D-886E-4D42942DDFC7}" presName="space" presStyleCnt="0"/>
      <dgm:spPr/>
    </dgm:pt>
    <dgm:pt modelId="{9976966E-912C-42FF-A563-4C863D8BA769}" type="pres">
      <dgm:prSet presAssocID="{54F9D76F-F904-485E-A85B-D2233B1ED7A9}" presName="composite" presStyleCnt="0"/>
      <dgm:spPr/>
    </dgm:pt>
    <dgm:pt modelId="{248BA3ED-B6E1-43E9-9018-1D1445C987EF}" type="pres">
      <dgm:prSet presAssocID="{54F9D76F-F904-485E-A85B-D2233B1ED7A9}" presName="parTx" presStyleLbl="alignNode1" presStyleIdx="1" presStyleCnt="2">
        <dgm:presLayoutVars>
          <dgm:chMax val="0"/>
          <dgm:chPref val="0"/>
          <dgm:bulletEnabled val="1"/>
        </dgm:presLayoutVars>
      </dgm:prSet>
      <dgm:spPr/>
    </dgm:pt>
    <dgm:pt modelId="{4FD54078-5784-4AE5-952E-90EEB42B42BB}" type="pres">
      <dgm:prSet presAssocID="{54F9D76F-F904-485E-A85B-D2233B1ED7A9}" presName="desTx" presStyleLbl="alignAccFollowNode1" presStyleIdx="1" presStyleCnt="2">
        <dgm:presLayoutVars>
          <dgm:bulletEnabled val="1"/>
        </dgm:presLayoutVars>
      </dgm:prSet>
      <dgm:spPr/>
    </dgm:pt>
  </dgm:ptLst>
  <dgm:cxnLst>
    <dgm:cxn modelId="{65100A12-7C93-41C9-9A23-FE384D4041B5}" type="presOf" srcId="{1757293D-3613-478D-945D-5F88FD2EE98F}" destId="{E75825E5-4452-40E5-96C9-594F1F3B7A9B}" srcOrd="0" destOrd="4" presId="urn:microsoft.com/office/officeart/2005/8/layout/hList1"/>
    <dgm:cxn modelId="{A9022B1F-BB4E-4C93-95C7-7E42957AF942}" srcId="{B5D33F2D-242A-473D-BF01-F791CDF14622}" destId="{9239EE60-DF12-43A9-A560-6080CD8254B7}" srcOrd="2" destOrd="0" parTransId="{91D3A2DA-729B-4685-BAAE-C565652263F6}" sibTransId="{45566E62-9CBB-4E49-BC42-266B370212F4}"/>
    <dgm:cxn modelId="{C49F1130-F4D3-4A0B-83C4-2A6D54833D35}" srcId="{54F9D76F-F904-485E-A85B-D2233B1ED7A9}" destId="{15F75908-4CAB-4CFD-B55D-AFAD5D69EE8E}" srcOrd="2" destOrd="0" parTransId="{8C10C36C-8236-404E-BA27-147B0E0DC858}" sibTransId="{F89C84C5-DF13-4AFD-A9B8-097B959F05C2}"/>
    <dgm:cxn modelId="{5ACB0A33-827B-4ED5-844A-0425415015AE}" srcId="{54F9D76F-F904-485E-A85B-D2233B1ED7A9}" destId="{FD9E00D8-6985-4D72-9FE8-212E29B1B1A0}" srcOrd="3" destOrd="0" parTransId="{06CF937D-7CEF-46F1-B725-C9AB214292C0}" sibTransId="{BA362FA7-3E29-4728-94B3-0F418BCAFFEA}"/>
    <dgm:cxn modelId="{C698193B-A613-4402-B0D6-844015E4D6DD}" type="presOf" srcId="{9239EE60-DF12-43A9-A560-6080CD8254B7}" destId="{E75825E5-4452-40E5-96C9-594F1F3B7A9B}" srcOrd="0" destOrd="2" presId="urn:microsoft.com/office/officeart/2005/8/layout/hList1"/>
    <dgm:cxn modelId="{D0EB1B3F-DBA8-49EB-AAF3-3A0E3EFDD6CD}" type="presOf" srcId="{10E1FB66-3C65-41CA-A6D0-018D330678B9}" destId="{E75825E5-4452-40E5-96C9-594F1F3B7A9B}" srcOrd="0" destOrd="0" presId="urn:microsoft.com/office/officeart/2005/8/layout/hList1"/>
    <dgm:cxn modelId="{F97F755C-A700-4991-8E9B-5E21C1DD57C7}" srcId="{B5D33F2D-242A-473D-BF01-F791CDF14622}" destId="{1A537EB9-B994-4F48-BB37-0DE8480C0BFE}" srcOrd="3" destOrd="0" parTransId="{F6165C41-B580-4D00-B548-6EABB2A9ADBF}" sibTransId="{5BD8A4EB-0D48-4F23-A8EA-24CAF2875F7E}"/>
    <dgm:cxn modelId="{4A013D64-44D4-4500-909F-DE85AB1AAAB5}" type="presOf" srcId="{B5D33F2D-242A-473D-BF01-F791CDF14622}" destId="{3C378D1A-1D76-40E2-ADA1-FA12CED2B404}" srcOrd="0" destOrd="0" presId="urn:microsoft.com/office/officeart/2005/8/layout/hList1"/>
    <dgm:cxn modelId="{9DC1DE69-BC27-466A-8556-D039980780CF}" type="presOf" srcId="{54F9D76F-F904-485E-A85B-D2233B1ED7A9}" destId="{248BA3ED-B6E1-43E9-9018-1D1445C987EF}" srcOrd="0" destOrd="0" presId="urn:microsoft.com/office/officeart/2005/8/layout/hList1"/>
    <dgm:cxn modelId="{CACBBC4A-8D01-43DA-B638-E2BF949569B0}" srcId="{62FED9D1-6873-4F77-8FEF-FA0A953BC937}" destId="{B5D33F2D-242A-473D-BF01-F791CDF14622}" srcOrd="0" destOrd="0" parTransId="{8499565B-8AFC-41A8-9EA0-BCAEB3D2353E}" sibTransId="{7423F1AE-FA5E-4C2D-886E-4D42942DDFC7}"/>
    <dgm:cxn modelId="{F60B9175-3FD2-4730-8A0B-C7853251F1E8}" srcId="{54F9D76F-F904-485E-A85B-D2233B1ED7A9}" destId="{91799281-D14A-422D-A92F-6C78BA0AB488}" srcOrd="4" destOrd="0" parTransId="{7513148D-CA16-44BC-AC2A-614CD7375210}" sibTransId="{150290EE-EA30-4F39-854E-4933B5F8E4E6}"/>
    <dgm:cxn modelId="{CC3EE875-C519-4E96-B2A5-A817B47360BA}" type="presOf" srcId="{62FED9D1-6873-4F77-8FEF-FA0A953BC937}" destId="{AB24C8B2-FD58-4DB8-AFB1-9BEF59F26AB2}" srcOrd="0" destOrd="0" presId="urn:microsoft.com/office/officeart/2005/8/layout/hList1"/>
    <dgm:cxn modelId="{DB373C84-FBBB-4717-9A23-1D6D7D19C821}" srcId="{B5D33F2D-242A-473D-BF01-F791CDF14622}" destId="{4300DF58-F6CA-4A94-81DE-A0576B057AE2}" srcOrd="1" destOrd="0" parTransId="{78465795-9D03-4C3D-AA1E-75B746C41113}" sibTransId="{0381D3EC-CF8F-4535-84C2-CE286230B6C7}"/>
    <dgm:cxn modelId="{A64A0495-3487-43AE-A8C6-F60FAB1841FD}" srcId="{54F9D76F-F904-485E-A85B-D2233B1ED7A9}" destId="{0161AD92-923D-4AA1-9F88-A0DC89ABF726}" srcOrd="1" destOrd="0" parTransId="{F32FEEF1-BDBE-402F-A860-B23BA9820AE8}" sibTransId="{B4F5BA8C-8017-4961-BE49-944E262B2A3A}"/>
    <dgm:cxn modelId="{E2703696-C394-463D-8049-9ADCE7505DFA}" srcId="{B5D33F2D-242A-473D-BF01-F791CDF14622}" destId="{1757293D-3613-478D-945D-5F88FD2EE98F}" srcOrd="4" destOrd="0" parTransId="{DA7EB13E-5589-46D2-92A4-9B789A74BE74}" sibTransId="{7100276B-6A37-4552-9FA4-533D7CE5FE07}"/>
    <dgm:cxn modelId="{184BF2A0-12B7-4C70-8E99-DD684B16D1AE}" type="presOf" srcId="{4300DF58-F6CA-4A94-81DE-A0576B057AE2}" destId="{E75825E5-4452-40E5-96C9-594F1F3B7A9B}" srcOrd="0" destOrd="1" presId="urn:microsoft.com/office/officeart/2005/8/layout/hList1"/>
    <dgm:cxn modelId="{B39A1BA4-FC81-4710-B0CA-44470536F113}" type="presOf" srcId="{0161AD92-923D-4AA1-9F88-A0DC89ABF726}" destId="{4FD54078-5784-4AE5-952E-90EEB42B42BB}" srcOrd="0" destOrd="1" presId="urn:microsoft.com/office/officeart/2005/8/layout/hList1"/>
    <dgm:cxn modelId="{2EE64DB3-AB6B-49A5-97F8-D9B586432511}" type="presOf" srcId="{15F75908-4CAB-4CFD-B55D-AFAD5D69EE8E}" destId="{4FD54078-5784-4AE5-952E-90EEB42B42BB}" srcOrd="0" destOrd="2" presId="urn:microsoft.com/office/officeart/2005/8/layout/hList1"/>
    <dgm:cxn modelId="{40A4A5B9-A638-47C6-B2D7-3122E691274D}" type="presOf" srcId="{FD9E00D8-6985-4D72-9FE8-212E29B1B1A0}" destId="{4FD54078-5784-4AE5-952E-90EEB42B42BB}" srcOrd="0" destOrd="3" presId="urn:microsoft.com/office/officeart/2005/8/layout/hList1"/>
    <dgm:cxn modelId="{BE2B5ABD-758E-4A06-99EB-F090B1C21494}" srcId="{B5D33F2D-242A-473D-BF01-F791CDF14622}" destId="{10E1FB66-3C65-41CA-A6D0-018D330678B9}" srcOrd="0" destOrd="0" parTransId="{A43716DD-BC67-47A7-A682-4661AB50D079}" sibTransId="{CDCB73C6-FCD2-4C3E-97AB-74697389DA81}"/>
    <dgm:cxn modelId="{C76607DA-EA94-428F-AE07-FAD857AA2CAD}" type="presOf" srcId="{1A537EB9-B994-4F48-BB37-0DE8480C0BFE}" destId="{E75825E5-4452-40E5-96C9-594F1F3B7A9B}" srcOrd="0" destOrd="3" presId="urn:microsoft.com/office/officeart/2005/8/layout/hList1"/>
    <dgm:cxn modelId="{FF7E85E2-8C9D-4FB7-A78B-70F6639D6F13}" srcId="{54F9D76F-F904-485E-A85B-D2233B1ED7A9}" destId="{C66CCD97-951D-4732-85A4-57E31625A057}" srcOrd="0" destOrd="0" parTransId="{0D7CB2B6-C29D-4F65-B679-32E7DFABB9F1}" sibTransId="{9A6E7030-0162-4D65-A4FA-31922FD77CBC}"/>
    <dgm:cxn modelId="{C850C8E3-6941-4FD9-84A4-896F51C28983}" type="presOf" srcId="{91799281-D14A-422D-A92F-6C78BA0AB488}" destId="{4FD54078-5784-4AE5-952E-90EEB42B42BB}" srcOrd="0" destOrd="4" presId="urn:microsoft.com/office/officeart/2005/8/layout/hList1"/>
    <dgm:cxn modelId="{D0B302E9-9E4A-4A43-A22D-7945D349B680}" srcId="{62FED9D1-6873-4F77-8FEF-FA0A953BC937}" destId="{54F9D76F-F904-485E-A85B-D2233B1ED7A9}" srcOrd="1" destOrd="0" parTransId="{280EB3F5-53E9-467A-8E1E-51A5197E8240}" sibTransId="{E4437573-C417-4B31-88EB-EBFE82279598}"/>
    <dgm:cxn modelId="{2007FAEE-72EF-4093-9C13-D2716FB2C479}" type="presOf" srcId="{C66CCD97-951D-4732-85A4-57E31625A057}" destId="{4FD54078-5784-4AE5-952E-90EEB42B42BB}" srcOrd="0" destOrd="0" presId="urn:microsoft.com/office/officeart/2005/8/layout/hList1"/>
    <dgm:cxn modelId="{66893E9E-01AE-4A30-85CF-8D3CED7E3D2D}" type="presParOf" srcId="{AB24C8B2-FD58-4DB8-AFB1-9BEF59F26AB2}" destId="{24CDCB55-D0D2-4F89-A0C6-BD81E2BA5138}" srcOrd="0" destOrd="0" presId="urn:microsoft.com/office/officeart/2005/8/layout/hList1"/>
    <dgm:cxn modelId="{9AA95133-02DD-48CC-B63A-FAFB39560644}" type="presParOf" srcId="{24CDCB55-D0D2-4F89-A0C6-BD81E2BA5138}" destId="{3C378D1A-1D76-40E2-ADA1-FA12CED2B404}" srcOrd="0" destOrd="0" presId="urn:microsoft.com/office/officeart/2005/8/layout/hList1"/>
    <dgm:cxn modelId="{9306732D-1C76-4676-A516-6D2C857F88C0}" type="presParOf" srcId="{24CDCB55-D0D2-4F89-A0C6-BD81E2BA5138}" destId="{E75825E5-4452-40E5-96C9-594F1F3B7A9B}" srcOrd="1" destOrd="0" presId="urn:microsoft.com/office/officeart/2005/8/layout/hList1"/>
    <dgm:cxn modelId="{E1B143F1-2F48-4B7A-9AD6-D557B9EA4388}" type="presParOf" srcId="{AB24C8B2-FD58-4DB8-AFB1-9BEF59F26AB2}" destId="{3A4F6C46-7EA3-45D5-AD48-A707A9A257B8}" srcOrd="1" destOrd="0" presId="urn:microsoft.com/office/officeart/2005/8/layout/hList1"/>
    <dgm:cxn modelId="{D35D357A-0873-48C5-8A90-287184B073A5}" type="presParOf" srcId="{AB24C8B2-FD58-4DB8-AFB1-9BEF59F26AB2}" destId="{9976966E-912C-42FF-A563-4C863D8BA769}" srcOrd="2" destOrd="0" presId="urn:microsoft.com/office/officeart/2005/8/layout/hList1"/>
    <dgm:cxn modelId="{1F811949-13CD-4AC9-880E-3D9819B5A2E6}" type="presParOf" srcId="{9976966E-912C-42FF-A563-4C863D8BA769}" destId="{248BA3ED-B6E1-43E9-9018-1D1445C987EF}" srcOrd="0" destOrd="0" presId="urn:microsoft.com/office/officeart/2005/8/layout/hList1"/>
    <dgm:cxn modelId="{D9681E3E-C234-47B8-A4DC-D18A6494D058}" type="presParOf" srcId="{9976966E-912C-42FF-A563-4C863D8BA769}" destId="{4FD54078-5784-4AE5-952E-90EEB42B42BB}"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D3FF1AA-4026-4918-A517-A27D72EB1EED}"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A18A04DE-A65D-49B3-A39B-8F7BFE5E2ED1}">
      <dgm:prSet/>
      <dgm:spPr/>
      <dgm:t>
        <a:bodyPr/>
        <a:lstStyle/>
        <a:p>
          <a:r>
            <a:rPr lang="en-US"/>
            <a:t>2.4 Giới thiệu về NodeJS</a:t>
          </a:r>
        </a:p>
      </dgm:t>
    </dgm:pt>
    <dgm:pt modelId="{38B94912-D576-4017-AF8A-8B5AEE32D271}" type="parTrans" cxnId="{5FE2CB92-9772-476D-9DE1-C51789795222}">
      <dgm:prSet/>
      <dgm:spPr/>
      <dgm:t>
        <a:bodyPr/>
        <a:lstStyle/>
        <a:p>
          <a:endParaRPr lang="en-US"/>
        </a:p>
      </dgm:t>
    </dgm:pt>
    <dgm:pt modelId="{F21802F5-3E59-44F9-88B6-DF28CBD1D75A}" type="sibTrans" cxnId="{5FE2CB92-9772-476D-9DE1-C51789795222}">
      <dgm:prSet/>
      <dgm:spPr/>
      <dgm:t>
        <a:bodyPr/>
        <a:lstStyle/>
        <a:p>
          <a:endParaRPr lang="en-US"/>
        </a:p>
      </dgm:t>
    </dgm:pt>
    <dgm:pt modelId="{F8AFACEB-1718-4ADE-9C63-1AB47420B3C9}">
      <dgm:prSet/>
      <dgm:spPr/>
      <dgm:t>
        <a:bodyPr/>
        <a:lstStyle/>
        <a:p>
          <a:r>
            <a:rPr lang="en-US"/>
            <a:t>Node.js là một hệ thống phần mềm được thiết kế để viết các ứng dụng internet có khả năng mở rộng, đặc biệt là máy chủ web. Chương trình được viết bằng JavaScript, sử dụng kỹ thuật điều khiển theo sự kiện, nhập/xuất không đồng bộ để tối thiểu tổng chi phí và tối đa khả năng mở rộng</a:t>
          </a:r>
        </a:p>
      </dgm:t>
    </dgm:pt>
    <dgm:pt modelId="{828F5A47-5E36-4736-B2D4-2C25E159147B}" type="parTrans" cxnId="{E590E0A5-DDAE-4716-B29D-7B55A8CEB178}">
      <dgm:prSet/>
      <dgm:spPr/>
      <dgm:t>
        <a:bodyPr/>
        <a:lstStyle/>
        <a:p>
          <a:endParaRPr lang="en-US"/>
        </a:p>
      </dgm:t>
    </dgm:pt>
    <dgm:pt modelId="{5DC1BA02-FCCD-463E-843A-B89D543B6242}" type="sibTrans" cxnId="{E590E0A5-DDAE-4716-B29D-7B55A8CEB178}">
      <dgm:prSet/>
      <dgm:spPr/>
      <dgm:t>
        <a:bodyPr/>
        <a:lstStyle/>
        <a:p>
          <a:endParaRPr lang="en-US"/>
        </a:p>
      </dgm:t>
    </dgm:pt>
    <dgm:pt modelId="{EE8E354D-8A60-41CC-82CE-CB7255DC4961}" type="pres">
      <dgm:prSet presAssocID="{4D3FF1AA-4026-4918-A517-A27D72EB1EED}" presName="linear" presStyleCnt="0">
        <dgm:presLayoutVars>
          <dgm:dir/>
          <dgm:animLvl val="lvl"/>
          <dgm:resizeHandles val="exact"/>
        </dgm:presLayoutVars>
      </dgm:prSet>
      <dgm:spPr/>
    </dgm:pt>
    <dgm:pt modelId="{F2112D7E-6464-4C15-BAB0-6D95D4AC22FC}" type="pres">
      <dgm:prSet presAssocID="{A18A04DE-A65D-49B3-A39B-8F7BFE5E2ED1}" presName="parentLin" presStyleCnt="0"/>
      <dgm:spPr/>
    </dgm:pt>
    <dgm:pt modelId="{26296294-66BB-4ECE-95F2-43424132167F}" type="pres">
      <dgm:prSet presAssocID="{A18A04DE-A65D-49B3-A39B-8F7BFE5E2ED1}" presName="parentLeftMargin" presStyleLbl="node1" presStyleIdx="0" presStyleCnt="1"/>
      <dgm:spPr/>
    </dgm:pt>
    <dgm:pt modelId="{9CC1638A-D570-4E5D-ABE9-94284E7BE8C8}" type="pres">
      <dgm:prSet presAssocID="{A18A04DE-A65D-49B3-A39B-8F7BFE5E2ED1}" presName="parentText" presStyleLbl="node1" presStyleIdx="0" presStyleCnt="1" custScaleX="132238">
        <dgm:presLayoutVars>
          <dgm:chMax val="0"/>
          <dgm:bulletEnabled val="1"/>
        </dgm:presLayoutVars>
      </dgm:prSet>
      <dgm:spPr/>
    </dgm:pt>
    <dgm:pt modelId="{2B5F95A3-4ABF-4F7B-A817-DBA09B1F68E3}" type="pres">
      <dgm:prSet presAssocID="{A18A04DE-A65D-49B3-A39B-8F7BFE5E2ED1}" presName="negativeSpace" presStyleCnt="0"/>
      <dgm:spPr/>
    </dgm:pt>
    <dgm:pt modelId="{013D72B8-B36B-4AC4-9EF1-EA0E17E0ECF0}" type="pres">
      <dgm:prSet presAssocID="{A18A04DE-A65D-49B3-A39B-8F7BFE5E2ED1}" presName="childText" presStyleLbl="conFgAcc1" presStyleIdx="0" presStyleCnt="1" custScaleX="56115" custScaleY="111174">
        <dgm:presLayoutVars>
          <dgm:bulletEnabled val="1"/>
        </dgm:presLayoutVars>
      </dgm:prSet>
      <dgm:spPr/>
    </dgm:pt>
  </dgm:ptLst>
  <dgm:cxnLst>
    <dgm:cxn modelId="{E423773A-1F52-4865-A45A-056155150412}" type="presOf" srcId="{A18A04DE-A65D-49B3-A39B-8F7BFE5E2ED1}" destId="{9CC1638A-D570-4E5D-ABE9-94284E7BE8C8}" srcOrd="1" destOrd="0" presId="urn:microsoft.com/office/officeart/2005/8/layout/list1"/>
    <dgm:cxn modelId="{86AF3552-520C-476C-AEA6-F888CB84B3F9}" type="presOf" srcId="{F8AFACEB-1718-4ADE-9C63-1AB47420B3C9}" destId="{013D72B8-B36B-4AC4-9EF1-EA0E17E0ECF0}" srcOrd="0" destOrd="0" presId="urn:microsoft.com/office/officeart/2005/8/layout/list1"/>
    <dgm:cxn modelId="{1E66258B-FF4E-45BE-90F0-6B7E774F969D}" type="presOf" srcId="{4D3FF1AA-4026-4918-A517-A27D72EB1EED}" destId="{EE8E354D-8A60-41CC-82CE-CB7255DC4961}" srcOrd="0" destOrd="0" presId="urn:microsoft.com/office/officeart/2005/8/layout/list1"/>
    <dgm:cxn modelId="{5FE2CB92-9772-476D-9DE1-C51789795222}" srcId="{4D3FF1AA-4026-4918-A517-A27D72EB1EED}" destId="{A18A04DE-A65D-49B3-A39B-8F7BFE5E2ED1}" srcOrd="0" destOrd="0" parTransId="{38B94912-D576-4017-AF8A-8B5AEE32D271}" sibTransId="{F21802F5-3E59-44F9-88B6-DF28CBD1D75A}"/>
    <dgm:cxn modelId="{E590E0A5-DDAE-4716-B29D-7B55A8CEB178}" srcId="{A18A04DE-A65D-49B3-A39B-8F7BFE5E2ED1}" destId="{F8AFACEB-1718-4ADE-9C63-1AB47420B3C9}" srcOrd="0" destOrd="0" parTransId="{828F5A47-5E36-4736-B2D4-2C25E159147B}" sibTransId="{5DC1BA02-FCCD-463E-843A-B89D543B6242}"/>
    <dgm:cxn modelId="{FF0368AE-88A2-4CB8-AC9F-50D03D28AF5A}" type="presOf" srcId="{A18A04DE-A65D-49B3-A39B-8F7BFE5E2ED1}" destId="{26296294-66BB-4ECE-95F2-43424132167F}" srcOrd="0" destOrd="0" presId="urn:microsoft.com/office/officeart/2005/8/layout/list1"/>
    <dgm:cxn modelId="{3FB23D53-A634-4FDD-9B79-9207B23218D4}" type="presParOf" srcId="{EE8E354D-8A60-41CC-82CE-CB7255DC4961}" destId="{F2112D7E-6464-4C15-BAB0-6D95D4AC22FC}" srcOrd="0" destOrd="0" presId="urn:microsoft.com/office/officeart/2005/8/layout/list1"/>
    <dgm:cxn modelId="{3D466C23-1F95-4981-B2B0-DD97D399983D}" type="presParOf" srcId="{F2112D7E-6464-4C15-BAB0-6D95D4AC22FC}" destId="{26296294-66BB-4ECE-95F2-43424132167F}" srcOrd="0" destOrd="0" presId="urn:microsoft.com/office/officeart/2005/8/layout/list1"/>
    <dgm:cxn modelId="{610F99B5-BD19-41B4-9361-2EAF5669A872}" type="presParOf" srcId="{F2112D7E-6464-4C15-BAB0-6D95D4AC22FC}" destId="{9CC1638A-D570-4E5D-ABE9-94284E7BE8C8}" srcOrd="1" destOrd="0" presId="urn:microsoft.com/office/officeart/2005/8/layout/list1"/>
    <dgm:cxn modelId="{D7DB0D67-6DF5-40A5-9837-66F52C94DFF7}" type="presParOf" srcId="{EE8E354D-8A60-41CC-82CE-CB7255DC4961}" destId="{2B5F95A3-4ABF-4F7B-A817-DBA09B1F68E3}" srcOrd="1" destOrd="0" presId="urn:microsoft.com/office/officeart/2005/8/layout/list1"/>
    <dgm:cxn modelId="{74ED10F4-4D5C-4E95-B429-14F64BDCB5A4}" type="presParOf" srcId="{EE8E354D-8A60-41CC-82CE-CB7255DC4961}" destId="{013D72B8-B36B-4AC4-9EF1-EA0E17E0ECF0}"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D3FF1AA-4026-4918-A517-A27D72EB1EED}"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A18A04DE-A65D-49B3-A39B-8F7BFE5E2ED1}">
      <dgm:prSet/>
      <dgm:spPr/>
      <dgm:t>
        <a:bodyPr/>
        <a:lstStyle/>
        <a:p>
          <a:r>
            <a:rPr lang="en-US"/>
            <a:t>2.5 Giới thiệu về React</a:t>
          </a:r>
        </a:p>
      </dgm:t>
    </dgm:pt>
    <dgm:pt modelId="{38B94912-D576-4017-AF8A-8B5AEE32D271}" type="parTrans" cxnId="{5FE2CB92-9772-476D-9DE1-C51789795222}">
      <dgm:prSet/>
      <dgm:spPr/>
      <dgm:t>
        <a:bodyPr/>
        <a:lstStyle/>
        <a:p>
          <a:endParaRPr lang="en-US"/>
        </a:p>
      </dgm:t>
    </dgm:pt>
    <dgm:pt modelId="{F21802F5-3E59-44F9-88B6-DF28CBD1D75A}" type="sibTrans" cxnId="{5FE2CB92-9772-476D-9DE1-C51789795222}">
      <dgm:prSet/>
      <dgm:spPr/>
      <dgm:t>
        <a:bodyPr/>
        <a:lstStyle/>
        <a:p>
          <a:endParaRPr lang="en-US"/>
        </a:p>
      </dgm:t>
    </dgm:pt>
    <dgm:pt modelId="{F8AFACEB-1718-4ADE-9C63-1AB47420B3C9}">
      <dgm:prSet/>
      <dgm:spPr/>
      <dgm:t>
        <a:bodyPr/>
        <a:lstStyle/>
        <a:p>
          <a:r>
            <a:rPr lang="en-US"/>
            <a:t>React (hay còn được gọi là React.js hoặc ReactJS) là một thư viện JavaScript front-end mã nguồn mở và miễn phí để xây dựng giao diện người dùng dựa trên các thành phần UI riêng lẻ. Nó được phát triển và duy trì bởi Meta (trước đây là Facebook) và cộng đồng các nhà phát triển và công ty cá nhân</a:t>
          </a:r>
        </a:p>
      </dgm:t>
    </dgm:pt>
    <dgm:pt modelId="{828F5A47-5E36-4736-B2D4-2C25E159147B}" type="parTrans" cxnId="{E590E0A5-DDAE-4716-B29D-7B55A8CEB178}">
      <dgm:prSet/>
      <dgm:spPr/>
      <dgm:t>
        <a:bodyPr/>
        <a:lstStyle/>
        <a:p>
          <a:endParaRPr lang="en-US"/>
        </a:p>
      </dgm:t>
    </dgm:pt>
    <dgm:pt modelId="{5DC1BA02-FCCD-463E-843A-B89D543B6242}" type="sibTrans" cxnId="{E590E0A5-DDAE-4716-B29D-7B55A8CEB178}">
      <dgm:prSet/>
      <dgm:spPr/>
      <dgm:t>
        <a:bodyPr/>
        <a:lstStyle/>
        <a:p>
          <a:endParaRPr lang="en-US"/>
        </a:p>
      </dgm:t>
    </dgm:pt>
    <dgm:pt modelId="{EE8E354D-8A60-41CC-82CE-CB7255DC4961}" type="pres">
      <dgm:prSet presAssocID="{4D3FF1AA-4026-4918-A517-A27D72EB1EED}" presName="linear" presStyleCnt="0">
        <dgm:presLayoutVars>
          <dgm:dir/>
          <dgm:animLvl val="lvl"/>
          <dgm:resizeHandles val="exact"/>
        </dgm:presLayoutVars>
      </dgm:prSet>
      <dgm:spPr/>
    </dgm:pt>
    <dgm:pt modelId="{F2112D7E-6464-4C15-BAB0-6D95D4AC22FC}" type="pres">
      <dgm:prSet presAssocID="{A18A04DE-A65D-49B3-A39B-8F7BFE5E2ED1}" presName="parentLin" presStyleCnt="0"/>
      <dgm:spPr/>
    </dgm:pt>
    <dgm:pt modelId="{26296294-66BB-4ECE-95F2-43424132167F}" type="pres">
      <dgm:prSet presAssocID="{A18A04DE-A65D-49B3-A39B-8F7BFE5E2ED1}" presName="parentLeftMargin" presStyleLbl="node1" presStyleIdx="0" presStyleCnt="1"/>
      <dgm:spPr/>
    </dgm:pt>
    <dgm:pt modelId="{9CC1638A-D570-4E5D-ABE9-94284E7BE8C8}" type="pres">
      <dgm:prSet presAssocID="{A18A04DE-A65D-49B3-A39B-8F7BFE5E2ED1}" presName="parentText" presStyleLbl="node1" presStyleIdx="0" presStyleCnt="1" custScaleX="132238">
        <dgm:presLayoutVars>
          <dgm:chMax val="0"/>
          <dgm:bulletEnabled val="1"/>
        </dgm:presLayoutVars>
      </dgm:prSet>
      <dgm:spPr/>
    </dgm:pt>
    <dgm:pt modelId="{2B5F95A3-4ABF-4F7B-A817-DBA09B1F68E3}" type="pres">
      <dgm:prSet presAssocID="{A18A04DE-A65D-49B3-A39B-8F7BFE5E2ED1}" presName="negativeSpace" presStyleCnt="0"/>
      <dgm:spPr/>
    </dgm:pt>
    <dgm:pt modelId="{013D72B8-B36B-4AC4-9EF1-EA0E17E0ECF0}" type="pres">
      <dgm:prSet presAssocID="{A18A04DE-A65D-49B3-A39B-8F7BFE5E2ED1}" presName="childText" presStyleLbl="conFgAcc1" presStyleIdx="0" presStyleCnt="1" custScaleX="56115" custScaleY="111174">
        <dgm:presLayoutVars>
          <dgm:bulletEnabled val="1"/>
        </dgm:presLayoutVars>
      </dgm:prSet>
      <dgm:spPr/>
    </dgm:pt>
  </dgm:ptLst>
  <dgm:cxnLst>
    <dgm:cxn modelId="{E423773A-1F52-4865-A45A-056155150412}" type="presOf" srcId="{A18A04DE-A65D-49B3-A39B-8F7BFE5E2ED1}" destId="{9CC1638A-D570-4E5D-ABE9-94284E7BE8C8}" srcOrd="1" destOrd="0" presId="urn:microsoft.com/office/officeart/2005/8/layout/list1"/>
    <dgm:cxn modelId="{86AF3552-520C-476C-AEA6-F888CB84B3F9}" type="presOf" srcId="{F8AFACEB-1718-4ADE-9C63-1AB47420B3C9}" destId="{013D72B8-B36B-4AC4-9EF1-EA0E17E0ECF0}" srcOrd="0" destOrd="0" presId="urn:microsoft.com/office/officeart/2005/8/layout/list1"/>
    <dgm:cxn modelId="{1E66258B-FF4E-45BE-90F0-6B7E774F969D}" type="presOf" srcId="{4D3FF1AA-4026-4918-A517-A27D72EB1EED}" destId="{EE8E354D-8A60-41CC-82CE-CB7255DC4961}" srcOrd="0" destOrd="0" presId="urn:microsoft.com/office/officeart/2005/8/layout/list1"/>
    <dgm:cxn modelId="{5FE2CB92-9772-476D-9DE1-C51789795222}" srcId="{4D3FF1AA-4026-4918-A517-A27D72EB1EED}" destId="{A18A04DE-A65D-49B3-A39B-8F7BFE5E2ED1}" srcOrd="0" destOrd="0" parTransId="{38B94912-D576-4017-AF8A-8B5AEE32D271}" sibTransId="{F21802F5-3E59-44F9-88B6-DF28CBD1D75A}"/>
    <dgm:cxn modelId="{E590E0A5-DDAE-4716-B29D-7B55A8CEB178}" srcId="{A18A04DE-A65D-49B3-A39B-8F7BFE5E2ED1}" destId="{F8AFACEB-1718-4ADE-9C63-1AB47420B3C9}" srcOrd="0" destOrd="0" parTransId="{828F5A47-5E36-4736-B2D4-2C25E159147B}" sibTransId="{5DC1BA02-FCCD-463E-843A-B89D543B6242}"/>
    <dgm:cxn modelId="{FF0368AE-88A2-4CB8-AC9F-50D03D28AF5A}" type="presOf" srcId="{A18A04DE-A65D-49B3-A39B-8F7BFE5E2ED1}" destId="{26296294-66BB-4ECE-95F2-43424132167F}" srcOrd="0" destOrd="0" presId="urn:microsoft.com/office/officeart/2005/8/layout/list1"/>
    <dgm:cxn modelId="{3FB23D53-A634-4FDD-9B79-9207B23218D4}" type="presParOf" srcId="{EE8E354D-8A60-41CC-82CE-CB7255DC4961}" destId="{F2112D7E-6464-4C15-BAB0-6D95D4AC22FC}" srcOrd="0" destOrd="0" presId="urn:microsoft.com/office/officeart/2005/8/layout/list1"/>
    <dgm:cxn modelId="{3D466C23-1F95-4981-B2B0-DD97D399983D}" type="presParOf" srcId="{F2112D7E-6464-4C15-BAB0-6D95D4AC22FC}" destId="{26296294-66BB-4ECE-95F2-43424132167F}" srcOrd="0" destOrd="0" presId="urn:microsoft.com/office/officeart/2005/8/layout/list1"/>
    <dgm:cxn modelId="{610F99B5-BD19-41B4-9361-2EAF5669A872}" type="presParOf" srcId="{F2112D7E-6464-4C15-BAB0-6D95D4AC22FC}" destId="{9CC1638A-D570-4E5D-ABE9-94284E7BE8C8}" srcOrd="1" destOrd="0" presId="urn:microsoft.com/office/officeart/2005/8/layout/list1"/>
    <dgm:cxn modelId="{D7DB0D67-6DF5-40A5-9837-66F52C94DFF7}" type="presParOf" srcId="{EE8E354D-8A60-41CC-82CE-CB7255DC4961}" destId="{2B5F95A3-4ABF-4F7B-A817-DBA09B1F68E3}" srcOrd="1" destOrd="0" presId="urn:microsoft.com/office/officeart/2005/8/layout/list1"/>
    <dgm:cxn modelId="{74ED10F4-4D5C-4E95-B429-14F64BDCB5A4}" type="presParOf" srcId="{EE8E354D-8A60-41CC-82CE-CB7255DC4961}" destId="{013D72B8-B36B-4AC4-9EF1-EA0E17E0ECF0}"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D3FF1AA-4026-4918-A517-A27D72EB1EED}"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A18A04DE-A65D-49B3-A39B-8F7BFE5E2ED1}">
      <dgm:prSet/>
      <dgm:spPr/>
      <dgm:t>
        <a:bodyPr/>
        <a:lstStyle/>
        <a:p>
          <a:r>
            <a:rPr lang="en-US"/>
            <a:t>2.6 Giới thiệu về MySQL</a:t>
          </a:r>
        </a:p>
      </dgm:t>
    </dgm:pt>
    <dgm:pt modelId="{38B94912-D576-4017-AF8A-8B5AEE32D271}" type="parTrans" cxnId="{5FE2CB92-9772-476D-9DE1-C51789795222}">
      <dgm:prSet/>
      <dgm:spPr/>
      <dgm:t>
        <a:bodyPr/>
        <a:lstStyle/>
        <a:p>
          <a:endParaRPr lang="en-US"/>
        </a:p>
      </dgm:t>
    </dgm:pt>
    <dgm:pt modelId="{F21802F5-3E59-44F9-88B6-DF28CBD1D75A}" type="sibTrans" cxnId="{5FE2CB92-9772-476D-9DE1-C51789795222}">
      <dgm:prSet/>
      <dgm:spPr/>
      <dgm:t>
        <a:bodyPr/>
        <a:lstStyle/>
        <a:p>
          <a:endParaRPr lang="en-US"/>
        </a:p>
      </dgm:t>
    </dgm:pt>
    <dgm:pt modelId="{F8AFACEB-1718-4ADE-9C63-1AB47420B3C9}">
      <dgm:prSet/>
      <dgm:spPr/>
      <dgm:t>
        <a:bodyPr/>
        <a:lstStyle/>
        <a:p>
          <a:r>
            <a:rPr lang="en-US"/>
            <a:t>MySQL là hệ quản trị cơ sở dữ liệu tự do nguồn mở phổ biến nhất thế giới và được các nhà phát triển rất ưa chuộng trong quá trình phát triển ứng dụng. Vì MySQL là hệ quản trị cơ sở dữ liệu tốc độ cao, ổn định và dễ sử dụng, có tính khả chuyển, hoạt động trên nhiều hệ điều hành cung cấp một hệ thống lớn các hàm tiện ích rất mạnh</a:t>
          </a:r>
        </a:p>
      </dgm:t>
    </dgm:pt>
    <dgm:pt modelId="{828F5A47-5E36-4736-B2D4-2C25E159147B}" type="parTrans" cxnId="{E590E0A5-DDAE-4716-B29D-7B55A8CEB178}">
      <dgm:prSet/>
      <dgm:spPr/>
      <dgm:t>
        <a:bodyPr/>
        <a:lstStyle/>
        <a:p>
          <a:endParaRPr lang="en-US"/>
        </a:p>
      </dgm:t>
    </dgm:pt>
    <dgm:pt modelId="{5DC1BA02-FCCD-463E-843A-B89D543B6242}" type="sibTrans" cxnId="{E590E0A5-DDAE-4716-B29D-7B55A8CEB178}">
      <dgm:prSet/>
      <dgm:spPr/>
      <dgm:t>
        <a:bodyPr/>
        <a:lstStyle/>
        <a:p>
          <a:endParaRPr lang="en-US"/>
        </a:p>
      </dgm:t>
    </dgm:pt>
    <dgm:pt modelId="{EE8E354D-8A60-41CC-82CE-CB7255DC4961}" type="pres">
      <dgm:prSet presAssocID="{4D3FF1AA-4026-4918-A517-A27D72EB1EED}" presName="linear" presStyleCnt="0">
        <dgm:presLayoutVars>
          <dgm:dir/>
          <dgm:animLvl val="lvl"/>
          <dgm:resizeHandles val="exact"/>
        </dgm:presLayoutVars>
      </dgm:prSet>
      <dgm:spPr/>
    </dgm:pt>
    <dgm:pt modelId="{F2112D7E-6464-4C15-BAB0-6D95D4AC22FC}" type="pres">
      <dgm:prSet presAssocID="{A18A04DE-A65D-49B3-A39B-8F7BFE5E2ED1}" presName="parentLin" presStyleCnt="0"/>
      <dgm:spPr/>
    </dgm:pt>
    <dgm:pt modelId="{26296294-66BB-4ECE-95F2-43424132167F}" type="pres">
      <dgm:prSet presAssocID="{A18A04DE-A65D-49B3-A39B-8F7BFE5E2ED1}" presName="parentLeftMargin" presStyleLbl="node1" presStyleIdx="0" presStyleCnt="1"/>
      <dgm:spPr/>
    </dgm:pt>
    <dgm:pt modelId="{9CC1638A-D570-4E5D-ABE9-94284E7BE8C8}" type="pres">
      <dgm:prSet presAssocID="{A18A04DE-A65D-49B3-A39B-8F7BFE5E2ED1}" presName="parentText" presStyleLbl="node1" presStyleIdx="0" presStyleCnt="1" custScaleX="132238">
        <dgm:presLayoutVars>
          <dgm:chMax val="0"/>
          <dgm:bulletEnabled val="1"/>
        </dgm:presLayoutVars>
      </dgm:prSet>
      <dgm:spPr/>
    </dgm:pt>
    <dgm:pt modelId="{2B5F95A3-4ABF-4F7B-A817-DBA09B1F68E3}" type="pres">
      <dgm:prSet presAssocID="{A18A04DE-A65D-49B3-A39B-8F7BFE5E2ED1}" presName="negativeSpace" presStyleCnt="0"/>
      <dgm:spPr/>
    </dgm:pt>
    <dgm:pt modelId="{013D72B8-B36B-4AC4-9EF1-EA0E17E0ECF0}" type="pres">
      <dgm:prSet presAssocID="{A18A04DE-A65D-49B3-A39B-8F7BFE5E2ED1}" presName="childText" presStyleLbl="conFgAcc1" presStyleIdx="0" presStyleCnt="1" custScaleX="56115" custScaleY="111174">
        <dgm:presLayoutVars>
          <dgm:bulletEnabled val="1"/>
        </dgm:presLayoutVars>
      </dgm:prSet>
      <dgm:spPr/>
    </dgm:pt>
  </dgm:ptLst>
  <dgm:cxnLst>
    <dgm:cxn modelId="{E423773A-1F52-4865-A45A-056155150412}" type="presOf" srcId="{A18A04DE-A65D-49B3-A39B-8F7BFE5E2ED1}" destId="{9CC1638A-D570-4E5D-ABE9-94284E7BE8C8}" srcOrd="1" destOrd="0" presId="urn:microsoft.com/office/officeart/2005/8/layout/list1"/>
    <dgm:cxn modelId="{86AF3552-520C-476C-AEA6-F888CB84B3F9}" type="presOf" srcId="{F8AFACEB-1718-4ADE-9C63-1AB47420B3C9}" destId="{013D72B8-B36B-4AC4-9EF1-EA0E17E0ECF0}" srcOrd="0" destOrd="0" presId="urn:microsoft.com/office/officeart/2005/8/layout/list1"/>
    <dgm:cxn modelId="{1E66258B-FF4E-45BE-90F0-6B7E774F969D}" type="presOf" srcId="{4D3FF1AA-4026-4918-A517-A27D72EB1EED}" destId="{EE8E354D-8A60-41CC-82CE-CB7255DC4961}" srcOrd="0" destOrd="0" presId="urn:microsoft.com/office/officeart/2005/8/layout/list1"/>
    <dgm:cxn modelId="{5FE2CB92-9772-476D-9DE1-C51789795222}" srcId="{4D3FF1AA-4026-4918-A517-A27D72EB1EED}" destId="{A18A04DE-A65D-49B3-A39B-8F7BFE5E2ED1}" srcOrd="0" destOrd="0" parTransId="{38B94912-D576-4017-AF8A-8B5AEE32D271}" sibTransId="{F21802F5-3E59-44F9-88B6-DF28CBD1D75A}"/>
    <dgm:cxn modelId="{E590E0A5-DDAE-4716-B29D-7B55A8CEB178}" srcId="{A18A04DE-A65D-49B3-A39B-8F7BFE5E2ED1}" destId="{F8AFACEB-1718-4ADE-9C63-1AB47420B3C9}" srcOrd="0" destOrd="0" parTransId="{828F5A47-5E36-4736-B2D4-2C25E159147B}" sibTransId="{5DC1BA02-FCCD-463E-843A-B89D543B6242}"/>
    <dgm:cxn modelId="{FF0368AE-88A2-4CB8-AC9F-50D03D28AF5A}" type="presOf" srcId="{A18A04DE-A65D-49B3-A39B-8F7BFE5E2ED1}" destId="{26296294-66BB-4ECE-95F2-43424132167F}" srcOrd="0" destOrd="0" presId="urn:microsoft.com/office/officeart/2005/8/layout/list1"/>
    <dgm:cxn modelId="{3FB23D53-A634-4FDD-9B79-9207B23218D4}" type="presParOf" srcId="{EE8E354D-8A60-41CC-82CE-CB7255DC4961}" destId="{F2112D7E-6464-4C15-BAB0-6D95D4AC22FC}" srcOrd="0" destOrd="0" presId="urn:microsoft.com/office/officeart/2005/8/layout/list1"/>
    <dgm:cxn modelId="{3D466C23-1F95-4981-B2B0-DD97D399983D}" type="presParOf" srcId="{F2112D7E-6464-4C15-BAB0-6D95D4AC22FC}" destId="{26296294-66BB-4ECE-95F2-43424132167F}" srcOrd="0" destOrd="0" presId="urn:microsoft.com/office/officeart/2005/8/layout/list1"/>
    <dgm:cxn modelId="{610F99B5-BD19-41B4-9361-2EAF5669A872}" type="presParOf" srcId="{F2112D7E-6464-4C15-BAB0-6D95D4AC22FC}" destId="{9CC1638A-D570-4E5D-ABE9-94284E7BE8C8}" srcOrd="1" destOrd="0" presId="urn:microsoft.com/office/officeart/2005/8/layout/list1"/>
    <dgm:cxn modelId="{D7DB0D67-6DF5-40A5-9837-66F52C94DFF7}" type="presParOf" srcId="{EE8E354D-8A60-41CC-82CE-CB7255DC4961}" destId="{2B5F95A3-4ABF-4F7B-A817-DBA09B1F68E3}" srcOrd="1" destOrd="0" presId="urn:microsoft.com/office/officeart/2005/8/layout/list1"/>
    <dgm:cxn modelId="{74ED10F4-4D5C-4E95-B429-14F64BDCB5A4}" type="presParOf" srcId="{EE8E354D-8A60-41CC-82CE-CB7255DC4961}" destId="{013D72B8-B36B-4AC4-9EF1-EA0E17E0ECF0}"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CF4CDC8-0420-477B-B3B6-4C5A7C608AD7}"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3FDAC5CC-6CD0-4224-8804-9A38C582DDC9}">
      <dgm:prSet/>
      <dgm:spPr/>
      <dgm:t>
        <a:bodyPr/>
        <a:lstStyle/>
        <a:p>
          <a:r>
            <a:rPr lang="en-US"/>
            <a:t>3.1</a:t>
          </a:r>
        </a:p>
      </dgm:t>
    </dgm:pt>
    <dgm:pt modelId="{636B3C4D-4186-4AC5-B254-726C71913A70}" type="parTrans" cxnId="{AE1F6086-BBE1-4450-8F24-8305F2E757CB}">
      <dgm:prSet/>
      <dgm:spPr/>
      <dgm:t>
        <a:bodyPr/>
        <a:lstStyle/>
        <a:p>
          <a:endParaRPr lang="en-US"/>
        </a:p>
      </dgm:t>
    </dgm:pt>
    <dgm:pt modelId="{67A36F76-1325-4FF7-9D88-354C0FF2C1BC}" type="sibTrans" cxnId="{AE1F6086-BBE1-4450-8F24-8305F2E757CB}">
      <dgm:prSet/>
      <dgm:spPr/>
      <dgm:t>
        <a:bodyPr/>
        <a:lstStyle/>
        <a:p>
          <a:endParaRPr lang="en-US"/>
        </a:p>
      </dgm:t>
    </dgm:pt>
    <dgm:pt modelId="{CD5759BD-A795-49B2-92E5-63EEA25FB0F9}">
      <dgm:prSet/>
      <dgm:spPr/>
      <dgm:t>
        <a:bodyPr/>
        <a:lstStyle/>
        <a:p>
          <a:r>
            <a:rPr lang="en-US"/>
            <a:t>Thiết kế cơ sở dữ liệu</a:t>
          </a:r>
        </a:p>
      </dgm:t>
    </dgm:pt>
    <dgm:pt modelId="{85B99FA0-4D10-4883-95B5-C29B0C953828}" type="parTrans" cxnId="{D4828F93-52B7-4962-8210-7B76B936251A}">
      <dgm:prSet/>
      <dgm:spPr/>
      <dgm:t>
        <a:bodyPr/>
        <a:lstStyle/>
        <a:p>
          <a:endParaRPr lang="en-US"/>
        </a:p>
      </dgm:t>
    </dgm:pt>
    <dgm:pt modelId="{36FE4036-351C-46AA-9FEB-B914B2D70F1C}" type="sibTrans" cxnId="{D4828F93-52B7-4962-8210-7B76B936251A}">
      <dgm:prSet/>
      <dgm:spPr/>
      <dgm:t>
        <a:bodyPr/>
        <a:lstStyle/>
        <a:p>
          <a:endParaRPr lang="en-US"/>
        </a:p>
      </dgm:t>
    </dgm:pt>
    <dgm:pt modelId="{12A20A88-720E-4949-9D8B-58346F0995BF}">
      <dgm:prSet/>
      <dgm:spPr/>
      <dgm:t>
        <a:bodyPr/>
        <a:lstStyle/>
        <a:p>
          <a:r>
            <a:rPr lang="en-US"/>
            <a:t>3.2</a:t>
          </a:r>
        </a:p>
      </dgm:t>
    </dgm:pt>
    <dgm:pt modelId="{1E44C610-3E96-4742-9B18-8F1B5FB9D833}" type="parTrans" cxnId="{9ECA2940-F38D-46AE-A0A8-F2747D6311F9}">
      <dgm:prSet/>
      <dgm:spPr/>
      <dgm:t>
        <a:bodyPr/>
        <a:lstStyle/>
        <a:p>
          <a:endParaRPr lang="en-US"/>
        </a:p>
      </dgm:t>
    </dgm:pt>
    <dgm:pt modelId="{68507043-311A-41F6-9439-E8D02C35B8C4}" type="sibTrans" cxnId="{9ECA2940-F38D-46AE-A0A8-F2747D6311F9}">
      <dgm:prSet/>
      <dgm:spPr/>
      <dgm:t>
        <a:bodyPr/>
        <a:lstStyle/>
        <a:p>
          <a:endParaRPr lang="en-US"/>
        </a:p>
      </dgm:t>
    </dgm:pt>
    <dgm:pt modelId="{A10968EF-73B8-4F67-B270-AC1FAC8B8E96}">
      <dgm:prSet/>
      <dgm:spPr/>
      <dgm:t>
        <a:bodyPr/>
        <a:lstStyle/>
        <a:p>
          <a:r>
            <a:rPr lang="en-US"/>
            <a:t>Tạo và thiết kế, tổ chức cây thư mục cho máy chủ</a:t>
          </a:r>
        </a:p>
      </dgm:t>
    </dgm:pt>
    <dgm:pt modelId="{48A6FA59-4653-41FC-9EF2-102836E103AA}" type="parTrans" cxnId="{17580DAD-095A-42BD-85C6-1AAE45ADB0B8}">
      <dgm:prSet/>
      <dgm:spPr/>
      <dgm:t>
        <a:bodyPr/>
        <a:lstStyle/>
        <a:p>
          <a:endParaRPr lang="en-US"/>
        </a:p>
      </dgm:t>
    </dgm:pt>
    <dgm:pt modelId="{8B65C6AD-078B-4DC6-A0C9-A7E7F04020C9}" type="sibTrans" cxnId="{17580DAD-095A-42BD-85C6-1AAE45ADB0B8}">
      <dgm:prSet/>
      <dgm:spPr/>
      <dgm:t>
        <a:bodyPr/>
        <a:lstStyle/>
        <a:p>
          <a:endParaRPr lang="en-US"/>
        </a:p>
      </dgm:t>
    </dgm:pt>
    <dgm:pt modelId="{36826248-E1CA-4BF9-8D73-48703F37AD15}">
      <dgm:prSet/>
      <dgm:spPr/>
      <dgm:t>
        <a:bodyPr/>
        <a:lstStyle/>
        <a:p>
          <a:r>
            <a:rPr lang="en-US"/>
            <a:t>3.3</a:t>
          </a:r>
        </a:p>
      </dgm:t>
    </dgm:pt>
    <dgm:pt modelId="{43AD34F1-7BF0-4B4B-8BCA-B0065D647A83}" type="parTrans" cxnId="{0F3B1DA6-BE8A-4204-AE50-ED511204205A}">
      <dgm:prSet/>
      <dgm:spPr/>
      <dgm:t>
        <a:bodyPr/>
        <a:lstStyle/>
        <a:p>
          <a:endParaRPr lang="en-US"/>
        </a:p>
      </dgm:t>
    </dgm:pt>
    <dgm:pt modelId="{944B0404-3EA9-4BE2-87E5-312E41A4C9E8}" type="sibTrans" cxnId="{0F3B1DA6-BE8A-4204-AE50-ED511204205A}">
      <dgm:prSet/>
      <dgm:spPr/>
      <dgm:t>
        <a:bodyPr/>
        <a:lstStyle/>
        <a:p>
          <a:endParaRPr lang="en-US"/>
        </a:p>
      </dgm:t>
    </dgm:pt>
    <dgm:pt modelId="{9E0391F8-C8B4-4F32-A2CC-D8A6C6C912CE}">
      <dgm:prSet/>
      <dgm:spPr/>
      <dgm:t>
        <a:bodyPr/>
        <a:lstStyle/>
        <a:p>
          <a:r>
            <a:rPr lang="en-US"/>
            <a:t>Thiết kế trang quản trị ứng dụng</a:t>
          </a:r>
        </a:p>
      </dgm:t>
    </dgm:pt>
    <dgm:pt modelId="{46CDEEAC-6674-4228-8EF2-009CA9124606}" type="parTrans" cxnId="{CF2AC79D-90D7-44FF-8985-3AA17ED42C5F}">
      <dgm:prSet/>
      <dgm:spPr/>
      <dgm:t>
        <a:bodyPr/>
        <a:lstStyle/>
        <a:p>
          <a:endParaRPr lang="en-US"/>
        </a:p>
      </dgm:t>
    </dgm:pt>
    <dgm:pt modelId="{A581C730-F98E-4B1B-A51F-33DC6B8F0998}" type="sibTrans" cxnId="{CF2AC79D-90D7-44FF-8985-3AA17ED42C5F}">
      <dgm:prSet/>
      <dgm:spPr/>
      <dgm:t>
        <a:bodyPr/>
        <a:lstStyle/>
        <a:p>
          <a:endParaRPr lang="en-US"/>
        </a:p>
      </dgm:t>
    </dgm:pt>
    <dgm:pt modelId="{5BCD282E-65A3-4D87-AA90-FC3C46FFE752}">
      <dgm:prSet/>
      <dgm:spPr/>
      <dgm:t>
        <a:bodyPr/>
        <a:lstStyle/>
        <a:p>
          <a:r>
            <a:rPr lang="en-US"/>
            <a:t>3.4</a:t>
          </a:r>
        </a:p>
      </dgm:t>
    </dgm:pt>
    <dgm:pt modelId="{0F2DDE0E-A991-40C3-9366-454C35C294C1}" type="parTrans" cxnId="{EE8F1249-BC1E-47E6-8980-F4EB41BEB03C}">
      <dgm:prSet/>
      <dgm:spPr/>
      <dgm:t>
        <a:bodyPr/>
        <a:lstStyle/>
        <a:p>
          <a:endParaRPr lang="en-US"/>
        </a:p>
      </dgm:t>
    </dgm:pt>
    <dgm:pt modelId="{AC4543FD-F593-4FBF-AF37-64895F8A1A19}" type="sibTrans" cxnId="{EE8F1249-BC1E-47E6-8980-F4EB41BEB03C}">
      <dgm:prSet/>
      <dgm:spPr/>
      <dgm:t>
        <a:bodyPr/>
        <a:lstStyle/>
        <a:p>
          <a:endParaRPr lang="en-US"/>
        </a:p>
      </dgm:t>
    </dgm:pt>
    <dgm:pt modelId="{325731C3-E8FE-4C50-A761-63A75DD1F8B4}">
      <dgm:prSet/>
      <dgm:spPr/>
      <dgm:t>
        <a:bodyPr/>
        <a:lstStyle/>
        <a:p>
          <a:r>
            <a:rPr lang="en-US"/>
            <a:t>Kiểm tra, cập nhật và bổ sung chức năng trang quản trị</a:t>
          </a:r>
        </a:p>
      </dgm:t>
    </dgm:pt>
    <dgm:pt modelId="{76F13D3C-5C8F-4D39-A686-87A7BBE96684}" type="parTrans" cxnId="{0EC8D327-A156-44CB-94F0-E7BA0920423C}">
      <dgm:prSet/>
      <dgm:spPr/>
      <dgm:t>
        <a:bodyPr/>
        <a:lstStyle/>
        <a:p>
          <a:endParaRPr lang="en-US"/>
        </a:p>
      </dgm:t>
    </dgm:pt>
    <dgm:pt modelId="{70E22C19-E58F-4114-A930-7DD7DA580D65}" type="sibTrans" cxnId="{0EC8D327-A156-44CB-94F0-E7BA0920423C}">
      <dgm:prSet/>
      <dgm:spPr/>
      <dgm:t>
        <a:bodyPr/>
        <a:lstStyle/>
        <a:p>
          <a:endParaRPr lang="en-US"/>
        </a:p>
      </dgm:t>
    </dgm:pt>
    <dgm:pt modelId="{A34B66C7-CE13-4DF0-BA53-F0E2750F7254}">
      <dgm:prSet/>
      <dgm:spPr/>
      <dgm:t>
        <a:bodyPr/>
        <a:lstStyle/>
        <a:p>
          <a:r>
            <a:rPr lang="en-US"/>
            <a:t>3.5</a:t>
          </a:r>
        </a:p>
      </dgm:t>
    </dgm:pt>
    <dgm:pt modelId="{CAAD62DB-783C-4DE1-BBF1-893BF5019979}" type="parTrans" cxnId="{E493A8FC-B10A-4B83-A933-E0BBC2C0E166}">
      <dgm:prSet/>
      <dgm:spPr/>
      <dgm:t>
        <a:bodyPr/>
        <a:lstStyle/>
        <a:p>
          <a:endParaRPr lang="en-US"/>
        </a:p>
      </dgm:t>
    </dgm:pt>
    <dgm:pt modelId="{00448192-AFF0-4CE5-BD26-FBCB886B745F}" type="sibTrans" cxnId="{E493A8FC-B10A-4B83-A933-E0BBC2C0E166}">
      <dgm:prSet/>
      <dgm:spPr/>
      <dgm:t>
        <a:bodyPr/>
        <a:lstStyle/>
        <a:p>
          <a:endParaRPr lang="en-US"/>
        </a:p>
      </dgm:t>
    </dgm:pt>
    <dgm:pt modelId="{80F95376-82B4-466C-B4CC-0833F8FAD076}">
      <dgm:prSet/>
      <dgm:spPr/>
      <dgm:t>
        <a:bodyPr/>
        <a:lstStyle/>
        <a:p>
          <a:r>
            <a:rPr lang="en-US"/>
            <a:t>Tạo dự án trang giao diện</a:t>
          </a:r>
        </a:p>
      </dgm:t>
    </dgm:pt>
    <dgm:pt modelId="{6D862FD8-F986-42C9-9611-8C498036F8FD}" type="parTrans" cxnId="{77D1D958-174D-4B86-AF3C-F8E128433B6B}">
      <dgm:prSet/>
      <dgm:spPr/>
      <dgm:t>
        <a:bodyPr/>
        <a:lstStyle/>
        <a:p>
          <a:endParaRPr lang="en-US"/>
        </a:p>
      </dgm:t>
    </dgm:pt>
    <dgm:pt modelId="{669B8617-070D-43DB-A6CC-CAC6A544E22C}" type="sibTrans" cxnId="{77D1D958-174D-4B86-AF3C-F8E128433B6B}">
      <dgm:prSet/>
      <dgm:spPr/>
      <dgm:t>
        <a:bodyPr/>
        <a:lstStyle/>
        <a:p>
          <a:endParaRPr lang="en-US"/>
        </a:p>
      </dgm:t>
    </dgm:pt>
    <dgm:pt modelId="{52022E58-9CEF-4A19-A2C0-4BED43ECE91F}" type="pres">
      <dgm:prSet presAssocID="{FCF4CDC8-0420-477B-B3B6-4C5A7C608AD7}" presName="diagram" presStyleCnt="0">
        <dgm:presLayoutVars>
          <dgm:dir/>
          <dgm:resizeHandles val="exact"/>
        </dgm:presLayoutVars>
      </dgm:prSet>
      <dgm:spPr/>
    </dgm:pt>
    <dgm:pt modelId="{2A979C02-B370-40B4-BC38-614C16EFB172}" type="pres">
      <dgm:prSet presAssocID="{3FDAC5CC-6CD0-4224-8804-9A38C582DDC9}" presName="node" presStyleLbl="node1" presStyleIdx="0" presStyleCnt="5">
        <dgm:presLayoutVars>
          <dgm:bulletEnabled val="1"/>
        </dgm:presLayoutVars>
      </dgm:prSet>
      <dgm:spPr/>
    </dgm:pt>
    <dgm:pt modelId="{5B9FFF8E-575C-4D59-B7FA-1BACA59EC6C0}" type="pres">
      <dgm:prSet presAssocID="{67A36F76-1325-4FF7-9D88-354C0FF2C1BC}" presName="sibTrans" presStyleCnt="0"/>
      <dgm:spPr/>
    </dgm:pt>
    <dgm:pt modelId="{5F0FEC1E-F4A6-4746-BFA0-3EEA9D3765CB}" type="pres">
      <dgm:prSet presAssocID="{12A20A88-720E-4949-9D8B-58346F0995BF}" presName="node" presStyleLbl="node1" presStyleIdx="1" presStyleCnt="5">
        <dgm:presLayoutVars>
          <dgm:bulletEnabled val="1"/>
        </dgm:presLayoutVars>
      </dgm:prSet>
      <dgm:spPr/>
    </dgm:pt>
    <dgm:pt modelId="{B2EBD845-5BB2-485A-8438-98A02205615B}" type="pres">
      <dgm:prSet presAssocID="{68507043-311A-41F6-9439-E8D02C35B8C4}" presName="sibTrans" presStyleCnt="0"/>
      <dgm:spPr/>
    </dgm:pt>
    <dgm:pt modelId="{24A1263C-2F1C-4AEB-BEC8-28746CFFEB6B}" type="pres">
      <dgm:prSet presAssocID="{36826248-E1CA-4BF9-8D73-48703F37AD15}" presName="node" presStyleLbl="node1" presStyleIdx="2" presStyleCnt="5">
        <dgm:presLayoutVars>
          <dgm:bulletEnabled val="1"/>
        </dgm:presLayoutVars>
      </dgm:prSet>
      <dgm:spPr/>
    </dgm:pt>
    <dgm:pt modelId="{53E5EB55-69C2-4329-9BEB-DC1412AAC597}" type="pres">
      <dgm:prSet presAssocID="{944B0404-3EA9-4BE2-87E5-312E41A4C9E8}" presName="sibTrans" presStyleCnt="0"/>
      <dgm:spPr/>
    </dgm:pt>
    <dgm:pt modelId="{4344189A-7D89-4A34-9845-8CB2209BF109}" type="pres">
      <dgm:prSet presAssocID="{5BCD282E-65A3-4D87-AA90-FC3C46FFE752}" presName="node" presStyleLbl="node1" presStyleIdx="3" presStyleCnt="5">
        <dgm:presLayoutVars>
          <dgm:bulletEnabled val="1"/>
        </dgm:presLayoutVars>
      </dgm:prSet>
      <dgm:spPr/>
    </dgm:pt>
    <dgm:pt modelId="{746AA9E3-886C-4407-AA14-CEE81169F524}" type="pres">
      <dgm:prSet presAssocID="{AC4543FD-F593-4FBF-AF37-64895F8A1A19}" presName="sibTrans" presStyleCnt="0"/>
      <dgm:spPr/>
    </dgm:pt>
    <dgm:pt modelId="{538BE235-B48C-4411-B6D5-21E9A67421E4}" type="pres">
      <dgm:prSet presAssocID="{A34B66C7-CE13-4DF0-BA53-F0E2750F7254}" presName="node" presStyleLbl="node1" presStyleIdx="4" presStyleCnt="5">
        <dgm:presLayoutVars>
          <dgm:bulletEnabled val="1"/>
        </dgm:presLayoutVars>
      </dgm:prSet>
      <dgm:spPr/>
    </dgm:pt>
  </dgm:ptLst>
  <dgm:cxnLst>
    <dgm:cxn modelId="{2D866904-91FA-49A1-B7A3-500E1AED3CB2}" type="presOf" srcId="{3FDAC5CC-6CD0-4224-8804-9A38C582DDC9}" destId="{2A979C02-B370-40B4-BC38-614C16EFB172}" srcOrd="0" destOrd="0" presId="urn:microsoft.com/office/officeart/2005/8/layout/default"/>
    <dgm:cxn modelId="{78207311-6F1E-4762-B150-B36516021CDD}" type="presOf" srcId="{A10968EF-73B8-4F67-B270-AC1FAC8B8E96}" destId="{5F0FEC1E-F4A6-4746-BFA0-3EEA9D3765CB}" srcOrd="0" destOrd="1" presId="urn:microsoft.com/office/officeart/2005/8/layout/default"/>
    <dgm:cxn modelId="{BA152417-B314-4D02-8865-6954F291AF5C}" type="presOf" srcId="{FCF4CDC8-0420-477B-B3B6-4C5A7C608AD7}" destId="{52022E58-9CEF-4A19-A2C0-4BED43ECE91F}" srcOrd="0" destOrd="0" presId="urn:microsoft.com/office/officeart/2005/8/layout/default"/>
    <dgm:cxn modelId="{0EC8D327-A156-44CB-94F0-E7BA0920423C}" srcId="{5BCD282E-65A3-4D87-AA90-FC3C46FFE752}" destId="{325731C3-E8FE-4C50-A761-63A75DD1F8B4}" srcOrd="0" destOrd="0" parTransId="{76F13D3C-5C8F-4D39-A686-87A7BBE96684}" sibTransId="{70E22C19-E58F-4114-A930-7DD7DA580D65}"/>
    <dgm:cxn modelId="{9ECA2940-F38D-46AE-A0A8-F2747D6311F9}" srcId="{FCF4CDC8-0420-477B-B3B6-4C5A7C608AD7}" destId="{12A20A88-720E-4949-9D8B-58346F0995BF}" srcOrd="1" destOrd="0" parTransId="{1E44C610-3E96-4742-9B18-8F1B5FB9D833}" sibTransId="{68507043-311A-41F6-9439-E8D02C35B8C4}"/>
    <dgm:cxn modelId="{676AEE5C-A537-4B83-96A9-078322521EA2}" type="presOf" srcId="{325731C3-E8FE-4C50-A761-63A75DD1F8B4}" destId="{4344189A-7D89-4A34-9845-8CB2209BF109}" srcOrd="0" destOrd="1" presId="urn:microsoft.com/office/officeart/2005/8/layout/default"/>
    <dgm:cxn modelId="{00D14F5D-4E4C-4AC3-B6CD-49C9CAC4A8A2}" type="presOf" srcId="{80F95376-82B4-466C-B4CC-0833F8FAD076}" destId="{538BE235-B48C-4411-B6D5-21E9A67421E4}" srcOrd="0" destOrd="1" presId="urn:microsoft.com/office/officeart/2005/8/layout/default"/>
    <dgm:cxn modelId="{EE8F1249-BC1E-47E6-8980-F4EB41BEB03C}" srcId="{FCF4CDC8-0420-477B-B3B6-4C5A7C608AD7}" destId="{5BCD282E-65A3-4D87-AA90-FC3C46FFE752}" srcOrd="3" destOrd="0" parTransId="{0F2DDE0E-A991-40C3-9366-454C35C294C1}" sibTransId="{AC4543FD-F593-4FBF-AF37-64895F8A1A19}"/>
    <dgm:cxn modelId="{77D1D958-174D-4B86-AF3C-F8E128433B6B}" srcId="{A34B66C7-CE13-4DF0-BA53-F0E2750F7254}" destId="{80F95376-82B4-466C-B4CC-0833F8FAD076}" srcOrd="0" destOrd="0" parTransId="{6D862FD8-F986-42C9-9611-8C498036F8FD}" sibTransId="{669B8617-070D-43DB-A6CC-CAC6A544E22C}"/>
    <dgm:cxn modelId="{AE1F6086-BBE1-4450-8F24-8305F2E757CB}" srcId="{FCF4CDC8-0420-477B-B3B6-4C5A7C608AD7}" destId="{3FDAC5CC-6CD0-4224-8804-9A38C582DDC9}" srcOrd="0" destOrd="0" parTransId="{636B3C4D-4186-4AC5-B254-726C71913A70}" sibTransId="{67A36F76-1325-4FF7-9D88-354C0FF2C1BC}"/>
    <dgm:cxn modelId="{D4828F93-52B7-4962-8210-7B76B936251A}" srcId="{3FDAC5CC-6CD0-4224-8804-9A38C582DDC9}" destId="{CD5759BD-A795-49B2-92E5-63EEA25FB0F9}" srcOrd="0" destOrd="0" parTransId="{85B99FA0-4D10-4883-95B5-C29B0C953828}" sibTransId="{36FE4036-351C-46AA-9FEB-B914B2D70F1C}"/>
    <dgm:cxn modelId="{CF2AC79D-90D7-44FF-8985-3AA17ED42C5F}" srcId="{36826248-E1CA-4BF9-8D73-48703F37AD15}" destId="{9E0391F8-C8B4-4F32-A2CC-D8A6C6C912CE}" srcOrd="0" destOrd="0" parTransId="{46CDEEAC-6674-4228-8EF2-009CA9124606}" sibTransId="{A581C730-F98E-4B1B-A51F-33DC6B8F0998}"/>
    <dgm:cxn modelId="{0F3B1DA6-BE8A-4204-AE50-ED511204205A}" srcId="{FCF4CDC8-0420-477B-B3B6-4C5A7C608AD7}" destId="{36826248-E1CA-4BF9-8D73-48703F37AD15}" srcOrd="2" destOrd="0" parTransId="{43AD34F1-7BF0-4B4B-8BCA-B0065D647A83}" sibTransId="{944B0404-3EA9-4BE2-87E5-312E41A4C9E8}"/>
    <dgm:cxn modelId="{17580DAD-095A-42BD-85C6-1AAE45ADB0B8}" srcId="{12A20A88-720E-4949-9D8B-58346F0995BF}" destId="{A10968EF-73B8-4F67-B270-AC1FAC8B8E96}" srcOrd="0" destOrd="0" parTransId="{48A6FA59-4653-41FC-9EF2-102836E103AA}" sibTransId="{8B65C6AD-078B-4DC6-A0C9-A7E7F04020C9}"/>
    <dgm:cxn modelId="{62DFDCBA-153B-4992-9D9E-B5DE32D9FC63}" type="presOf" srcId="{5BCD282E-65A3-4D87-AA90-FC3C46FFE752}" destId="{4344189A-7D89-4A34-9845-8CB2209BF109}" srcOrd="0" destOrd="0" presId="urn:microsoft.com/office/officeart/2005/8/layout/default"/>
    <dgm:cxn modelId="{C0D22DC1-1446-4FB0-8456-184B1F375D7A}" type="presOf" srcId="{36826248-E1CA-4BF9-8D73-48703F37AD15}" destId="{24A1263C-2F1C-4AEB-BEC8-28746CFFEB6B}" srcOrd="0" destOrd="0" presId="urn:microsoft.com/office/officeart/2005/8/layout/default"/>
    <dgm:cxn modelId="{E81364CB-6857-40B6-BBC4-C9FBAEE9B58C}" type="presOf" srcId="{12A20A88-720E-4949-9D8B-58346F0995BF}" destId="{5F0FEC1E-F4A6-4746-BFA0-3EEA9D3765CB}" srcOrd="0" destOrd="0" presId="urn:microsoft.com/office/officeart/2005/8/layout/default"/>
    <dgm:cxn modelId="{8C3057D3-2951-417D-898F-B1AA31C166FB}" type="presOf" srcId="{CD5759BD-A795-49B2-92E5-63EEA25FB0F9}" destId="{2A979C02-B370-40B4-BC38-614C16EFB172}" srcOrd="0" destOrd="1" presId="urn:microsoft.com/office/officeart/2005/8/layout/default"/>
    <dgm:cxn modelId="{A88921DE-9FAB-4EB1-8D4A-B16B14665120}" type="presOf" srcId="{A34B66C7-CE13-4DF0-BA53-F0E2750F7254}" destId="{538BE235-B48C-4411-B6D5-21E9A67421E4}" srcOrd="0" destOrd="0" presId="urn:microsoft.com/office/officeart/2005/8/layout/default"/>
    <dgm:cxn modelId="{9B68E3F3-70F4-40B6-8C14-798DF4EEE76A}" type="presOf" srcId="{9E0391F8-C8B4-4F32-A2CC-D8A6C6C912CE}" destId="{24A1263C-2F1C-4AEB-BEC8-28746CFFEB6B}" srcOrd="0" destOrd="1" presId="urn:microsoft.com/office/officeart/2005/8/layout/default"/>
    <dgm:cxn modelId="{E493A8FC-B10A-4B83-A933-E0BBC2C0E166}" srcId="{FCF4CDC8-0420-477B-B3B6-4C5A7C608AD7}" destId="{A34B66C7-CE13-4DF0-BA53-F0E2750F7254}" srcOrd="4" destOrd="0" parTransId="{CAAD62DB-783C-4DE1-BBF1-893BF5019979}" sibTransId="{00448192-AFF0-4CE5-BD26-FBCB886B745F}"/>
    <dgm:cxn modelId="{FD823F29-B87F-4653-B1CF-493E2689207B}" type="presParOf" srcId="{52022E58-9CEF-4A19-A2C0-4BED43ECE91F}" destId="{2A979C02-B370-40B4-BC38-614C16EFB172}" srcOrd="0" destOrd="0" presId="urn:microsoft.com/office/officeart/2005/8/layout/default"/>
    <dgm:cxn modelId="{0C60A6AF-9060-402B-BCEB-38DA244029F0}" type="presParOf" srcId="{52022E58-9CEF-4A19-A2C0-4BED43ECE91F}" destId="{5B9FFF8E-575C-4D59-B7FA-1BACA59EC6C0}" srcOrd="1" destOrd="0" presId="urn:microsoft.com/office/officeart/2005/8/layout/default"/>
    <dgm:cxn modelId="{5C97B2A2-3229-4E5C-B52A-72C79984ABFD}" type="presParOf" srcId="{52022E58-9CEF-4A19-A2C0-4BED43ECE91F}" destId="{5F0FEC1E-F4A6-4746-BFA0-3EEA9D3765CB}" srcOrd="2" destOrd="0" presId="urn:microsoft.com/office/officeart/2005/8/layout/default"/>
    <dgm:cxn modelId="{B57620D5-4B4C-49AD-8A56-CED7AF2F65EE}" type="presParOf" srcId="{52022E58-9CEF-4A19-A2C0-4BED43ECE91F}" destId="{B2EBD845-5BB2-485A-8438-98A02205615B}" srcOrd="3" destOrd="0" presId="urn:microsoft.com/office/officeart/2005/8/layout/default"/>
    <dgm:cxn modelId="{5BA93894-CDD3-49E3-80F5-0237DC8B8A42}" type="presParOf" srcId="{52022E58-9CEF-4A19-A2C0-4BED43ECE91F}" destId="{24A1263C-2F1C-4AEB-BEC8-28746CFFEB6B}" srcOrd="4" destOrd="0" presId="urn:microsoft.com/office/officeart/2005/8/layout/default"/>
    <dgm:cxn modelId="{5541972E-0652-4986-942A-9E341E913473}" type="presParOf" srcId="{52022E58-9CEF-4A19-A2C0-4BED43ECE91F}" destId="{53E5EB55-69C2-4329-9BEB-DC1412AAC597}" srcOrd="5" destOrd="0" presId="urn:microsoft.com/office/officeart/2005/8/layout/default"/>
    <dgm:cxn modelId="{3BDE3FED-04AA-47BC-A877-D8ED185945BE}" type="presParOf" srcId="{52022E58-9CEF-4A19-A2C0-4BED43ECE91F}" destId="{4344189A-7D89-4A34-9845-8CB2209BF109}" srcOrd="6" destOrd="0" presId="urn:microsoft.com/office/officeart/2005/8/layout/default"/>
    <dgm:cxn modelId="{01214B2C-42D3-4B96-9173-5ECC695A53CC}" type="presParOf" srcId="{52022E58-9CEF-4A19-A2C0-4BED43ECE91F}" destId="{746AA9E3-886C-4407-AA14-CEE81169F524}" srcOrd="7" destOrd="0" presId="urn:microsoft.com/office/officeart/2005/8/layout/default"/>
    <dgm:cxn modelId="{DBE24690-7CD6-428A-8DB2-ECD644AAE9CA}" type="presParOf" srcId="{52022E58-9CEF-4A19-A2C0-4BED43ECE91F}" destId="{538BE235-B48C-4411-B6D5-21E9A67421E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82B45A5-45A9-4500-B056-6A1E058465A6}" type="doc">
      <dgm:prSet loTypeId="urn:microsoft.com/office/officeart/2005/8/layout/hierarchy4" loCatId="list" qsTypeId="urn:microsoft.com/office/officeart/2005/8/quickstyle/simple1" qsCatId="simple" csTypeId="urn:microsoft.com/office/officeart/2005/8/colors/accent0_3" csCatId="mainScheme"/>
      <dgm:spPr/>
      <dgm:t>
        <a:bodyPr/>
        <a:lstStyle/>
        <a:p>
          <a:endParaRPr lang="en-US"/>
        </a:p>
      </dgm:t>
    </dgm:pt>
    <dgm:pt modelId="{6A9E04AE-55DE-4AAC-A35C-C7A0D356C1A7}">
      <dgm:prSet/>
      <dgm:spPr/>
      <dgm:t>
        <a:bodyPr/>
        <a:lstStyle/>
        <a:p>
          <a:r>
            <a:rPr lang="en-US"/>
            <a:t>3.1 Thiết kế cơ sở dữ liệu</a:t>
          </a:r>
        </a:p>
      </dgm:t>
    </dgm:pt>
    <dgm:pt modelId="{686F7E68-CD21-406D-9D00-CFD5917944CE}" type="parTrans" cxnId="{DCA5DF70-EB55-412C-ACBD-309BB32514FC}">
      <dgm:prSet/>
      <dgm:spPr/>
      <dgm:t>
        <a:bodyPr/>
        <a:lstStyle/>
        <a:p>
          <a:endParaRPr lang="en-US"/>
        </a:p>
      </dgm:t>
    </dgm:pt>
    <dgm:pt modelId="{60885BC9-8A4F-4DCE-BEBF-6AA6B4B2D705}" type="sibTrans" cxnId="{DCA5DF70-EB55-412C-ACBD-309BB32514FC}">
      <dgm:prSet/>
      <dgm:spPr/>
      <dgm:t>
        <a:bodyPr/>
        <a:lstStyle/>
        <a:p>
          <a:endParaRPr lang="en-US"/>
        </a:p>
      </dgm:t>
    </dgm:pt>
    <dgm:pt modelId="{F31AC638-D999-4A42-BB77-D1AEEE962B8B}">
      <dgm:prSet/>
      <dgm:spPr/>
      <dgm:t>
        <a:bodyPr/>
        <a:lstStyle/>
        <a:p>
          <a:r>
            <a:rPr lang="en-US"/>
            <a:t>3.1.1 Sơ đồ diagram</a:t>
          </a:r>
        </a:p>
      </dgm:t>
    </dgm:pt>
    <dgm:pt modelId="{ACBC1E46-CFD3-4D99-A44C-F3A11DF3D234}" type="parTrans" cxnId="{2BA31ADA-23EB-4196-B5E3-16D2A23DA5A5}">
      <dgm:prSet/>
      <dgm:spPr/>
      <dgm:t>
        <a:bodyPr/>
        <a:lstStyle/>
        <a:p>
          <a:endParaRPr lang="en-US"/>
        </a:p>
      </dgm:t>
    </dgm:pt>
    <dgm:pt modelId="{2CBC54BD-384A-4317-B686-0DA9E2BAC0C8}" type="sibTrans" cxnId="{2BA31ADA-23EB-4196-B5E3-16D2A23DA5A5}">
      <dgm:prSet/>
      <dgm:spPr/>
      <dgm:t>
        <a:bodyPr/>
        <a:lstStyle/>
        <a:p>
          <a:endParaRPr lang="en-US"/>
        </a:p>
      </dgm:t>
    </dgm:pt>
    <dgm:pt modelId="{D6417EA2-8678-4600-8E07-529EC5D0E1CB}">
      <dgm:prSet/>
      <dgm:spPr/>
      <dgm:t>
        <a:bodyPr/>
        <a:lstStyle/>
        <a:p>
          <a:r>
            <a:rPr lang="en-US"/>
            <a:t>3.1.2 Sơ đồ phân cấp chức năng</a:t>
          </a:r>
        </a:p>
      </dgm:t>
    </dgm:pt>
    <dgm:pt modelId="{609B6C29-D2B8-41AF-8D82-6445BF858346}" type="parTrans" cxnId="{62C2258E-7B8F-4997-85FF-CE80AD68A82D}">
      <dgm:prSet/>
      <dgm:spPr/>
      <dgm:t>
        <a:bodyPr/>
        <a:lstStyle/>
        <a:p>
          <a:endParaRPr lang="en-US"/>
        </a:p>
      </dgm:t>
    </dgm:pt>
    <dgm:pt modelId="{13EAC129-C281-4399-8225-4BAC3AA6C296}" type="sibTrans" cxnId="{62C2258E-7B8F-4997-85FF-CE80AD68A82D}">
      <dgm:prSet/>
      <dgm:spPr/>
      <dgm:t>
        <a:bodyPr/>
        <a:lstStyle/>
        <a:p>
          <a:endParaRPr lang="en-US"/>
        </a:p>
      </dgm:t>
    </dgm:pt>
    <dgm:pt modelId="{BD53A037-280A-4B15-AF4D-024990F69FFD}">
      <dgm:prSet/>
      <dgm:spPr/>
      <dgm:t>
        <a:bodyPr/>
        <a:lstStyle/>
        <a:p>
          <a:r>
            <a:rPr lang="en-US"/>
            <a:t>3.1.3 Mô hình thực thể kết hợp</a:t>
          </a:r>
        </a:p>
      </dgm:t>
    </dgm:pt>
    <dgm:pt modelId="{F74E0EFF-DE7D-4953-9B18-BB0D1B12B672}" type="parTrans" cxnId="{32D53AB5-B006-4AAF-89F1-817E1766127B}">
      <dgm:prSet/>
      <dgm:spPr/>
      <dgm:t>
        <a:bodyPr/>
        <a:lstStyle/>
        <a:p>
          <a:endParaRPr lang="en-US"/>
        </a:p>
      </dgm:t>
    </dgm:pt>
    <dgm:pt modelId="{3018A744-21DB-48AE-8AFC-2567D0E579EB}" type="sibTrans" cxnId="{32D53AB5-B006-4AAF-89F1-817E1766127B}">
      <dgm:prSet/>
      <dgm:spPr/>
      <dgm:t>
        <a:bodyPr/>
        <a:lstStyle/>
        <a:p>
          <a:endParaRPr lang="en-US"/>
        </a:p>
      </dgm:t>
    </dgm:pt>
    <dgm:pt modelId="{8FB8950B-6031-456B-97B7-D8C85D8C5FCB}">
      <dgm:prSet/>
      <dgm:spPr/>
      <dgm:t>
        <a:bodyPr/>
        <a:lstStyle/>
        <a:p>
          <a:r>
            <a:rPr lang="en-US"/>
            <a:t>3.1.4 Mô hình quan hệ</a:t>
          </a:r>
        </a:p>
      </dgm:t>
    </dgm:pt>
    <dgm:pt modelId="{3C33CA8A-DF33-4B82-B207-7BF69EB18AB7}" type="parTrans" cxnId="{8EFE6F02-41E2-48B1-A32C-D59A6B7A86BD}">
      <dgm:prSet/>
      <dgm:spPr/>
      <dgm:t>
        <a:bodyPr/>
        <a:lstStyle/>
        <a:p>
          <a:endParaRPr lang="en-US"/>
        </a:p>
      </dgm:t>
    </dgm:pt>
    <dgm:pt modelId="{38DDB03F-BA7A-4995-AC74-88980FF48834}" type="sibTrans" cxnId="{8EFE6F02-41E2-48B1-A32C-D59A6B7A86BD}">
      <dgm:prSet/>
      <dgm:spPr/>
      <dgm:t>
        <a:bodyPr/>
        <a:lstStyle/>
        <a:p>
          <a:endParaRPr lang="en-US"/>
        </a:p>
      </dgm:t>
    </dgm:pt>
    <dgm:pt modelId="{EA8534E8-723E-4736-B08D-E54188749451}" type="pres">
      <dgm:prSet presAssocID="{082B45A5-45A9-4500-B056-6A1E058465A6}" presName="Name0" presStyleCnt="0">
        <dgm:presLayoutVars>
          <dgm:chPref val="1"/>
          <dgm:dir/>
          <dgm:animOne val="branch"/>
          <dgm:animLvl val="lvl"/>
          <dgm:resizeHandles/>
        </dgm:presLayoutVars>
      </dgm:prSet>
      <dgm:spPr/>
    </dgm:pt>
    <dgm:pt modelId="{F6565D19-09DA-44FB-B28C-6DD5D901A1F9}" type="pres">
      <dgm:prSet presAssocID="{6A9E04AE-55DE-4AAC-A35C-C7A0D356C1A7}" presName="vertOne" presStyleCnt="0"/>
      <dgm:spPr/>
    </dgm:pt>
    <dgm:pt modelId="{CBB27AE2-F3F0-4B99-A087-D6D85B5D73AC}" type="pres">
      <dgm:prSet presAssocID="{6A9E04AE-55DE-4AAC-A35C-C7A0D356C1A7}" presName="txOne" presStyleLbl="node0" presStyleIdx="0" presStyleCnt="1">
        <dgm:presLayoutVars>
          <dgm:chPref val="3"/>
        </dgm:presLayoutVars>
      </dgm:prSet>
      <dgm:spPr/>
    </dgm:pt>
    <dgm:pt modelId="{D052E934-6BA0-4764-839D-9AE899E1FCC1}" type="pres">
      <dgm:prSet presAssocID="{6A9E04AE-55DE-4AAC-A35C-C7A0D356C1A7}" presName="parTransOne" presStyleCnt="0"/>
      <dgm:spPr/>
    </dgm:pt>
    <dgm:pt modelId="{7918948F-9F36-405F-908A-196AD16918D2}" type="pres">
      <dgm:prSet presAssocID="{6A9E04AE-55DE-4AAC-A35C-C7A0D356C1A7}" presName="horzOne" presStyleCnt="0"/>
      <dgm:spPr/>
    </dgm:pt>
    <dgm:pt modelId="{10764769-05D3-4954-AFEF-2EEADD977234}" type="pres">
      <dgm:prSet presAssocID="{F31AC638-D999-4A42-BB77-D1AEEE962B8B}" presName="vertTwo" presStyleCnt="0"/>
      <dgm:spPr/>
    </dgm:pt>
    <dgm:pt modelId="{21CC3772-DB2E-493A-B285-07861633D5A8}" type="pres">
      <dgm:prSet presAssocID="{F31AC638-D999-4A42-BB77-D1AEEE962B8B}" presName="txTwo" presStyleLbl="node2" presStyleIdx="0" presStyleCnt="4">
        <dgm:presLayoutVars>
          <dgm:chPref val="3"/>
        </dgm:presLayoutVars>
      </dgm:prSet>
      <dgm:spPr/>
    </dgm:pt>
    <dgm:pt modelId="{286D04D1-7488-4C83-86ED-19F91FFF50E1}" type="pres">
      <dgm:prSet presAssocID="{F31AC638-D999-4A42-BB77-D1AEEE962B8B}" presName="horzTwo" presStyleCnt="0"/>
      <dgm:spPr/>
    </dgm:pt>
    <dgm:pt modelId="{4539D221-EADB-48E8-ACF4-878A2F04874A}" type="pres">
      <dgm:prSet presAssocID="{2CBC54BD-384A-4317-B686-0DA9E2BAC0C8}" presName="sibSpaceTwo" presStyleCnt="0"/>
      <dgm:spPr/>
    </dgm:pt>
    <dgm:pt modelId="{14A2DDB1-6186-4884-AEAD-01A150B7D453}" type="pres">
      <dgm:prSet presAssocID="{D6417EA2-8678-4600-8E07-529EC5D0E1CB}" presName="vertTwo" presStyleCnt="0"/>
      <dgm:spPr/>
    </dgm:pt>
    <dgm:pt modelId="{EAD88DEE-635D-4BE5-81D9-CE2EA27DF385}" type="pres">
      <dgm:prSet presAssocID="{D6417EA2-8678-4600-8E07-529EC5D0E1CB}" presName="txTwo" presStyleLbl="node2" presStyleIdx="1" presStyleCnt="4">
        <dgm:presLayoutVars>
          <dgm:chPref val="3"/>
        </dgm:presLayoutVars>
      </dgm:prSet>
      <dgm:spPr/>
    </dgm:pt>
    <dgm:pt modelId="{F561CF68-9A88-4A10-9F23-A0CE55842598}" type="pres">
      <dgm:prSet presAssocID="{D6417EA2-8678-4600-8E07-529EC5D0E1CB}" presName="horzTwo" presStyleCnt="0"/>
      <dgm:spPr/>
    </dgm:pt>
    <dgm:pt modelId="{944BC0BB-F785-46A3-BE95-7DDE20B61C22}" type="pres">
      <dgm:prSet presAssocID="{13EAC129-C281-4399-8225-4BAC3AA6C296}" presName="sibSpaceTwo" presStyleCnt="0"/>
      <dgm:spPr/>
    </dgm:pt>
    <dgm:pt modelId="{98C81F18-1202-4A4C-9B24-BD3BD3D4D6DB}" type="pres">
      <dgm:prSet presAssocID="{BD53A037-280A-4B15-AF4D-024990F69FFD}" presName="vertTwo" presStyleCnt="0"/>
      <dgm:spPr/>
    </dgm:pt>
    <dgm:pt modelId="{1B97C9B4-DB94-49F3-9217-BD2C44609EA3}" type="pres">
      <dgm:prSet presAssocID="{BD53A037-280A-4B15-AF4D-024990F69FFD}" presName="txTwo" presStyleLbl="node2" presStyleIdx="2" presStyleCnt="4">
        <dgm:presLayoutVars>
          <dgm:chPref val="3"/>
        </dgm:presLayoutVars>
      </dgm:prSet>
      <dgm:spPr/>
    </dgm:pt>
    <dgm:pt modelId="{F1ACC0F7-051D-49F9-93E7-91B9EF84085E}" type="pres">
      <dgm:prSet presAssocID="{BD53A037-280A-4B15-AF4D-024990F69FFD}" presName="horzTwo" presStyleCnt="0"/>
      <dgm:spPr/>
    </dgm:pt>
    <dgm:pt modelId="{12E2C2CF-C45D-46CB-86C3-A6C6FD5382A9}" type="pres">
      <dgm:prSet presAssocID="{3018A744-21DB-48AE-8AFC-2567D0E579EB}" presName="sibSpaceTwo" presStyleCnt="0"/>
      <dgm:spPr/>
    </dgm:pt>
    <dgm:pt modelId="{EA924720-D903-4615-A5D4-942540A0DDC0}" type="pres">
      <dgm:prSet presAssocID="{8FB8950B-6031-456B-97B7-D8C85D8C5FCB}" presName="vertTwo" presStyleCnt="0"/>
      <dgm:spPr/>
    </dgm:pt>
    <dgm:pt modelId="{ACE3F4D3-5ABB-4CBC-8C8D-F8E891A4E7D6}" type="pres">
      <dgm:prSet presAssocID="{8FB8950B-6031-456B-97B7-D8C85D8C5FCB}" presName="txTwo" presStyleLbl="node2" presStyleIdx="3" presStyleCnt="4">
        <dgm:presLayoutVars>
          <dgm:chPref val="3"/>
        </dgm:presLayoutVars>
      </dgm:prSet>
      <dgm:spPr/>
    </dgm:pt>
    <dgm:pt modelId="{CBE1F18E-8F98-4E17-83B3-F132091ECC39}" type="pres">
      <dgm:prSet presAssocID="{8FB8950B-6031-456B-97B7-D8C85D8C5FCB}" presName="horzTwo" presStyleCnt="0"/>
      <dgm:spPr/>
    </dgm:pt>
  </dgm:ptLst>
  <dgm:cxnLst>
    <dgm:cxn modelId="{8EFE6F02-41E2-48B1-A32C-D59A6B7A86BD}" srcId="{6A9E04AE-55DE-4AAC-A35C-C7A0D356C1A7}" destId="{8FB8950B-6031-456B-97B7-D8C85D8C5FCB}" srcOrd="3" destOrd="0" parTransId="{3C33CA8A-DF33-4B82-B207-7BF69EB18AB7}" sibTransId="{38DDB03F-BA7A-4995-AC74-88980FF48834}"/>
    <dgm:cxn modelId="{2FDEA20C-0EA6-4999-A467-FC408A20F2F7}" type="presOf" srcId="{082B45A5-45A9-4500-B056-6A1E058465A6}" destId="{EA8534E8-723E-4736-B08D-E54188749451}" srcOrd="0" destOrd="0" presId="urn:microsoft.com/office/officeart/2005/8/layout/hierarchy4"/>
    <dgm:cxn modelId="{BEFEAA35-CAAA-4FB2-80C5-F407F7DE6DB1}" type="presOf" srcId="{8FB8950B-6031-456B-97B7-D8C85D8C5FCB}" destId="{ACE3F4D3-5ABB-4CBC-8C8D-F8E891A4E7D6}" srcOrd="0" destOrd="0" presId="urn:microsoft.com/office/officeart/2005/8/layout/hierarchy4"/>
    <dgm:cxn modelId="{918DEF6B-BED3-4BE7-9A28-4603C14682F5}" type="presOf" srcId="{F31AC638-D999-4A42-BB77-D1AEEE962B8B}" destId="{21CC3772-DB2E-493A-B285-07861633D5A8}" srcOrd="0" destOrd="0" presId="urn:microsoft.com/office/officeart/2005/8/layout/hierarchy4"/>
    <dgm:cxn modelId="{DCA5DF70-EB55-412C-ACBD-309BB32514FC}" srcId="{082B45A5-45A9-4500-B056-6A1E058465A6}" destId="{6A9E04AE-55DE-4AAC-A35C-C7A0D356C1A7}" srcOrd="0" destOrd="0" parTransId="{686F7E68-CD21-406D-9D00-CFD5917944CE}" sibTransId="{60885BC9-8A4F-4DCE-BEBF-6AA6B4B2D705}"/>
    <dgm:cxn modelId="{62C2258E-7B8F-4997-85FF-CE80AD68A82D}" srcId="{6A9E04AE-55DE-4AAC-A35C-C7A0D356C1A7}" destId="{D6417EA2-8678-4600-8E07-529EC5D0E1CB}" srcOrd="1" destOrd="0" parTransId="{609B6C29-D2B8-41AF-8D82-6445BF858346}" sibTransId="{13EAC129-C281-4399-8225-4BAC3AA6C296}"/>
    <dgm:cxn modelId="{32D53AB5-B006-4AAF-89F1-817E1766127B}" srcId="{6A9E04AE-55DE-4AAC-A35C-C7A0D356C1A7}" destId="{BD53A037-280A-4B15-AF4D-024990F69FFD}" srcOrd="2" destOrd="0" parTransId="{F74E0EFF-DE7D-4953-9B18-BB0D1B12B672}" sibTransId="{3018A744-21DB-48AE-8AFC-2567D0E579EB}"/>
    <dgm:cxn modelId="{E0EAB5BE-012A-4588-B043-7D105E92D44F}" type="presOf" srcId="{BD53A037-280A-4B15-AF4D-024990F69FFD}" destId="{1B97C9B4-DB94-49F3-9217-BD2C44609EA3}" srcOrd="0" destOrd="0" presId="urn:microsoft.com/office/officeart/2005/8/layout/hierarchy4"/>
    <dgm:cxn modelId="{00A434C1-60B2-4E16-BBFC-7DEAA309542A}" type="presOf" srcId="{6A9E04AE-55DE-4AAC-A35C-C7A0D356C1A7}" destId="{CBB27AE2-F3F0-4B99-A087-D6D85B5D73AC}" srcOrd="0" destOrd="0" presId="urn:microsoft.com/office/officeart/2005/8/layout/hierarchy4"/>
    <dgm:cxn modelId="{2BA31ADA-23EB-4196-B5E3-16D2A23DA5A5}" srcId="{6A9E04AE-55DE-4AAC-A35C-C7A0D356C1A7}" destId="{F31AC638-D999-4A42-BB77-D1AEEE962B8B}" srcOrd="0" destOrd="0" parTransId="{ACBC1E46-CFD3-4D99-A44C-F3A11DF3D234}" sibTransId="{2CBC54BD-384A-4317-B686-0DA9E2BAC0C8}"/>
    <dgm:cxn modelId="{FFD7E4EE-6C68-4443-B2FE-B6915BFD2A1C}" type="presOf" srcId="{D6417EA2-8678-4600-8E07-529EC5D0E1CB}" destId="{EAD88DEE-635D-4BE5-81D9-CE2EA27DF385}" srcOrd="0" destOrd="0" presId="urn:microsoft.com/office/officeart/2005/8/layout/hierarchy4"/>
    <dgm:cxn modelId="{37E599B1-62A3-41BC-A8E1-A7144B05B1D7}" type="presParOf" srcId="{EA8534E8-723E-4736-B08D-E54188749451}" destId="{F6565D19-09DA-44FB-B28C-6DD5D901A1F9}" srcOrd="0" destOrd="0" presId="urn:microsoft.com/office/officeart/2005/8/layout/hierarchy4"/>
    <dgm:cxn modelId="{6B99DF67-5C38-429B-B0C9-AD6E30433929}" type="presParOf" srcId="{F6565D19-09DA-44FB-B28C-6DD5D901A1F9}" destId="{CBB27AE2-F3F0-4B99-A087-D6D85B5D73AC}" srcOrd="0" destOrd="0" presId="urn:microsoft.com/office/officeart/2005/8/layout/hierarchy4"/>
    <dgm:cxn modelId="{6AD1E64E-A1C2-4931-BD17-24DBBF3F7278}" type="presParOf" srcId="{F6565D19-09DA-44FB-B28C-6DD5D901A1F9}" destId="{D052E934-6BA0-4764-839D-9AE899E1FCC1}" srcOrd="1" destOrd="0" presId="urn:microsoft.com/office/officeart/2005/8/layout/hierarchy4"/>
    <dgm:cxn modelId="{84B57E59-7CE9-44E6-9E7C-1D5D4ED4FF09}" type="presParOf" srcId="{F6565D19-09DA-44FB-B28C-6DD5D901A1F9}" destId="{7918948F-9F36-405F-908A-196AD16918D2}" srcOrd="2" destOrd="0" presId="urn:microsoft.com/office/officeart/2005/8/layout/hierarchy4"/>
    <dgm:cxn modelId="{134F8184-E4BC-4449-A019-113FEBB7445B}" type="presParOf" srcId="{7918948F-9F36-405F-908A-196AD16918D2}" destId="{10764769-05D3-4954-AFEF-2EEADD977234}" srcOrd="0" destOrd="0" presId="urn:microsoft.com/office/officeart/2005/8/layout/hierarchy4"/>
    <dgm:cxn modelId="{8D23B2E1-593E-4A26-8BA6-5F37B3080BDE}" type="presParOf" srcId="{10764769-05D3-4954-AFEF-2EEADD977234}" destId="{21CC3772-DB2E-493A-B285-07861633D5A8}" srcOrd="0" destOrd="0" presId="urn:microsoft.com/office/officeart/2005/8/layout/hierarchy4"/>
    <dgm:cxn modelId="{FC9D986D-1805-429B-9E34-E02E85EFA901}" type="presParOf" srcId="{10764769-05D3-4954-AFEF-2EEADD977234}" destId="{286D04D1-7488-4C83-86ED-19F91FFF50E1}" srcOrd="1" destOrd="0" presId="urn:microsoft.com/office/officeart/2005/8/layout/hierarchy4"/>
    <dgm:cxn modelId="{2398CB0A-2668-4320-BA3E-577FB9BEBFB4}" type="presParOf" srcId="{7918948F-9F36-405F-908A-196AD16918D2}" destId="{4539D221-EADB-48E8-ACF4-878A2F04874A}" srcOrd="1" destOrd="0" presId="urn:microsoft.com/office/officeart/2005/8/layout/hierarchy4"/>
    <dgm:cxn modelId="{86AC1630-D01F-43B6-9EC2-97FFFE9CAE28}" type="presParOf" srcId="{7918948F-9F36-405F-908A-196AD16918D2}" destId="{14A2DDB1-6186-4884-AEAD-01A150B7D453}" srcOrd="2" destOrd="0" presId="urn:microsoft.com/office/officeart/2005/8/layout/hierarchy4"/>
    <dgm:cxn modelId="{90A8B033-A1EE-413C-970E-E6739340A401}" type="presParOf" srcId="{14A2DDB1-6186-4884-AEAD-01A150B7D453}" destId="{EAD88DEE-635D-4BE5-81D9-CE2EA27DF385}" srcOrd="0" destOrd="0" presId="urn:microsoft.com/office/officeart/2005/8/layout/hierarchy4"/>
    <dgm:cxn modelId="{03C1B8B7-9C3D-4E27-947D-42146609F1AA}" type="presParOf" srcId="{14A2DDB1-6186-4884-AEAD-01A150B7D453}" destId="{F561CF68-9A88-4A10-9F23-A0CE55842598}" srcOrd="1" destOrd="0" presId="urn:microsoft.com/office/officeart/2005/8/layout/hierarchy4"/>
    <dgm:cxn modelId="{A1E09140-18FF-420B-9B31-C5CA53E9A778}" type="presParOf" srcId="{7918948F-9F36-405F-908A-196AD16918D2}" destId="{944BC0BB-F785-46A3-BE95-7DDE20B61C22}" srcOrd="3" destOrd="0" presId="urn:microsoft.com/office/officeart/2005/8/layout/hierarchy4"/>
    <dgm:cxn modelId="{B7BCB943-DA04-45B9-B894-25F8E6F2E2C4}" type="presParOf" srcId="{7918948F-9F36-405F-908A-196AD16918D2}" destId="{98C81F18-1202-4A4C-9B24-BD3BD3D4D6DB}" srcOrd="4" destOrd="0" presId="urn:microsoft.com/office/officeart/2005/8/layout/hierarchy4"/>
    <dgm:cxn modelId="{02057A3D-F679-435F-B568-9442CD781452}" type="presParOf" srcId="{98C81F18-1202-4A4C-9B24-BD3BD3D4D6DB}" destId="{1B97C9B4-DB94-49F3-9217-BD2C44609EA3}" srcOrd="0" destOrd="0" presId="urn:microsoft.com/office/officeart/2005/8/layout/hierarchy4"/>
    <dgm:cxn modelId="{9960DAA1-8AB3-42DF-B1C7-DE9C1177FA78}" type="presParOf" srcId="{98C81F18-1202-4A4C-9B24-BD3BD3D4D6DB}" destId="{F1ACC0F7-051D-49F9-93E7-91B9EF84085E}" srcOrd="1" destOrd="0" presId="urn:microsoft.com/office/officeart/2005/8/layout/hierarchy4"/>
    <dgm:cxn modelId="{35CB409C-5F99-4853-98B6-5BC7957637D9}" type="presParOf" srcId="{7918948F-9F36-405F-908A-196AD16918D2}" destId="{12E2C2CF-C45D-46CB-86C3-A6C6FD5382A9}" srcOrd="5" destOrd="0" presId="urn:microsoft.com/office/officeart/2005/8/layout/hierarchy4"/>
    <dgm:cxn modelId="{69E7526C-9903-434F-BF44-B0BA53034AA7}" type="presParOf" srcId="{7918948F-9F36-405F-908A-196AD16918D2}" destId="{EA924720-D903-4615-A5D4-942540A0DDC0}" srcOrd="6" destOrd="0" presId="urn:microsoft.com/office/officeart/2005/8/layout/hierarchy4"/>
    <dgm:cxn modelId="{53A3AF6C-A783-4650-AFE8-811AC3039C89}" type="presParOf" srcId="{EA924720-D903-4615-A5D4-942540A0DDC0}" destId="{ACE3F4D3-5ABB-4CBC-8C8D-F8E891A4E7D6}" srcOrd="0" destOrd="0" presId="urn:microsoft.com/office/officeart/2005/8/layout/hierarchy4"/>
    <dgm:cxn modelId="{19AB4B69-0758-4AA0-A683-4096EDE4BDD3}" type="presParOf" srcId="{EA924720-D903-4615-A5D4-942540A0DDC0}" destId="{CBE1F18E-8F98-4E17-83B3-F132091ECC39}"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1DAFFF7-173A-4F7B-8B8B-DC54BE639E40}" type="doc">
      <dgm:prSet loTypeId="urn:microsoft.com/office/officeart/2005/8/layout/hierarchy4" loCatId="hierarchy" qsTypeId="urn:microsoft.com/office/officeart/2005/8/quickstyle/simple1" qsCatId="simple" csTypeId="urn:microsoft.com/office/officeart/2005/8/colors/accent0_3" csCatId="mainScheme" phldr="1"/>
      <dgm:spPr/>
      <dgm:t>
        <a:bodyPr/>
        <a:lstStyle/>
        <a:p>
          <a:endParaRPr lang="en-US"/>
        </a:p>
      </dgm:t>
    </dgm:pt>
    <dgm:pt modelId="{790F5DD1-AA4D-4E51-AAEF-B6C1D257C37F}">
      <dgm:prSet/>
      <dgm:spPr/>
      <dgm:t>
        <a:bodyPr/>
        <a:lstStyle/>
        <a:p>
          <a:r>
            <a:rPr lang="en-US"/>
            <a:t>3.1.1 </a:t>
          </a:r>
          <a:r>
            <a:rPr lang="en-US" b="0"/>
            <a:t>Sơ đồ diagram</a:t>
          </a:r>
        </a:p>
      </dgm:t>
    </dgm:pt>
    <dgm:pt modelId="{DE562E73-FE3A-4339-84E6-6AEAB7DDDB5A}" type="parTrans" cxnId="{94A7652E-A385-479E-B7DD-161C4AC537E1}">
      <dgm:prSet/>
      <dgm:spPr/>
      <dgm:t>
        <a:bodyPr/>
        <a:lstStyle/>
        <a:p>
          <a:endParaRPr lang="en-US"/>
        </a:p>
      </dgm:t>
    </dgm:pt>
    <dgm:pt modelId="{548D5734-B74C-4A13-85A7-D1567AE5CD8B}" type="sibTrans" cxnId="{94A7652E-A385-479E-B7DD-161C4AC537E1}">
      <dgm:prSet/>
      <dgm:spPr/>
      <dgm:t>
        <a:bodyPr/>
        <a:lstStyle/>
        <a:p>
          <a:endParaRPr lang="en-US"/>
        </a:p>
      </dgm:t>
    </dgm:pt>
    <dgm:pt modelId="{B3377386-9B19-46B9-BFBC-4C8977AFF62E}" type="pres">
      <dgm:prSet presAssocID="{81DAFFF7-173A-4F7B-8B8B-DC54BE639E40}" presName="Name0" presStyleCnt="0">
        <dgm:presLayoutVars>
          <dgm:chPref val="1"/>
          <dgm:dir/>
          <dgm:animOne val="branch"/>
          <dgm:animLvl val="lvl"/>
          <dgm:resizeHandles/>
        </dgm:presLayoutVars>
      </dgm:prSet>
      <dgm:spPr/>
    </dgm:pt>
    <dgm:pt modelId="{7E63BDA8-2D2C-4BF6-8AA9-D3505CE1BE7B}" type="pres">
      <dgm:prSet presAssocID="{790F5DD1-AA4D-4E51-AAEF-B6C1D257C37F}" presName="vertOne" presStyleCnt="0"/>
      <dgm:spPr/>
    </dgm:pt>
    <dgm:pt modelId="{1E2FF7A8-03D8-40D4-9A1F-D194E3AEDE00}" type="pres">
      <dgm:prSet presAssocID="{790F5DD1-AA4D-4E51-AAEF-B6C1D257C37F}" presName="txOne" presStyleLbl="node0" presStyleIdx="0" presStyleCnt="1" custLinFactNeighborX="-7672" custLinFactNeighborY="-989">
        <dgm:presLayoutVars>
          <dgm:chPref val="3"/>
        </dgm:presLayoutVars>
      </dgm:prSet>
      <dgm:spPr/>
    </dgm:pt>
    <dgm:pt modelId="{7D966A25-3EF5-43F3-8F67-D57F5C899593}" type="pres">
      <dgm:prSet presAssocID="{790F5DD1-AA4D-4E51-AAEF-B6C1D257C37F}" presName="horzOne" presStyleCnt="0"/>
      <dgm:spPr/>
    </dgm:pt>
  </dgm:ptLst>
  <dgm:cxnLst>
    <dgm:cxn modelId="{94A7652E-A385-479E-B7DD-161C4AC537E1}" srcId="{81DAFFF7-173A-4F7B-8B8B-DC54BE639E40}" destId="{790F5DD1-AA4D-4E51-AAEF-B6C1D257C37F}" srcOrd="0" destOrd="0" parTransId="{DE562E73-FE3A-4339-84E6-6AEAB7DDDB5A}" sibTransId="{548D5734-B74C-4A13-85A7-D1567AE5CD8B}"/>
    <dgm:cxn modelId="{5F83F865-696A-4D91-AFD3-65C37C0161BA}" type="presOf" srcId="{790F5DD1-AA4D-4E51-AAEF-B6C1D257C37F}" destId="{1E2FF7A8-03D8-40D4-9A1F-D194E3AEDE00}" srcOrd="0" destOrd="0" presId="urn:microsoft.com/office/officeart/2005/8/layout/hierarchy4"/>
    <dgm:cxn modelId="{53340FD5-9727-4F60-B8DC-5677BAB71466}" type="presOf" srcId="{81DAFFF7-173A-4F7B-8B8B-DC54BE639E40}" destId="{B3377386-9B19-46B9-BFBC-4C8977AFF62E}" srcOrd="0" destOrd="0" presId="urn:microsoft.com/office/officeart/2005/8/layout/hierarchy4"/>
    <dgm:cxn modelId="{FB366F63-3B5C-485B-AE32-4EC1CD4C4770}" type="presParOf" srcId="{B3377386-9B19-46B9-BFBC-4C8977AFF62E}" destId="{7E63BDA8-2D2C-4BF6-8AA9-D3505CE1BE7B}" srcOrd="0" destOrd="0" presId="urn:microsoft.com/office/officeart/2005/8/layout/hierarchy4"/>
    <dgm:cxn modelId="{24833EFC-2E88-44C4-8CED-4556DF1BAC04}" type="presParOf" srcId="{7E63BDA8-2D2C-4BF6-8AA9-D3505CE1BE7B}" destId="{1E2FF7A8-03D8-40D4-9A1F-D194E3AEDE00}" srcOrd="0" destOrd="0" presId="urn:microsoft.com/office/officeart/2005/8/layout/hierarchy4"/>
    <dgm:cxn modelId="{2FA01750-01E0-4FE5-93DF-D5B894C30BEF}" type="presParOf" srcId="{7E63BDA8-2D2C-4BF6-8AA9-D3505CE1BE7B}" destId="{7D966A25-3EF5-43F3-8F67-D57F5C899593}"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1DAFFF7-173A-4F7B-8B8B-DC54BE639E40}" type="doc">
      <dgm:prSet loTypeId="urn:microsoft.com/office/officeart/2005/8/layout/hierarchy4" loCatId="hierarchy" qsTypeId="urn:microsoft.com/office/officeart/2005/8/quickstyle/simple1" qsCatId="simple" csTypeId="urn:microsoft.com/office/officeart/2005/8/colors/accent0_3" csCatId="mainScheme" phldr="1"/>
      <dgm:spPr/>
      <dgm:t>
        <a:bodyPr/>
        <a:lstStyle/>
        <a:p>
          <a:endParaRPr lang="en-US"/>
        </a:p>
      </dgm:t>
    </dgm:pt>
    <dgm:pt modelId="{790F5DD1-AA4D-4E51-AAEF-B6C1D257C37F}">
      <dgm:prSet/>
      <dgm:spPr/>
      <dgm:t>
        <a:bodyPr/>
        <a:lstStyle/>
        <a:p>
          <a:r>
            <a:rPr lang="en-US"/>
            <a:t>3.1.2 Sơ đồ phân cấp chức năng</a:t>
          </a:r>
          <a:endParaRPr lang="en-US" b="0"/>
        </a:p>
      </dgm:t>
    </dgm:pt>
    <dgm:pt modelId="{DE562E73-FE3A-4339-84E6-6AEAB7DDDB5A}" type="parTrans" cxnId="{94A7652E-A385-479E-B7DD-161C4AC537E1}">
      <dgm:prSet/>
      <dgm:spPr/>
      <dgm:t>
        <a:bodyPr/>
        <a:lstStyle/>
        <a:p>
          <a:endParaRPr lang="en-US"/>
        </a:p>
      </dgm:t>
    </dgm:pt>
    <dgm:pt modelId="{548D5734-B74C-4A13-85A7-D1567AE5CD8B}" type="sibTrans" cxnId="{94A7652E-A385-479E-B7DD-161C4AC537E1}">
      <dgm:prSet/>
      <dgm:spPr/>
      <dgm:t>
        <a:bodyPr/>
        <a:lstStyle/>
        <a:p>
          <a:endParaRPr lang="en-US"/>
        </a:p>
      </dgm:t>
    </dgm:pt>
    <dgm:pt modelId="{B3377386-9B19-46B9-BFBC-4C8977AFF62E}" type="pres">
      <dgm:prSet presAssocID="{81DAFFF7-173A-4F7B-8B8B-DC54BE639E40}" presName="Name0" presStyleCnt="0">
        <dgm:presLayoutVars>
          <dgm:chPref val="1"/>
          <dgm:dir/>
          <dgm:animOne val="branch"/>
          <dgm:animLvl val="lvl"/>
          <dgm:resizeHandles/>
        </dgm:presLayoutVars>
      </dgm:prSet>
      <dgm:spPr/>
    </dgm:pt>
    <dgm:pt modelId="{7E63BDA8-2D2C-4BF6-8AA9-D3505CE1BE7B}" type="pres">
      <dgm:prSet presAssocID="{790F5DD1-AA4D-4E51-AAEF-B6C1D257C37F}" presName="vertOne" presStyleCnt="0"/>
      <dgm:spPr/>
    </dgm:pt>
    <dgm:pt modelId="{1E2FF7A8-03D8-40D4-9A1F-D194E3AEDE00}" type="pres">
      <dgm:prSet presAssocID="{790F5DD1-AA4D-4E51-AAEF-B6C1D257C37F}" presName="txOne" presStyleLbl="node0" presStyleIdx="0" presStyleCnt="1" custLinFactNeighborX="-7672" custLinFactNeighborY="-989">
        <dgm:presLayoutVars>
          <dgm:chPref val="3"/>
        </dgm:presLayoutVars>
      </dgm:prSet>
      <dgm:spPr/>
    </dgm:pt>
    <dgm:pt modelId="{7D966A25-3EF5-43F3-8F67-D57F5C899593}" type="pres">
      <dgm:prSet presAssocID="{790F5DD1-AA4D-4E51-AAEF-B6C1D257C37F}" presName="horzOne" presStyleCnt="0"/>
      <dgm:spPr/>
    </dgm:pt>
  </dgm:ptLst>
  <dgm:cxnLst>
    <dgm:cxn modelId="{94A7652E-A385-479E-B7DD-161C4AC537E1}" srcId="{81DAFFF7-173A-4F7B-8B8B-DC54BE639E40}" destId="{790F5DD1-AA4D-4E51-AAEF-B6C1D257C37F}" srcOrd="0" destOrd="0" parTransId="{DE562E73-FE3A-4339-84E6-6AEAB7DDDB5A}" sibTransId="{548D5734-B74C-4A13-85A7-D1567AE5CD8B}"/>
    <dgm:cxn modelId="{5F83F865-696A-4D91-AFD3-65C37C0161BA}" type="presOf" srcId="{790F5DD1-AA4D-4E51-AAEF-B6C1D257C37F}" destId="{1E2FF7A8-03D8-40D4-9A1F-D194E3AEDE00}" srcOrd="0" destOrd="0" presId="urn:microsoft.com/office/officeart/2005/8/layout/hierarchy4"/>
    <dgm:cxn modelId="{53340FD5-9727-4F60-B8DC-5677BAB71466}" type="presOf" srcId="{81DAFFF7-173A-4F7B-8B8B-DC54BE639E40}" destId="{B3377386-9B19-46B9-BFBC-4C8977AFF62E}" srcOrd="0" destOrd="0" presId="urn:microsoft.com/office/officeart/2005/8/layout/hierarchy4"/>
    <dgm:cxn modelId="{FB366F63-3B5C-485B-AE32-4EC1CD4C4770}" type="presParOf" srcId="{B3377386-9B19-46B9-BFBC-4C8977AFF62E}" destId="{7E63BDA8-2D2C-4BF6-8AA9-D3505CE1BE7B}" srcOrd="0" destOrd="0" presId="urn:microsoft.com/office/officeart/2005/8/layout/hierarchy4"/>
    <dgm:cxn modelId="{24833EFC-2E88-44C4-8CED-4556DF1BAC04}" type="presParOf" srcId="{7E63BDA8-2D2C-4BF6-8AA9-D3505CE1BE7B}" destId="{1E2FF7A8-03D8-40D4-9A1F-D194E3AEDE00}" srcOrd="0" destOrd="0" presId="urn:microsoft.com/office/officeart/2005/8/layout/hierarchy4"/>
    <dgm:cxn modelId="{2FA01750-01E0-4FE5-93DF-D5B894C30BEF}" type="presParOf" srcId="{7E63BDA8-2D2C-4BF6-8AA9-D3505CE1BE7B}" destId="{7D966A25-3EF5-43F3-8F67-D57F5C899593}"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A47A63-EDBE-4B9B-8707-0A6E3B30BD74}" type="doc">
      <dgm:prSet loTypeId="urn:microsoft.com/office/officeart/2008/layout/VerticalCurvedList" loCatId="list" qsTypeId="urn:microsoft.com/office/officeart/2005/8/quickstyle/simple1" qsCatId="simple" csTypeId="urn:microsoft.com/office/officeart/2005/8/colors/accent0_3" csCatId="mainScheme"/>
      <dgm:spPr/>
      <dgm:t>
        <a:bodyPr/>
        <a:lstStyle/>
        <a:p>
          <a:endParaRPr lang="en-US"/>
        </a:p>
      </dgm:t>
    </dgm:pt>
    <dgm:pt modelId="{849953AE-2475-444A-941A-F5A003715A72}">
      <dgm:prSet/>
      <dgm:spPr/>
      <dgm:t>
        <a:bodyPr/>
        <a:lstStyle/>
        <a:p>
          <a:r>
            <a:rPr lang="en-US"/>
            <a:t>Lý do chọn đề tài ?</a:t>
          </a:r>
        </a:p>
      </dgm:t>
    </dgm:pt>
    <dgm:pt modelId="{88052C72-3B3A-45E6-8B9F-1B7A7E1C5D0C}" type="parTrans" cxnId="{DD19C26B-F674-4EC7-90CC-28FF22812A22}">
      <dgm:prSet/>
      <dgm:spPr/>
      <dgm:t>
        <a:bodyPr/>
        <a:lstStyle/>
        <a:p>
          <a:endParaRPr lang="en-US"/>
        </a:p>
      </dgm:t>
    </dgm:pt>
    <dgm:pt modelId="{4D9A8DDF-1F89-48F5-A6AD-8383EC30468E}" type="sibTrans" cxnId="{DD19C26B-F674-4EC7-90CC-28FF22812A22}">
      <dgm:prSet/>
      <dgm:spPr/>
      <dgm:t>
        <a:bodyPr/>
        <a:lstStyle/>
        <a:p>
          <a:endParaRPr lang="en-US"/>
        </a:p>
      </dgm:t>
    </dgm:pt>
    <dgm:pt modelId="{9C604B93-5362-439C-8DC9-9D42DB219F50}">
      <dgm:prSet/>
      <dgm:spPr/>
      <dgm:t>
        <a:bodyPr/>
        <a:lstStyle/>
        <a:p>
          <a:r>
            <a:rPr lang="en-US"/>
            <a:t>Mục đích nghiên cứu ?</a:t>
          </a:r>
        </a:p>
      </dgm:t>
    </dgm:pt>
    <dgm:pt modelId="{7D2528AE-8A70-4F6D-8217-9D666FC06B8D}" type="parTrans" cxnId="{B125222B-B2EB-4430-8BE4-096ED61EAE1B}">
      <dgm:prSet/>
      <dgm:spPr/>
      <dgm:t>
        <a:bodyPr/>
        <a:lstStyle/>
        <a:p>
          <a:endParaRPr lang="en-US"/>
        </a:p>
      </dgm:t>
    </dgm:pt>
    <dgm:pt modelId="{9A071B77-E335-450A-8EF6-8879BD37DD1E}" type="sibTrans" cxnId="{B125222B-B2EB-4430-8BE4-096ED61EAE1B}">
      <dgm:prSet/>
      <dgm:spPr/>
      <dgm:t>
        <a:bodyPr/>
        <a:lstStyle/>
        <a:p>
          <a:endParaRPr lang="en-US"/>
        </a:p>
      </dgm:t>
    </dgm:pt>
    <dgm:pt modelId="{0F8E8766-6E3D-4A73-A891-8760CA7C44CB}">
      <dgm:prSet/>
      <dgm:spPr/>
      <dgm:t>
        <a:bodyPr/>
        <a:lstStyle/>
        <a:p>
          <a:r>
            <a:rPr lang="en-US"/>
            <a:t>Đối tượng nghiên cứu ?</a:t>
          </a:r>
        </a:p>
      </dgm:t>
    </dgm:pt>
    <dgm:pt modelId="{1443D8CA-43F7-4236-9486-782851A527E7}" type="parTrans" cxnId="{E5F41F2B-17FB-4B3E-9A66-B03382F61DB7}">
      <dgm:prSet/>
      <dgm:spPr/>
      <dgm:t>
        <a:bodyPr/>
        <a:lstStyle/>
        <a:p>
          <a:endParaRPr lang="en-US"/>
        </a:p>
      </dgm:t>
    </dgm:pt>
    <dgm:pt modelId="{977298F2-5A19-4D1A-83E5-17B60FD265DE}" type="sibTrans" cxnId="{E5F41F2B-17FB-4B3E-9A66-B03382F61DB7}">
      <dgm:prSet/>
      <dgm:spPr/>
      <dgm:t>
        <a:bodyPr/>
        <a:lstStyle/>
        <a:p>
          <a:endParaRPr lang="en-US"/>
        </a:p>
      </dgm:t>
    </dgm:pt>
    <dgm:pt modelId="{56EE3543-76BB-4420-B8F9-AD567EC666F8}">
      <dgm:prSet/>
      <dgm:spPr/>
      <dgm:t>
        <a:bodyPr/>
        <a:lstStyle/>
        <a:p>
          <a:r>
            <a:rPr lang="en-US"/>
            <a:t>Phạm vi nghiên cứu ?</a:t>
          </a:r>
        </a:p>
      </dgm:t>
    </dgm:pt>
    <dgm:pt modelId="{3413D4A7-8075-48BB-8130-3CCB959A679C}" type="parTrans" cxnId="{B35B4569-0CAD-439B-88BD-C47E03BED1BD}">
      <dgm:prSet/>
      <dgm:spPr/>
      <dgm:t>
        <a:bodyPr/>
        <a:lstStyle/>
        <a:p>
          <a:endParaRPr lang="en-US"/>
        </a:p>
      </dgm:t>
    </dgm:pt>
    <dgm:pt modelId="{94535682-8626-4037-905C-4843A13A7539}" type="sibTrans" cxnId="{B35B4569-0CAD-439B-88BD-C47E03BED1BD}">
      <dgm:prSet/>
      <dgm:spPr/>
      <dgm:t>
        <a:bodyPr/>
        <a:lstStyle/>
        <a:p>
          <a:endParaRPr lang="en-US"/>
        </a:p>
      </dgm:t>
    </dgm:pt>
    <dgm:pt modelId="{CE37F803-23A1-4769-8323-5DABEC515017}" type="pres">
      <dgm:prSet presAssocID="{35A47A63-EDBE-4B9B-8707-0A6E3B30BD74}" presName="Name0" presStyleCnt="0">
        <dgm:presLayoutVars>
          <dgm:chMax val="7"/>
          <dgm:chPref val="7"/>
          <dgm:dir/>
        </dgm:presLayoutVars>
      </dgm:prSet>
      <dgm:spPr/>
    </dgm:pt>
    <dgm:pt modelId="{9703A7CA-BC5C-40B2-AAF0-3CE5AF02C97F}" type="pres">
      <dgm:prSet presAssocID="{35A47A63-EDBE-4B9B-8707-0A6E3B30BD74}" presName="Name1" presStyleCnt="0"/>
      <dgm:spPr/>
    </dgm:pt>
    <dgm:pt modelId="{3DD0C1C4-E9E8-4FEE-A0A4-176BFDF64A02}" type="pres">
      <dgm:prSet presAssocID="{35A47A63-EDBE-4B9B-8707-0A6E3B30BD74}" presName="cycle" presStyleCnt="0"/>
      <dgm:spPr/>
    </dgm:pt>
    <dgm:pt modelId="{78F6631E-392E-4D35-A813-A5BD4CF88517}" type="pres">
      <dgm:prSet presAssocID="{35A47A63-EDBE-4B9B-8707-0A6E3B30BD74}" presName="srcNode" presStyleLbl="node1" presStyleIdx="0" presStyleCnt="4"/>
      <dgm:spPr/>
    </dgm:pt>
    <dgm:pt modelId="{069CC2E9-9DD6-4024-9278-45EDCE1D43F6}" type="pres">
      <dgm:prSet presAssocID="{35A47A63-EDBE-4B9B-8707-0A6E3B30BD74}" presName="conn" presStyleLbl="parChTrans1D2" presStyleIdx="0" presStyleCnt="1"/>
      <dgm:spPr/>
    </dgm:pt>
    <dgm:pt modelId="{3944E3FD-EA71-4714-A578-29C015ABE7C3}" type="pres">
      <dgm:prSet presAssocID="{35A47A63-EDBE-4B9B-8707-0A6E3B30BD74}" presName="extraNode" presStyleLbl="node1" presStyleIdx="0" presStyleCnt="4"/>
      <dgm:spPr/>
    </dgm:pt>
    <dgm:pt modelId="{2191B377-7396-43CE-802A-74DF82437FF8}" type="pres">
      <dgm:prSet presAssocID="{35A47A63-EDBE-4B9B-8707-0A6E3B30BD74}" presName="dstNode" presStyleLbl="node1" presStyleIdx="0" presStyleCnt="4"/>
      <dgm:spPr/>
    </dgm:pt>
    <dgm:pt modelId="{92E0B7C1-9B5A-4A39-9D31-43EE39E5B27F}" type="pres">
      <dgm:prSet presAssocID="{849953AE-2475-444A-941A-F5A003715A72}" presName="text_1" presStyleLbl="node1" presStyleIdx="0" presStyleCnt="4">
        <dgm:presLayoutVars>
          <dgm:bulletEnabled val="1"/>
        </dgm:presLayoutVars>
      </dgm:prSet>
      <dgm:spPr/>
    </dgm:pt>
    <dgm:pt modelId="{E4308640-ED8F-4C13-A779-84C1AC60B228}" type="pres">
      <dgm:prSet presAssocID="{849953AE-2475-444A-941A-F5A003715A72}" presName="accent_1" presStyleCnt="0"/>
      <dgm:spPr/>
    </dgm:pt>
    <dgm:pt modelId="{2D490CAF-F2E6-431A-988E-B71CCB997DDE}" type="pres">
      <dgm:prSet presAssocID="{849953AE-2475-444A-941A-F5A003715A72}" presName="accentRepeatNode" presStyleLbl="solidFgAcc1" presStyleIdx="0" presStyleCnt="4"/>
      <dgm:spPr/>
    </dgm:pt>
    <dgm:pt modelId="{16DEFDC8-DB18-4253-9778-45A5A8DD073D}" type="pres">
      <dgm:prSet presAssocID="{9C604B93-5362-439C-8DC9-9D42DB219F50}" presName="text_2" presStyleLbl="node1" presStyleIdx="1" presStyleCnt="4">
        <dgm:presLayoutVars>
          <dgm:bulletEnabled val="1"/>
        </dgm:presLayoutVars>
      </dgm:prSet>
      <dgm:spPr/>
    </dgm:pt>
    <dgm:pt modelId="{FAEA27CB-6621-442C-BA01-1E86DE4D967E}" type="pres">
      <dgm:prSet presAssocID="{9C604B93-5362-439C-8DC9-9D42DB219F50}" presName="accent_2" presStyleCnt="0"/>
      <dgm:spPr/>
    </dgm:pt>
    <dgm:pt modelId="{E94E12FB-33D1-460B-BE31-AB1698B1F5C1}" type="pres">
      <dgm:prSet presAssocID="{9C604B93-5362-439C-8DC9-9D42DB219F50}" presName="accentRepeatNode" presStyleLbl="solidFgAcc1" presStyleIdx="1" presStyleCnt="4"/>
      <dgm:spPr/>
    </dgm:pt>
    <dgm:pt modelId="{8E78C041-21D7-4099-AD29-94DE0AA05623}" type="pres">
      <dgm:prSet presAssocID="{0F8E8766-6E3D-4A73-A891-8760CA7C44CB}" presName="text_3" presStyleLbl="node1" presStyleIdx="2" presStyleCnt="4">
        <dgm:presLayoutVars>
          <dgm:bulletEnabled val="1"/>
        </dgm:presLayoutVars>
      </dgm:prSet>
      <dgm:spPr/>
    </dgm:pt>
    <dgm:pt modelId="{070D9826-1750-4763-9CE7-3F90FD36C516}" type="pres">
      <dgm:prSet presAssocID="{0F8E8766-6E3D-4A73-A891-8760CA7C44CB}" presName="accent_3" presStyleCnt="0"/>
      <dgm:spPr/>
    </dgm:pt>
    <dgm:pt modelId="{E12F72C2-4213-4E69-96DE-3D02B422CFDB}" type="pres">
      <dgm:prSet presAssocID="{0F8E8766-6E3D-4A73-A891-8760CA7C44CB}" presName="accentRepeatNode" presStyleLbl="solidFgAcc1" presStyleIdx="2" presStyleCnt="4"/>
      <dgm:spPr/>
    </dgm:pt>
    <dgm:pt modelId="{F474F234-C5F2-435D-95BC-D8FB876C1C05}" type="pres">
      <dgm:prSet presAssocID="{56EE3543-76BB-4420-B8F9-AD567EC666F8}" presName="text_4" presStyleLbl="node1" presStyleIdx="3" presStyleCnt="4">
        <dgm:presLayoutVars>
          <dgm:bulletEnabled val="1"/>
        </dgm:presLayoutVars>
      </dgm:prSet>
      <dgm:spPr/>
    </dgm:pt>
    <dgm:pt modelId="{B606E725-656B-4851-9493-68EE9763EE40}" type="pres">
      <dgm:prSet presAssocID="{56EE3543-76BB-4420-B8F9-AD567EC666F8}" presName="accent_4" presStyleCnt="0"/>
      <dgm:spPr/>
    </dgm:pt>
    <dgm:pt modelId="{D35696E7-0995-47C1-91B2-A98173EC8999}" type="pres">
      <dgm:prSet presAssocID="{56EE3543-76BB-4420-B8F9-AD567EC666F8}" presName="accentRepeatNode" presStyleLbl="solidFgAcc1" presStyleIdx="3" presStyleCnt="4"/>
      <dgm:spPr/>
    </dgm:pt>
  </dgm:ptLst>
  <dgm:cxnLst>
    <dgm:cxn modelId="{08D3461F-62C7-427C-B0C8-A0E4C9A3BC66}" type="presOf" srcId="{849953AE-2475-444A-941A-F5A003715A72}" destId="{92E0B7C1-9B5A-4A39-9D31-43EE39E5B27F}" srcOrd="0" destOrd="0" presId="urn:microsoft.com/office/officeart/2008/layout/VerticalCurvedList"/>
    <dgm:cxn modelId="{C0C52A20-DAD1-46A2-8A03-BF67FB5BB2F6}" type="presOf" srcId="{56EE3543-76BB-4420-B8F9-AD567EC666F8}" destId="{F474F234-C5F2-435D-95BC-D8FB876C1C05}" srcOrd="0" destOrd="0" presId="urn:microsoft.com/office/officeart/2008/layout/VerticalCurvedList"/>
    <dgm:cxn modelId="{E5F41F2B-17FB-4B3E-9A66-B03382F61DB7}" srcId="{35A47A63-EDBE-4B9B-8707-0A6E3B30BD74}" destId="{0F8E8766-6E3D-4A73-A891-8760CA7C44CB}" srcOrd="2" destOrd="0" parTransId="{1443D8CA-43F7-4236-9486-782851A527E7}" sibTransId="{977298F2-5A19-4D1A-83E5-17B60FD265DE}"/>
    <dgm:cxn modelId="{B125222B-B2EB-4430-8BE4-096ED61EAE1B}" srcId="{35A47A63-EDBE-4B9B-8707-0A6E3B30BD74}" destId="{9C604B93-5362-439C-8DC9-9D42DB219F50}" srcOrd="1" destOrd="0" parTransId="{7D2528AE-8A70-4F6D-8217-9D666FC06B8D}" sibTransId="{9A071B77-E335-450A-8EF6-8879BD37DD1E}"/>
    <dgm:cxn modelId="{A3FD1A38-8812-4957-A15E-6090D6F37B4D}" type="presOf" srcId="{35A47A63-EDBE-4B9B-8707-0A6E3B30BD74}" destId="{CE37F803-23A1-4769-8323-5DABEC515017}" srcOrd="0" destOrd="0" presId="urn:microsoft.com/office/officeart/2008/layout/VerticalCurvedList"/>
    <dgm:cxn modelId="{B35B4569-0CAD-439B-88BD-C47E03BED1BD}" srcId="{35A47A63-EDBE-4B9B-8707-0A6E3B30BD74}" destId="{56EE3543-76BB-4420-B8F9-AD567EC666F8}" srcOrd="3" destOrd="0" parTransId="{3413D4A7-8075-48BB-8130-3CCB959A679C}" sibTransId="{94535682-8626-4037-905C-4843A13A7539}"/>
    <dgm:cxn modelId="{DD19C26B-F674-4EC7-90CC-28FF22812A22}" srcId="{35A47A63-EDBE-4B9B-8707-0A6E3B30BD74}" destId="{849953AE-2475-444A-941A-F5A003715A72}" srcOrd="0" destOrd="0" parTransId="{88052C72-3B3A-45E6-8B9F-1B7A7E1C5D0C}" sibTransId="{4D9A8DDF-1F89-48F5-A6AD-8383EC30468E}"/>
    <dgm:cxn modelId="{464FC689-F026-4D82-A4E5-9B16B6934EE9}" type="presOf" srcId="{0F8E8766-6E3D-4A73-A891-8760CA7C44CB}" destId="{8E78C041-21D7-4099-AD29-94DE0AA05623}" srcOrd="0" destOrd="0" presId="urn:microsoft.com/office/officeart/2008/layout/VerticalCurvedList"/>
    <dgm:cxn modelId="{3F7F5F9F-3FB6-4D18-A00F-C99C5FD411E2}" type="presOf" srcId="{4D9A8DDF-1F89-48F5-A6AD-8383EC30468E}" destId="{069CC2E9-9DD6-4024-9278-45EDCE1D43F6}" srcOrd="0" destOrd="0" presId="urn:microsoft.com/office/officeart/2008/layout/VerticalCurvedList"/>
    <dgm:cxn modelId="{4874F6FF-F855-425C-BDFB-05686EF47288}" type="presOf" srcId="{9C604B93-5362-439C-8DC9-9D42DB219F50}" destId="{16DEFDC8-DB18-4253-9778-45A5A8DD073D}" srcOrd="0" destOrd="0" presId="urn:microsoft.com/office/officeart/2008/layout/VerticalCurvedList"/>
    <dgm:cxn modelId="{9F98795E-E205-4542-8D11-352563DC8C3E}" type="presParOf" srcId="{CE37F803-23A1-4769-8323-5DABEC515017}" destId="{9703A7CA-BC5C-40B2-AAF0-3CE5AF02C97F}" srcOrd="0" destOrd="0" presId="urn:microsoft.com/office/officeart/2008/layout/VerticalCurvedList"/>
    <dgm:cxn modelId="{E8654C0B-3EE2-437D-8D38-62B577F62834}" type="presParOf" srcId="{9703A7CA-BC5C-40B2-AAF0-3CE5AF02C97F}" destId="{3DD0C1C4-E9E8-4FEE-A0A4-176BFDF64A02}" srcOrd="0" destOrd="0" presId="urn:microsoft.com/office/officeart/2008/layout/VerticalCurvedList"/>
    <dgm:cxn modelId="{307969DD-53F4-4B30-85F7-7D97BCEAAD3A}" type="presParOf" srcId="{3DD0C1C4-E9E8-4FEE-A0A4-176BFDF64A02}" destId="{78F6631E-392E-4D35-A813-A5BD4CF88517}" srcOrd="0" destOrd="0" presId="urn:microsoft.com/office/officeart/2008/layout/VerticalCurvedList"/>
    <dgm:cxn modelId="{EF2AD3FF-9770-418E-BA81-5B2DF8F04F7E}" type="presParOf" srcId="{3DD0C1C4-E9E8-4FEE-A0A4-176BFDF64A02}" destId="{069CC2E9-9DD6-4024-9278-45EDCE1D43F6}" srcOrd="1" destOrd="0" presId="urn:microsoft.com/office/officeart/2008/layout/VerticalCurvedList"/>
    <dgm:cxn modelId="{A9D2ADA8-F507-4CC0-B2B6-7B145C8D50C6}" type="presParOf" srcId="{3DD0C1C4-E9E8-4FEE-A0A4-176BFDF64A02}" destId="{3944E3FD-EA71-4714-A578-29C015ABE7C3}" srcOrd="2" destOrd="0" presId="urn:microsoft.com/office/officeart/2008/layout/VerticalCurvedList"/>
    <dgm:cxn modelId="{7232129F-522C-4985-8A92-3AAF8C9393FA}" type="presParOf" srcId="{3DD0C1C4-E9E8-4FEE-A0A4-176BFDF64A02}" destId="{2191B377-7396-43CE-802A-74DF82437FF8}" srcOrd="3" destOrd="0" presId="urn:microsoft.com/office/officeart/2008/layout/VerticalCurvedList"/>
    <dgm:cxn modelId="{443C639E-A020-4A7E-893C-B5EE48D5C036}" type="presParOf" srcId="{9703A7CA-BC5C-40B2-AAF0-3CE5AF02C97F}" destId="{92E0B7C1-9B5A-4A39-9D31-43EE39E5B27F}" srcOrd="1" destOrd="0" presId="urn:microsoft.com/office/officeart/2008/layout/VerticalCurvedList"/>
    <dgm:cxn modelId="{9AA0A133-CB06-431F-B41A-8023EF6D947F}" type="presParOf" srcId="{9703A7CA-BC5C-40B2-AAF0-3CE5AF02C97F}" destId="{E4308640-ED8F-4C13-A779-84C1AC60B228}" srcOrd="2" destOrd="0" presId="urn:microsoft.com/office/officeart/2008/layout/VerticalCurvedList"/>
    <dgm:cxn modelId="{B0B54911-0CC7-4C20-9AA7-E74D6F468215}" type="presParOf" srcId="{E4308640-ED8F-4C13-A779-84C1AC60B228}" destId="{2D490CAF-F2E6-431A-988E-B71CCB997DDE}" srcOrd="0" destOrd="0" presId="urn:microsoft.com/office/officeart/2008/layout/VerticalCurvedList"/>
    <dgm:cxn modelId="{E1DDD490-5B0F-44A3-8601-A5583C91DFE8}" type="presParOf" srcId="{9703A7CA-BC5C-40B2-AAF0-3CE5AF02C97F}" destId="{16DEFDC8-DB18-4253-9778-45A5A8DD073D}" srcOrd="3" destOrd="0" presId="urn:microsoft.com/office/officeart/2008/layout/VerticalCurvedList"/>
    <dgm:cxn modelId="{352F748B-3D88-4DE5-A74F-D21B3B4B1FA5}" type="presParOf" srcId="{9703A7CA-BC5C-40B2-AAF0-3CE5AF02C97F}" destId="{FAEA27CB-6621-442C-BA01-1E86DE4D967E}" srcOrd="4" destOrd="0" presId="urn:microsoft.com/office/officeart/2008/layout/VerticalCurvedList"/>
    <dgm:cxn modelId="{8FA15A86-23DF-4DCA-B2D0-927C3D7FA5F2}" type="presParOf" srcId="{FAEA27CB-6621-442C-BA01-1E86DE4D967E}" destId="{E94E12FB-33D1-460B-BE31-AB1698B1F5C1}" srcOrd="0" destOrd="0" presId="urn:microsoft.com/office/officeart/2008/layout/VerticalCurvedList"/>
    <dgm:cxn modelId="{98F8BA37-5C16-4DE3-92D7-BD6D8E64DB11}" type="presParOf" srcId="{9703A7CA-BC5C-40B2-AAF0-3CE5AF02C97F}" destId="{8E78C041-21D7-4099-AD29-94DE0AA05623}" srcOrd="5" destOrd="0" presId="urn:microsoft.com/office/officeart/2008/layout/VerticalCurvedList"/>
    <dgm:cxn modelId="{35A0F59F-43B3-4B8A-8964-A9A60CA0C0EF}" type="presParOf" srcId="{9703A7CA-BC5C-40B2-AAF0-3CE5AF02C97F}" destId="{070D9826-1750-4763-9CE7-3F90FD36C516}" srcOrd="6" destOrd="0" presId="urn:microsoft.com/office/officeart/2008/layout/VerticalCurvedList"/>
    <dgm:cxn modelId="{0C1FDA6F-A510-4BBD-9661-979563811B76}" type="presParOf" srcId="{070D9826-1750-4763-9CE7-3F90FD36C516}" destId="{E12F72C2-4213-4E69-96DE-3D02B422CFDB}" srcOrd="0" destOrd="0" presId="urn:microsoft.com/office/officeart/2008/layout/VerticalCurvedList"/>
    <dgm:cxn modelId="{ACEA49FE-8BE6-4D19-80AF-1132AA1C167A}" type="presParOf" srcId="{9703A7CA-BC5C-40B2-AAF0-3CE5AF02C97F}" destId="{F474F234-C5F2-435D-95BC-D8FB876C1C05}" srcOrd="7" destOrd="0" presId="urn:microsoft.com/office/officeart/2008/layout/VerticalCurvedList"/>
    <dgm:cxn modelId="{FC92A360-C5CC-46E4-8F4C-33B9C0BD1E23}" type="presParOf" srcId="{9703A7CA-BC5C-40B2-AAF0-3CE5AF02C97F}" destId="{B606E725-656B-4851-9493-68EE9763EE40}" srcOrd="8" destOrd="0" presId="urn:microsoft.com/office/officeart/2008/layout/VerticalCurvedList"/>
    <dgm:cxn modelId="{35534D18-3CB5-4375-BEEA-8A5B85CE2192}" type="presParOf" srcId="{B606E725-656B-4851-9493-68EE9763EE40}" destId="{D35696E7-0995-47C1-91B2-A98173EC899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996D3317-B935-40D0-B624-BB3BE73FF326}" type="doc">
      <dgm:prSet loTypeId="urn:microsoft.com/office/officeart/2005/8/layout/hierarchy6" loCatId="hierarchy" qsTypeId="urn:microsoft.com/office/officeart/2005/8/quickstyle/simple1" qsCatId="simple" csTypeId="urn:microsoft.com/office/officeart/2005/8/colors/accent0_3" csCatId="mainScheme"/>
      <dgm:spPr/>
      <dgm:t>
        <a:bodyPr/>
        <a:lstStyle/>
        <a:p>
          <a:endParaRPr lang="en-US"/>
        </a:p>
      </dgm:t>
    </dgm:pt>
    <dgm:pt modelId="{EC8C28B6-115D-41D8-A1BF-9224C7F3DB64}">
      <dgm:prSet/>
      <dgm:spPr/>
      <dgm:t>
        <a:bodyPr/>
        <a:lstStyle/>
        <a:p>
          <a:r>
            <a:rPr lang="en-US"/>
            <a:t>Hệ thống ShopPC</a:t>
          </a:r>
        </a:p>
      </dgm:t>
    </dgm:pt>
    <dgm:pt modelId="{D8835062-C4DC-4A9A-A15A-FB274753A5B4}" type="parTrans" cxnId="{06378E17-2EB7-4577-A270-2F9CAA1642FA}">
      <dgm:prSet/>
      <dgm:spPr/>
      <dgm:t>
        <a:bodyPr/>
        <a:lstStyle/>
        <a:p>
          <a:endParaRPr lang="en-US"/>
        </a:p>
      </dgm:t>
    </dgm:pt>
    <dgm:pt modelId="{E20BD7D5-1388-4143-93AC-C009BD589DC8}" type="sibTrans" cxnId="{06378E17-2EB7-4577-A270-2F9CAA1642FA}">
      <dgm:prSet/>
      <dgm:spPr/>
      <dgm:t>
        <a:bodyPr/>
        <a:lstStyle/>
        <a:p>
          <a:endParaRPr lang="en-US"/>
        </a:p>
      </dgm:t>
    </dgm:pt>
    <dgm:pt modelId="{37707EED-F5D2-4168-976C-2D4EDA9970C3}">
      <dgm:prSet/>
      <dgm:spPr/>
      <dgm:t>
        <a:bodyPr/>
        <a:lstStyle/>
        <a:p>
          <a:r>
            <a:rPr lang="en-US"/>
            <a:t>Quản lý sản phẩm máy tính</a:t>
          </a:r>
        </a:p>
      </dgm:t>
    </dgm:pt>
    <dgm:pt modelId="{DAC05154-5F95-4D63-A7E0-CB7CDB3AB2D1}" type="parTrans" cxnId="{45D559D3-1F11-4CD7-A82B-9B4351841F77}">
      <dgm:prSet/>
      <dgm:spPr/>
      <dgm:t>
        <a:bodyPr/>
        <a:lstStyle/>
        <a:p>
          <a:endParaRPr lang="en-US"/>
        </a:p>
      </dgm:t>
    </dgm:pt>
    <dgm:pt modelId="{EAEE26FF-2E0A-47E8-87BC-E9D9B132AA7C}" type="sibTrans" cxnId="{45D559D3-1F11-4CD7-A82B-9B4351841F77}">
      <dgm:prSet/>
      <dgm:spPr/>
      <dgm:t>
        <a:bodyPr/>
        <a:lstStyle/>
        <a:p>
          <a:endParaRPr lang="en-US"/>
        </a:p>
      </dgm:t>
    </dgm:pt>
    <dgm:pt modelId="{4FED1BB4-7701-4C6F-9BAC-92C199E11F51}">
      <dgm:prSet/>
      <dgm:spPr/>
      <dgm:t>
        <a:bodyPr/>
        <a:lstStyle/>
        <a:p>
          <a:r>
            <a:rPr lang="en-US"/>
            <a:t>Tìm kiếm nhiều thuộc tính</a:t>
          </a:r>
        </a:p>
      </dgm:t>
    </dgm:pt>
    <dgm:pt modelId="{9DF7058B-E802-4E60-8F0B-D5F306F537D6}" type="parTrans" cxnId="{921300A9-5DCD-400D-B06C-6380EB3EA7FB}">
      <dgm:prSet/>
      <dgm:spPr/>
      <dgm:t>
        <a:bodyPr/>
        <a:lstStyle/>
        <a:p>
          <a:endParaRPr lang="en-US"/>
        </a:p>
      </dgm:t>
    </dgm:pt>
    <dgm:pt modelId="{518F3B31-408C-41E2-82F9-848694E8266A}" type="sibTrans" cxnId="{921300A9-5DCD-400D-B06C-6380EB3EA7FB}">
      <dgm:prSet/>
      <dgm:spPr/>
      <dgm:t>
        <a:bodyPr/>
        <a:lstStyle/>
        <a:p>
          <a:endParaRPr lang="en-US"/>
        </a:p>
      </dgm:t>
    </dgm:pt>
    <dgm:pt modelId="{D4469BBF-F670-41B9-816A-F8D3868A318B}">
      <dgm:prSet/>
      <dgm:spPr/>
      <dgm:t>
        <a:bodyPr/>
        <a:lstStyle/>
        <a:p>
          <a:r>
            <a:rPr lang="en-US"/>
            <a:t>Xem thông tin máy tính</a:t>
          </a:r>
        </a:p>
      </dgm:t>
    </dgm:pt>
    <dgm:pt modelId="{65B26F57-3F89-4400-80A0-54402729ACA4}" type="parTrans" cxnId="{55C89F10-F4A0-4DF0-B199-1F0F06AC0426}">
      <dgm:prSet/>
      <dgm:spPr/>
      <dgm:t>
        <a:bodyPr/>
        <a:lstStyle/>
        <a:p>
          <a:endParaRPr lang="en-US"/>
        </a:p>
      </dgm:t>
    </dgm:pt>
    <dgm:pt modelId="{2C1831D5-C1B8-47D3-B988-9EA1BAF406FD}" type="sibTrans" cxnId="{55C89F10-F4A0-4DF0-B199-1F0F06AC0426}">
      <dgm:prSet/>
      <dgm:spPr/>
      <dgm:t>
        <a:bodyPr/>
        <a:lstStyle/>
        <a:p>
          <a:endParaRPr lang="en-US"/>
        </a:p>
      </dgm:t>
    </dgm:pt>
    <dgm:pt modelId="{FB2B4D18-3922-4C17-844C-FC5F3FC005B7}">
      <dgm:prSet/>
      <dgm:spPr/>
      <dgm:t>
        <a:bodyPr/>
        <a:lstStyle/>
        <a:p>
          <a:r>
            <a:rPr lang="en-US"/>
            <a:t>Thêm máy tính</a:t>
          </a:r>
        </a:p>
      </dgm:t>
    </dgm:pt>
    <dgm:pt modelId="{FC0752EF-92F7-45F6-92EB-8BA0C1D9DB30}" type="parTrans" cxnId="{92493152-2225-498C-86CB-809EA8E0572D}">
      <dgm:prSet/>
      <dgm:spPr/>
      <dgm:t>
        <a:bodyPr/>
        <a:lstStyle/>
        <a:p>
          <a:endParaRPr lang="en-US"/>
        </a:p>
      </dgm:t>
    </dgm:pt>
    <dgm:pt modelId="{72AB91E1-4E43-4627-9226-9A515EF946DC}" type="sibTrans" cxnId="{92493152-2225-498C-86CB-809EA8E0572D}">
      <dgm:prSet/>
      <dgm:spPr/>
      <dgm:t>
        <a:bodyPr/>
        <a:lstStyle/>
        <a:p>
          <a:endParaRPr lang="en-US"/>
        </a:p>
      </dgm:t>
    </dgm:pt>
    <dgm:pt modelId="{ED657D2D-21D9-417F-A092-CD598AC3B771}">
      <dgm:prSet/>
      <dgm:spPr/>
      <dgm:t>
        <a:bodyPr/>
        <a:lstStyle/>
        <a:p>
          <a:r>
            <a:rPr lang="en-US"/>
            <a:t>Sửa máy tính</a:t>
          </a:r>
        </a:p>
      </dgm:t>
    </dgm:pt>
    <dgm:pt modelId="{4D76DD39-0BCA-429D-A2B5-EFD6789B91F2}" type="parTrans" cxnId="{3A6F32A1-93C2-4DFE-A75B-D1FB561D0BC4}">
      <dgm:prSet/>
      <dgm:spPr/>
      <dgm:t>
        <a:bodyPr/>
        <a:lstStyle/>
        <a:p>
          <a:endParaRPr lang="en-US"/>
        </a:p>
      </dgm:t>
    </dgm:pt>
    <dgm:pt modelId="{0911BCAE-1779-4C93-A7A7-F453238DD6C6}" type="sibTrans" cxnId="{3A6F32A1-93C2-4DFE-A75B-D1FB561D0BC4}">
      <dgm:prSet/>
      <dgm:spPr/>
      <dgm:t>
        <a:bodyPr/>
        <a:lstStyle/>
        <a:p>
          <a:endParaRPr lang="en-US"/>
        </a:p>
      </dgm:t>
    </dgm:pt>
    <dgm:pt modelId="{83ADA996-496A-4D36-BA77-7037D611657C}">
      <dgm:prSet/>
      <dgm:spPr/>
      <dgm:t>
        <a:bodyPr/>
        <a:lstStyle/>
        <a:p>
          <a:r>
            <a:rPr lang="en-US"/>
            <a:t>Xóa máy tính</a:t>
          </a:r>
        </a:p>
      </dgm:t>
    </dgm:pt>
    <dgm:pt modelId="{EB46BB1F-C546-438D-9399-03FE2373EB9D}" type="parTrans" cxnId="{94D89410-B638-4A80-960E-8415C2B134A9}">
      <dgm:prSet/>
      <dgm:spPr/>
      <dgm:t>
        <a:bodyPr/>
        <a:lstStyle/>
        <a:p>
          <a:endParaRPr lang="en-US"/>
        </a:p>
      </dgm:t>
    </dgm:pt>
    <dgm:pt modelId="{42320CE4-5A87-4193-A9AA-3394690F9999}" type="sibTrans" cxnId="{94D89410-B638-4A80-960E-8415C2B134A9}">
      <dgm:prSet/>
      <dgm:spPr/>
      <dgm:t>
        <a:bodyPr/>
        <a:lstStyle/>
        <a:p>
          <a:endParaRPr lang="en-US"/>
        </a:p>
      </dgm:t>
    </dgm:pt>
    <dgm:pt modelId="{89302268-2E94-46F9-A00E-51223206F1D7}">
      <dgm:prSet/>
      <dgm:spPr/>
      <dgm:t>
        <a:bodyPr/>
        <a:lstStyle/>
        <a:p>
          <a:r>
            <a:rPr lang="en-US"/>
            <a:t>Quản lý mua hàng</a:t>
          </a:r>
        </a:p>
      </dgm:t>
    </dgm:pt>
    <dgm:pt modelId="{C9533512-415F-469D-8C4D-10F51043A4EA}" type="parTrans" cxnId="{993CCDA9-7A36-4AE8-B07B-7E7A907324BB}">
      <dgm:prSet/>
      <dgm:spPr/>
      <dgm:t>
        <a:bodyPr/>
        <a:lstStyle/>
        <a:p>
          <a:endParaRPr lang="en-US"/>
        </a:p>
      </dgm:t>
    </dgm:pt>
    <dgm:pt modelId="{36D0A5A3-19B0-405B-8F47-30185AB39890}" type="sibTrans" cxnId="{993CCDA9-7A36-4AE8-B07B-7E7A907324BB}">
      <dgm:prSet/>
      <dgm:spPr/>
      <dgm:t>
        <a:bodyPr/>
        <a:lstStyle/>
        <a:p>
          <a:endParaRPr lang="en-US"/>
        </a:p>
      </dgm:t>
    </dgm:pt>
    <dgm:pt modelId="{89F05AA1-5DD3-4E4F-A2B6-468009B21E99}">
      <dgm:prSet/>
      <dgm:spPr/>
      <dgm:t>
        <a:bodyPr/>
        <a:lstStyle/>
        <a:p>
          <a:r>
            <a:rPr lang="en-US"/>
            <a:t>Hiển thị đơn hang</a:t>
          </a:r>
        </a:p>
      </dgm:t>
    </dgm:pt>
    <dgm:pt modelId="{99F6FA18-3D60-4D7B-9F29-A11879E9BAE8}" type="parTrans" cxnId="{B8B94940-731E-4393-8280-76DAE9FBA4A2}">
      <dgm:prSet/>
      <dgm:spPr/>
      <dgm:t>
        <a:bodyPr/>
        <a:lstStyle/>
        <a:p>
          <a:endParaRPr lang="en-US"/>
        </a:p>
      </dgm:t>
    </dgm:pt>
    <dgm:pt modelId="{5B0521E6-A896-4B1E-BC02-1BCFB4C546BC}" type="sibTrans" cxnId="{B8B94940-731E-4393-8280-76DAE9FBA4A2}">
      <dgm:prSet/>
      <dgm:spPr/>
      <dgm:t>
        <a:bodyPr/>
        <a:lstStyle/>
        <a:p>
          <a:endParaRPr lang="en-US"/>
        </a:p>
      </dgm:t>
    </dgm:pt>
    <dgm:pt modelId="{E7660AE7-B0C9-41FD-99A3-34E75F063362}">
      <dgm:prSet/>
      <dgm:spPr/>
      <dgm:t>
        <a:bodyPr/>
        <a:lstStyle/>
        <a:p>
          <a:r>
            <a:rPr lang="en-US"/>
            <a:t>Tạo đơn hàng</a:t>
          </a:r>
        </a:p>
      </dgm:t>
    </dgm:pt>
    <dgm:pt modelId="{729FABCE-5958-488E-AF22-67F965F7D94C}" type="parTrans" cxnId="{3E6D24B1-F8C2-419D-ABDE-E86864EFAB73}">
      <dgm:prSet/>
      <dgm:spPr/>
      <dgm:t>
        <a:bodyPr/>
        <a:lstStyle/>
        <a:p>
          <a:endParaRPr lang="en-US"/>
        </a:p>
      </dgm:t>
    </dgm:pt>
    <dgm:pt modelId="{600B531C-37AD-4D91-A66B-797EB9D5B210}" type="sibTrans" cxnId="{3E6D24B1-F8C2-419D-ABDE-E86864EFAB73}">
      <dgm:prSet/>
      <dgm:spPr/>
      <dgm:t>
        <a:bodyPr/>
        <a:lstStyle/>
        <a:p>
          <a:endParaRPr lang="en-US"/>
        </a:p>
      </dgm:t>
    </dgm:pt>
    <dgm:pt modelId="{1C16320F-4A52-4C32-B830-278321DAD0FC}" type="pres">
      <dgm:prSet presAssocID="{996D3317-B935-40D0-B624-BB3BE73FF326}" presName="mainComposite" presStyleCnt="0">
        <dgm:presLayoutVars>
          <dgm:chPref val="1"/>
          <dgm:dir/>
          <dgm:animOne val="branch"/>
          <dgm:animLvl val="lvl"/>
          <dgm:resizeHandles val="exact"/>
        </dgm:presLayoutVars>
      </dgm:prSet>
      <dgm:spPr/>
    </dgm:pt>
    <dgm:pt modelId="{54093131-71CF-4A29-8FAF-A7EE9C70F79F}" type="pres">
      <dgm:prSet presAssocID="{996D3317-B935-40D0-B624-BB3BE73FF326}" presName="hierFlow" presStyleCnt="0"/>
      <dgm:spPr/>
    </dgm:pt>
    <dgm:pt modelId="{765E77CA-224E-4525-8077-31CE6F492FA4}" type="pres">
      <dgm:prSet presAssocID="{996D3317-B935-40D0-B624-BB3BE73FF326}" presName="hierChild1" presStyleCnt="0">
        <dgm:presLayoutVars>
          <dgm:chPref val="1"/>
          <dgm:animOne val="branch"/>
          <dgm:animLvl val="lvl"/>
        </dgm:presLayoutVars>
      </dgm:prSet>
      <dgm:spPr/>
    </dgm:pt>
    <dgm:pt modelId="{EA6B60E4-5733-4370-9172-A478F644F39E}" type="pres">
      <dgm:prSet presAssocID="{EC8C28B6-115D-41D8-A1BF-9224C7F3DB64}" presName="Name14" presStyleCnt="0"/>
      <dgm:spPr/>
    </dgm:pt>
    <dgm:pt modelId="{A76AEB59-1272-40DC-A287-7AC8FD7CC158}" type="pres">
      <dgm:prSet presAssocID="{EC8C28B6-115D-41D8-A1BF-9224C7F3DB64}" presName="level1Shape" presStyleLbl="node0" presStyleIdx="0" presStyleCnt="1">
        <dgm:presLayoutVars>
          <dgm:chPref val="3"/>
        </dgm:presLayoutVars>
      </dgm:prSet>
      <dgm:spPr/>
    </dgm:pt>
    <dgm:pt modelId="{77A67F8F-D760-4DE9-B50C-ACBEBA8E24EA}" type="pres">
      <dgm:prSet presAssocID="{EC8C28B6-115D-41D8-A1BF-9224C7F3DB64}" presName="hierChild2" presStyleCnt="0"/>
      <dgm:spPr/>
    </dgm:pt>
    <dgm:pt modelId="{4A84C48C-27D8-49BF-B08E-D1AA42DE0257}" type="pres">
      <dgm:prSet presAssocID="{DAC05154-5F95-4D63-A7E0-CB7CDB3AB2D1}" presName="Name19" presStyleLbl="parChTrans1D2" presStyleIdx="0" presStyleCnt="2"/>
      <dgm:spPr/>
    </dgm:pt>
    <dgm:pt modelId="{A67D33CD-C617-4647-AA6C-F89AFF110FD1}" type="pres">
      <dgm:prSet presAssocID="{37707EED-F5D2-4168-976C-2D4EDA9970C3}" presName="Name21" presStyleCnt="0"/>
      <dgm:spPr/>
    </dgm:pt>
    <dgm:pt modelId="{AA8C4B3B-7348-40C3-8B0E-525254A5FB94}" type="pres">
      <dgm:prSet presAssocID="{37707EED-F5D2-4168-976C-2D4EDA9970C3}" presName="level2Shape" presStyleLbl="node2" presStyleIdx="0" presStyleCnt="2"/>
      <dgm:spPr/>
    </dgm:pt>
    <dgm:pt modelId="{15864B83-296F-4CC2-8FCB-079AFB833D30}" type="pres">
      <dgm:prSet presAssocID="{37707EED-F5D2-4168-976C-2D4EDA9970C3}" presName="hierChild3" presStyleCnt="0"/>
      <dgm:spPr/>
    </dgm:pt>
    <dgm:pt modelId="{BEBAF3F7-CB17-499B-A930-636F601F2E8D}" type="pres">
      <dgm:prSet presAssocID="{9DF7058B-E802-4E60-8F0B-D5F306F537D6}" presName="Name19" presStyleLbl="parChTrans1D3" presStyleIdx="0" presStyleCnt="7"/>
      <dgm:spPr/>
    </dgm:pt>
    <dgm:pt modelId="{176F1ED8-6E3C-4F72-B3C6-A6612D921C10}" type="pres">
      <dgm:prSet presAssocID="{4FED1BB4-7701-4C6F-9BAC-92C199E11F51}" presName="Name21" presStyleCnt="0"/>
      <dgm:spPr/>
    </dgm:pt>
    <dgm:pt modelId="{3EE21AC6-5164-4D06-AD72-AEE83F36132E}" type="pres">
      <dgm:prSet presAssocID="{4FED1BB4-7701-4C6F-9BAC-92C199E11F51}" presName="level2Shape" presStyleLbl="node3" presStyleIdx="0" presStyleCnt="7"/>
      <dgm:spPr/>
    </dgm:pt>
    <dgm:pt modelId="{9D0819B4-3738-4699-A333-B29D791BCE85}" type="pres">
      <dgm:prSet presAssocID="{4FED1BB4-7701-4C6F-9BAC-92C199E11F51}" presName="hierChild3" presStyleCnt="0"/>
      <dgm:spPr/>
    </dgm:pt>
    <dgm:pt modelId="{0EE9F200-EE35-4D8B-8D48-F2F8B756AB1A}" type="pres">
      <dgm:prSet presAssocID="{65B26F57-3F89-4400-80A0-54402729ACA4}" presName="Name19" presStyleLbl="parChTrans1D3" presStyleIdx="1" presStyleCnt="7"/>
      <dgm:spPr/>
    </dgm:pt>
    <dgm:pt modelId="{A3E8144C-42A5-4346-9C7B-9CB3C33ED246}" type="pres">
      <dgm:prSet presAssocID="{D4469BBF-F670-41B9-816A-F8D3868A318B}" presName="Name21" presStyleCnt="0"/>
      <dgm:spPr/>
    </dgm:pt>
    <dgm:pt modelId="{E72115BF-F5BD-4E7D-9D09-41FAF7C5C8E8}" type="pres">
      <dgm:prSet presAssocID="{D4469BBF-F670-41B9-816A-F8D3868A318B}" presName="level2Shape" presStyleLbl="node3" presStyleIdx="1" presStyleCnt="7"/>
      <dgm:spPr/>
    </dgm:pt>
    <dgm:pt modelId="{40FDA9D0-F65E-4539-AA34-23F84C7E0670}" type="pres">
      <dgm:prSet presAssocID="{D4469BBF-F670-41B9-816A-F8D3868A318B}" presName="hierChild3" presStyleCnt="0"/>
      <dgm:spPr/>
    </dgm:pt>
    <dgm:pt modelId="{7F0B0509-044C-4C55-964D-8F48E36229C1}" type="pres">
      <dgm:prSet presAssocID="{FC0752EF-92F7-45F6-92EB-8BA0C1D9DB30}" presName="Name19" presStyleLbl="parChTrans1D3" presStyleIdx="2" presStyleCnt="7"/>
      <dgm:spPr/>
    </dgm:pt>
    <dgm:pt modelId="{6917D861-B15D-4B02-AD9E-0EE76DDC91A3}" type="pres">
      <dgm:prSet presAssocID="{FB2B4D18-3922-4C17-844C-FC5F3FC005B7}" presName="Name21" presStyleCnt="0"/>
      <dgm:spPr/>
    </dgm:pt>
    <dgm:pt modelId="{46040AB1-5798-4ADB-A6D8-20F6B6083C77}" type="pres">
      <dgm:prSet presAssocID="{FB2B4D18-3922-4C17-844C-FC5F3FC005B7}" presName="level2Shape" presStyleLbl="node3" presStyleIdx="2" presStyleCnt="7"/>
      <dgm:spPr/>
    </dgm:pt>
    <dgm:pt modelId="{5DB608C8-0593-4B90-9132-38C86708E318}" type="pres">
      <dgm:prSet presAssocID="{FB2B4D18-3922-4C17-844C-FC5F3FC005B7}" presName="hierChild3" presStyleCnt="0"/>
      <dgm:spPr/>
    </dgm:pt>
    <dgm:pt modelId="{68A5FF6B-290B-432E-A540-1C6B2EDAFCEA}" type="pres">
      <dgm:prSet presAssocID="{4D76DD39-0BCA-429D-A2B5-EFD6789B91F2}" presName="Name19" presStyleLbl="parChTrans1D3" presStyleIdx="3" presStyleCnt="7"/>
      <dgm:spPr/>
    </dgm:pt>
    <dgm:pt modelId="{52765CB1-31EE-44C0-B51C-FB34BA0A90AD}" type="pres">
      <dgm:prSet presAssocID="{ED657D2D-21D9-417F-A092-CD598AC3B771}" presName="Name21" presStyleCnt="0"/>
      <dgm:spPr/>
    </dgm:pt>
    <dgm:pt modelId="{31DB8558-83D8-49E0-9AD0-8D83D576F059}" type="pres">
      <dgm:prSet presAssocID="{ED657D2D-21D9-417F-A092-CD598AC3B771}" presName="level2Shape" presStyleLbl="node3" presStyleIdx="3" presStyleCnt="7"/>
      <dgm:spPr/>
    </dgm:pt>
    <dgm:pt modelId="{52F00569-DFE6-44AF-B10D-ED161A571580}" type="pres">
      <dgm:prSet presAssocID="{ED657D2D-21D9-417F-A092-CD598AC3B771}" presName="hierChild3" presStyleCnt="0"/>
      <dgm:spPr/>
    </dgm:pt>
    <dgm:pt modelId="{5CB306F0-F4AD-44C3-A1A0-3E3F0C9A3E3E}" type="pres">
      <dgm:prSet presAssocID="{EB46BB1F-C546-438D-9399-03FE2373EB9D}" presName="Name19" presStyleLbl="parChTrans1D3" presStyleIdx="4" presStyleCnt="7"/>
      <dgm:spPr/>
    </dgm:pt>
    <dgm:pt modelId="{0BC8BE6C-3556-4499-B481-0381D4559891}" type="pres">
      <dgm:prSet presAssocID="{83ADA996-496A-4D36-BA77-7037D611657C}" presName="Name21" presStyleCnt="0"/>
      <dgm:spPr/>
    </dgm:pt>
    <dgm:pt modelId="{92475FA8-7920-42ED-8218-3E2918F103ED}" type="pres">
      <dgm:prSet presAssocID="{83ADA996-496A-4D36-BA77-7037D611657C}" presName="level2Shape" presStyleLbl="node3" presStyleIdx="4" presStyleCnt="7"/>
      <dgm:spPr/>
    </dgm:pt>
    <dgm:pt modelId="{C895C546-1037-4E52-A2C9-54E09440B7D2}" type="pres">
      <dgm:prSet presAssocID="{83ADA996-496A-4D36-BA77-7037D611657C}" presName="hierChild3" presStyleCnt="0"/>
      <dgm:spPr/>
    </dgm:pt>
    <dgm:pt modelId="{4E12527D-9A62-441A-9621-37FAB16790FC}" type="pres">
      <dgm:prSet presAssocID="{C9533512-415F-469D-8C4D-10F51043A4EA}" presName="Name19" presStyleLbl="parChTrans1D2" presStyleIdx="1" presStyleCnt="2"/>
      <dgm:spPr/>
    </dgm:pt>
    <dgm:pt modelId="{1279CF0F-55CC-4AE7-AD3C-E4787EE69861}" type="pres">
      <dgm:prSet presAssocID="{89302268-2E94-46F9-A00E-51223206F1D7}" presName="Name21" presStyleCnt="0"/>
      <dgm:spPr/>
    </dgm:pt>
    <dgm:pt modelId="{6ABD226D-F5C5-4382-8A00-BEB3BCF32A13}" type="pres">
      <dgm:prSet presAssocID="{89302268-2E94-46F9-A00E-51223206F1D7}" presName="level2Shape" presStyleLbl="node2" presStyleIdx="1" presStyleCnt="2"/>
      <dgm:spPr/>
    </dgm:pt>
    <dgm:pt modelId="{FE62D8B4-0F33-4BDA-A6AD-23A141CE37F9}" type="pres">
      <dgm:prSet presAssocID="{89302268-2E94-46F9-A00E-51223206F1D7}" presName="hierChild3" presStyleCnt="0"/>
      <dgm:spPr/>
    </dgm:pt>
    <dgm:pt modelId="{8E5A7CCF-A2CD-4862-90D6-1BB8CF9E5688}" type="pres">
      <dgm:prSet presAssocID="{99F6FA18-3D60-4D7B-9F29-A11879E9BAE8}" presName="Name19" presStyleLbl="parChTrans1D3" presStyleIdx="5" presStyleCnt="7"/>
      <dgm:spPr/>
    </dgm:pt>
    <dgm:pt modelId="{7184521A-C297-4D09-B740-2DB8CBF9D9D7}" type="pres">
      <dgm:prSet presAssocID="{89F05AA1-5DD3-4E4F-A2B6-468009B21E99}" presName="Name21" presStyleCnt="0"/>
      <dgm:spPr/>
    </dgm:pt>
    <dgm:pt modelId="{6A9A6A99-CCCB-42A8-8490-658B02CDBB59}" type="pres">
      <dgm:prSet presAssocID="{89F05AA1-5DD3-4E4F-A2B6-468009B21E99}" presName="level2Shape" presStyleLbl="node3" presStyleIdx="5" presStyleCnt="7"/>
      <dgm:spPr/>
    </dgm:pt>
    <dgm:pt modelId="{0D2DDA00-4955-427D-9ECF-3F2E1A814288}" type="pres">
      <dgm:prSet presAssocID="{89F05AA1-5DD3-4E4F-A2B6-468009B21E99}" presName="hierChild3" presStyleCnt="0"/>
      <dgm:spPr/>
    </dgm:pt>
    <dgm:pt modelId="{69D7E4CA-AA93-4742-8E03-E28C18BF3305}" type="pres">
      <dgm:prSet presAssocID="{729FABCE-5958-488E-AF22-67F965F7D94C}" presName="Name19" presStyleLbl="parChTrans1D3" presStyleIdx="6" presStyleCnt="7"/>
      <dgm:spPr/>
    </dgm:pt>
    <dgm:pt modelId="{5DF766D4-4FF5-4D76-B4B7-B962BCE08400}" type="pres">
      <dgm:prSet presAssocID="{E7660AE7-B0C9-41FD-99A3-34E75F063362}" presName="Name21" presStyleCnt="0"/>
      <dgm:spPr/>
    </dgm:pt>
    <dgm:pt modelId="{4BD49FDE-884E-4C2C-81FD-8B49BB7BC238}" type="pres">
      <dgm:prSet presAssocID="{E7660AE7-B0C9-41FD-99A3-34E75F063362}" presName="level2Shape" presStyleLbl="node3" presStyleIdx="6" presStyleCnt="7"/>
      <dgm:spPr/>
    </dgm:pt>
    <dgm:pt modelId="{BDED7F4D-D2BF-462D-A578-74C11C0B6426}" type="pres">
      <dgm:prSet presAssocID="{E7660AE7-B0C9-41FD-99A3-34E75F063362}" presName="hierChild3" presStyleCnt="0"/>
      <dgm:spPr/>
    </dgm:pt>
    <dgm:pt modelId="{81FD10E8-732E-42E2-9D34-76160DE1EBFF}" type="pres">
      <dgm:prSet presAssocID="{996D3317-B935-40D0-B624-BB3BE73FF326}" presName="bgShapesFlow" presStyleCnt="0"/>
      <dgm:spPr/>
    </dgm:pt>
  </dgm:ptLst>
  <dgm:cxnLst>
    <dgm:cxn modelId="{6EABDE01-371B-4E2F-9C91-89C7791882C5}" type="presOf" srcId="{EC8C28B6-115D-41D8-A1BF-9224C7F3DB64}" destId="{A76AEB59-1272-40DC-A287-7AC8FD7CC158}" srcOrd="0" destOrd="0" presId="urn:microsoft.com/office/officeart/2005/8/layout/hierarchy6"/>
    <dgm:cxn modelId="{83293C09-80AB-4915-9C77-665777C8269A}" type="presOf" srcId="{DAC05154-5F95-4D63-A7E0-CB7CDB3AB2D1}" destId="{4A84C48C-27D8-49BF-B08E-D1AA42DE0257}" srcOrd="0" destOrd="0" presId="urn:microsoft.com/office/officeart/2005/8/layout/hierarchy6"/>
    <dgm:cxn modelId="{3917FE09-2388-4814-B2CA-AEDD6BDCBCB5}" type="presOf" srcId="{729FABCE-5958-488E-AF22-67F965F7D94C}" destId="{69D7E4CA-AA93-4742-8E03-E28C18BF3305}" srcOrd="0" destOrd="0" presId="urn:microsoft.com/office/officeart/2005/8/layout/hierarchy6"/>
    <dgm:cxn modelId="{94D89410-B638-4A80-960E-8415C2B134A9}" srcId="{37707EED-F5D2-4168-976C-2D4EDA9970C3}" destId="{83ADA996-496A-4D36-BA77-7037D611657C}" srcOrd="4" destOrd="0" parTransId="{EB46BB1F-C546-438D-9399-03FE2373EB9D}" sibTransId="{42320CE4-5A87-4193-A9AA-3394690F9999}"/>
    <dgm:cxn modelId="{55C89F10-F4A0-4DF0-B199-1F0F06AC0426}" srcId="{37707EED-F5D2-4168-976C-2D4EDA9970C3}" destId="{D4469BBF-F670-41B9-816A-F8D3868A318B}" srcOrd="1" destOrd="0" parTransId="{65B26F57-3F89-4400-80A0-54402729ACA4}" sibTransId="{2C1831D5-C1B8-47D3-B988-9EA1BAF406FD}"/>
    <dgm:cxn modelId="{06378E17-2EB7-4577-A270-2F9CAA1642FA}" srcId="{996D3317-B935-40D0-B624-BB3BE73FF326}" destId="{EC8C28B6-115D-41D8-A1BF-9224C7F3DB64}" srcOrd="0" destOrd="0" parTransId="{D8835062-C4DC-4A9A-A15A-FB274753A5B4}" sibTransId="{E20BD7D5-1388-4143-93AC-C009BD589DC8}"/>
    <dgm:cxn modelId="{FB7E7E1E-A019-4422-8D23-52EFA88A6972}" type="presOf" srcId="{65B26F57-3F89-4400-80A0-54402729ACA4}" destId="{0EE9F200-EE35-4D8B-8D48-F2F8B756AB1A}" srcOrd="0" destOrd="0" presId="urn:microsoft.com/office/officeart/2005/8/layout/hierarchy6"/>
    <dgm:cxn modelId="{CE7A7423-BD21-41DA-9BA2-0C7548D50B55}" type="presOf" srcId="{89302268-2E94-46F9-A00E-51223206F1D7}" destId="{6ABD226D-F5C5-4382-8A00-BEB3BCF32A13}" srcOrd="0" destOrd="0" presId="urn:microsoft.com/office/officeart/2005/8/layout/hierarchy6"/>
    <dgm:cxn modelId="{4DBC1A29-FBAA-488F-B6A3-704C58B3F86A}" type="presOf" srcId="{37707EED-F5D2-4168-976C-2D4EDA9970C3}" destId="{AA8C4B3B-7348-40C3-8B0E-525254A5FB94}" srcOrd="0" destOrd="0" presId="urn:microsoft.com/office/officeart/2005/8/layout/hierarchy6"/>
    <dgm:cxn modelId="{B697BB2A-7883-4060-B0FC-3E01942EA05E}" type="presOf" srcId="{996D3317-B935-40D0-B624-BB3BE73FF326}" destId="{1C16320F-4A52-4C32-B830-278321DAD0FC}" srcOrd="0" destOrd="0" presId="urn:microsoft.com/office/officeart/2005/8/layout/hierarchy6"/>
    <dgm:cxn modelId="{BF662438-34E0-4EED-9DC3-C9377F422131}" type="presOf" srcId="{4D76DD39-0BCA-429D-A2B5-EFD6789B91F2}" destId="{68A5FF6B-290B-432E-A540-1C6B2EDAFCEA}" srcOrd="0" destOrd="0" presId="urn:microsoft.com/office/officeart/2005/8/layout/hierarchy6"/>
    <dgm:cxn modelId="{B8B94940-731E-4393-8280-76DAE9FBA4A2}" srcId="{89302268-2E94-46F9-A00E-51223206F1D7}" destId="{89F05AA1-5DD3-4E4F-A2B6-468009B21E99}" srcOrd="0" destOrd="0" parTransId="{99F6FA18-3D60-4D7B-9F29-A11879E9BAE8}" sibTransId="{5B0521E6-A896-4B1E-BC02-1BCFB4C546BC}"/>
    <dgm:cxn modelId="{3CCEF06A-30EA-44C8-8A4E-DEDEDB413D11}" type="presOf" srcId="{9DF7058B-E802-4E60-8F0B-D5F306F537D6}" destId="{BEBAF3F7-CB17-499B-A930-636F601F2E8D}" srcOrd="0" destOrd="0" presId="urn:microsoft.com/office/officeart/2005/8/layout/hierarchy6"/>
    <dgm:cxn modelId="{7316626F-7FFB-491E-8FF8-5363FF397877}" type="presOf" srcId="{99F6FA18-3D60-4D7B-9F29-A11879E9BAE8}" destId="{8E5A7CCF-A2CD-4862-90D6-1BB8CF9E5688}" srcOrd="0" destOrd="0" presId="urn:microsoft.com/office/officeart/2005/8/layout/hierarchy6"/>
    <dgm:cxn modelId="{92493152-2225-498C-86CB-809EA8E0572D}" srcId="{37707EED-F5D2-4168-976C-2D4EDA9970C3}" destId="{FB2B4D18-3922-4C17-844C-FC5F3FC005B7}" srcOrd="2" destOrd="0" parTransId="{FC0752EF-92F7-45F6-92EB-8BA0C1D9DB30}" sibTransId="{72AB91E1-4E43-4627-9226-9A515EF946DC}"/>
    <dgm:cxn modelId="{A29EE672-E57C-4A4C-8E38-8422457FA030}" type="presOf" srcId="{EB46BB1F-C546-438D-9399-03FE2373EB9D}" destId="{5CB306F0-F4AD-44C3-A1A0-3E3F0C9A3E3E}" srcOrd="0" destOrd="0" presId="urn:microsoft.com/office/officeart/2005/8/layout/hierarchy6"/>
    <dgm:cxn modelId="{1072C180-1AE4-4FCF-B265-574513325FB9}" type="presOf" srcId="{E7660AE7-B0C9-41FD-99A3-34E75F063362}" destId="{4BD49FDE-884E-4C2C-81FD-8B49BB7BC238}" srcOrd="0" destOrd="0" presId="urn:microsoft.com/office/officeart/2005/8/layout/hierarchy6"/>
    <dgm:cxn modelId="{3A256A90-8F58-4C74-A678-2968D1A87579}" type="presOf" srcId="{83ADA996-496A-4D36-BA77-7037D611657C}" destId="{92475FA8-7920-42ED-8218-3E2918F103ED}" srcOrd="0" destOrd="0" presId="urn:microsoft.com/office/officeart/2005/8/layout/hierarchy6"/>
    <dgm:cxn modelId="{6DAC9FA0-CEB5-47B8-B95C-FD727722A105}" type="presOf" srcId="{D4469BBF-F670-41B9-816A-F8D3868A318B}" destId="{E72115BF-F5BD-4E7D-9D09-41FAF7C5C8E8}" srcOrd="0" destOrd="0" presId="urn:microsoft.com/office/officeart/2005/8/layout/hierarchy6"/>
    <dgm:cxn modelId="{3A6F32A1-93C2-4DFE-A75B-D1FB561D0BC4}" srcId="{37707EED-F5D2-4168-976C-2D4EDA9970C3}" destId="{ED657D2D-21D9-417F-A092-CD598AC3B771}" srcOrd="3" destOrd="0" parTransId="{4D76DD39-0BCA-429D-A2B5-EFD6789B91F2}" sibTransId="{0911BCAE-1779-4C93-A7A7-F453238DD6C6}"/>
    <dgm:cxn modelId="{921300A9-5DCD-400D-B06C-6380EB3EA7FB}" srcId="{37707EED-F5D2-4168-976C-2D4EDA9970C3}" destId="{4FED1BB4-7701-4C6F-9BAC-92C199E11F51}" srcOrd="0" destOrd="0" parTransId="{9DF7058B-E802-4E60-8F0B-D5F306F537D6}" sibTransId="{518F3B31-408C-41E2-82F9-848694E8266A}"/>
    <dgm:cxn modelId="{4CA20FA9-D806-4AFF-B3B0-A73306F0FAF4}" type="presOf" srcId="{4FED1BB4-7701-4C6F-9BAC-92C199E11F51}" destId="{3EE21AC6-5164-4D06-AD72-AEE83F36132E}" srcOrd="0" destOrd="0" presId="urn:microsoft.com/office/officeart/2005/8/layout/hierarchy6"/>
    <dgm:cxn modelId="{993CCDA9-7A36-4AE8-B07B-7E7A907324BB}" srcId="{EC8C28B6-115D-41D8-A1BF-9224C7F3DB64}" destId="{89302268-2E94-46F9-A00E-51223206F1D7}" srcOrd="1" destOrd="0" parTransId="{C9533512-415F-469D-8C4D-10F51043A4EA}" sibTransId="{36D0A5A3-19B0-405B-8F47-30185AB39890}"/>
    <dgm:cxn modelId="{3E6D24B1-F8C2-419D-ABDE-E86864EFAB73}" srcId="{89302268-2E94-46F9-A00E-51223206F1D7}" destId="{E7660AE7-B0C9-41FD-99A3-34E75F063362}" srcOrd="1" destOrd="0" parTransId="{729FABCE-5958-488E-AF22-67F965F7D94C}" sibTransId="{600B531C-37AD-4D91-A66B-797EB9D5B210}"/>
    <dgm:cxn modelId="{45D559D3-1F11-4CD7-A82B-9B4351841F77}" srcId="{EC8C28B6-115D-41D8-A1BF-9224C7F3DB64}" destId="{37707EED-F5D2-4168-976C-2D4EDA9970C3}" srcOrd="0" destOrd="0" parTransId="{DAC05154-5F95-4D63-A7E0-CB7CDB3AB2D1}" sibTransId="{EAEE26FF-2E0A-47E8-87BC-E9D9B132AA7C}"/>
    <dgm:cxn modelId="{174B94D9-DEC0-488D-9874-13DFA2FFD47D}" type="presOf" srcId="{FC0752EF-92F7-45F6-92EB-8BA0C1D9DB30}" destId="{7F0B0509-044C-4C55-964D-8F48E36229C1}" srcOrd="0" destOrd="0" presId="urn:microsoft.com/office/officeart/2005/8/layout/hierarchy6"/>
    <dgm:cxn modelId="{6AB644F0-96A6-4B12-94D7-A36BBDD570DE}" type="presOf" srcId="{89F05AA1-5DD3-4E4F-A2B6-468009B21E99}" destId="{6A9A6A99-CCCB-42A8-8490-658B02CDBB59}" srcOrd="0" destOrd="0" presId="urn:microsoft.com/office/officeart/2005/8/layout/hierarchy6"/>
    <dgm:cxn modelId="{53DAD2F5-A40A-40E9-921C-E314B59AA3EE}" type="presOf" srcId="{C9533512-415F-469D-8C4D-10F51043A4EA}" destId="{4E12527D-9A62-441A-9621-37FAB16790FC}" srcOrd="0" destOrd="0" presId="urn:microsoft.com/office/officeart/2005/8/layout/hierarchy6"/>
    <dgm:cxn modelId="{EDE843FC-095A-4060-BEC6-A6EA721214B5}" type="presOf" srcId="{ED657D2D-21D9-417F-A092-CD598AC3B771}" destId="{31DB8558-83D8-49E0-9AD0-8D83D576F059}" srcOrd="0" destOrd="0" presId="urn:microsoft.com/office/officeart/2005/8/layout/hierarchy6"/>
    <dgm:cxn modelId="{3D78ABFD-3082-4EE7-A5E8-8D79129AD2F4}" type="presOf" srcId="{FB2B4D18-3922-4C17-844C-FC5F3FC005B7}" destId="{46040AB1-5798-4ADB-A6D8-20F6B6083C77}" srcOrd="0" destOrd="0" presId="urn:microsoft.com/office/officeart/2005/8/layout/hierarchy6"/>
    <dgm:cxn modelId="{C60E2606-BBDA-4AA6-8CF8-524AF75A0557}" type="presParOf" srcId="{1C16320F-4A52-4C32-B830-278321DAD0FC}" destId="{54093131-71CF-4A29-8FAF-A7EE9C70F79F}" srcOrd="0" destOrd="0" presId="urn:microsoft.com/office/officeart/2005/8/layout/hierarchy6"/>
    <dgm:cxn modelId="{E0D157F9-BDD0-4315-BC48-08D31E8FD7A8}" type="presParOf" srcId="{54093131-71CF-4A29-8FAF-A7EE9C70F79F}" destId="{765E77CA-224E-4525-8077-31CE6F492FA4}" srcOrd="0" destOrd="0" presId="urn:microsoft.com/office/officeart/2005/8/layout/hierarchy6"/>
    <dgm:cxn modelId="{F071DC44-31A3-40F5-8A90-6DB154FE4C6B}" type="presParOf" srcId="{765E77CA-224E-4525-8077-31CE6F492FA4}" destId="{EA6B60E4-5733-4370-9172-A478F644F39E}" srcOrd="0" destOrd="0" presId="urn:microsoft.com/office/officeart/2005/8/layout/hierarchy6"/>
    <dgm:cxn modelId="{EEF74E76-BE8A-4E0A-876E-042C20F3280C}" type="presParOf" srcId="{EA6B60E4-5733-4370-9172-A478F644F39E}" destId="{A76AEB59-1272-40DC-A287-7AC8FD7CC158}" srcOrd="0" destOrd="0" presId="urn:microsoft.com/office/officeart/2005/8/layout/hierarchy6"/>
    <dgm:cxn modelId="{18413A42-D7D8-4454-8A31-8CCE1E4D8E06}" type="presParOf" srcId="{EA6B60E4-5733-4370-9172-A478F644F39E}" destId="{77A67F8F-D760-4DE9-B50C-ACBEBA8E24EA}" srcOrd="1" destOrd="0" presId="urn:microsoft.com/office/officeart/2005/8/layout/hierarchy6"/>
    <dgm:cxn modelId="{775AEDEA-4D4F-4F3A-BD87-EE03CDF1F3A0}" type="presParOf" srcId="{77A67F8F-D760-4DE9-B50C-ACBEBA8E24EA}" destId="{4A84C48C-27D8-49BF-B08E-D1AA42DE0257}" srcOrd="0" destOrd="0" presId="urn:microsoft.com/office/officeart/2005/8/layout/hierarchy6"/>
    <dgm:cxn modelId="{20645F04-235F-47FE-824F-E4C61F594B52}" type="presParOf" srcId="{77A67F8F-D760-4DE9-B50C-ACBEBA8E24EA}" destId="{A67D33CD-C617-4647-AA6C-F89AFF110FD1}" srcOrd="1" destOrd="0" presId="urn:microsoft.com/office/officeart/2005/8/layout/hierarchy6"/>
    <dgm:cxn modelId="{55FE4C91-0CA4-4C91-B3BE-8A40BA5A1814}" type="presParOf" srcId="{A67D33CD-C617-4647-AA6C-F89AFF110FD1}" destId="{AA8C4B3B-7348-40C3-8B0E-525254A5FB94}" srcOrd="0" destOrd="0" presId="urn:microsoft.com/office/officeart/2005/8/layout/hierarchy6"/>
    <dgm:cxn modelId="{0C44B09B-3F74-44B8-B86F-3C94C83EAC90}" type="presParOf" srcId="{A67D33CD-C617-4647-AA6C-F89AFF110FD1}" destId="{15864B83-296F-4CC2-8FCB-079AFB833D30}" srcOrd="1" destOrd="0" presId="urn:microsoft.com/office/officeart/2005/8/layout/hierarchy6"/>
    <dgm:cxn modelId="{EE2819BB-11E2-42C9-861A-C2D4D1D9F08C}" type="presParOf" srcId="{15864B83-296F-4CC2-8FCB-079AFB833D30}" destId="{BEBAF3F7-CB17-499B-A930-636F601F2E8D}" srcOrd="0" destOrd="0" presId="urn:microsoft.com/office/officeart/2005/8/layout/hierarchy6"/>
    <dgm:cxn modelId="{6CAAAA20-2EC8-4C14-8BFB-8FDC1212771C}" type="presParOf" srcId="{15864B83-296F-4CC2-8FCB-079AFB833D30}" destId="{176F1ED8-6E3C-4F72-B3C6-A6612D921C10}" srcOrd="1" destOrd="0" presId="urn:microsoft.com/office/officeart/2005/8/layout/hierarchy6"/>
    <dgm:cxn modelId="{4766B43D-6ECF-43F5-9837-1B1A5DA1E1E6}" type="presParOf" srcId="{176F1ED8-6E3C-4F72-B3C6-A6612D921C10}" destId="{3EE21AC6-5164-4D06-AD72-AEE83F36132E}" srcOrd="0" destOrd="0" presId="urn:microsoft.com/office/officeart/2005/8/layout/hierarchy6"/>
    <dgm:cxn modelId="{4A8BB609-5D7A-4A57-A8E9-AAF988E51096}" type="presParOf" srcId="{176F1ED8-6E3C-4F72-B3C6-A6612D921C10}" destId="{9D0819B4-3738-4699-A333-B29D791BCE85}" srcOrd="1" destOrd="0" presId="urn:microsoft.com/office/officeart/2005/8/layout/hierarchy6"/>
    <dgm:cxn modelId="{CEB3B519-8C8C-4C99-9076-C0616A463E5A}" type="presParOf" srcId="{15864B83-296F-4CC2-8FCB-079AFB833D30}" destId="{0EE9F200-EE35-4D8B-8D48-F2F8B756AB1A}" srcOrd="2" destOrd="0" presId="urn:microsoft.com/office/officeart/2005/8/layout/hierarchy6"/>
    <dgm:cxn modelId="{9D5B9BCF-B2AE-4CAA-B203-1E1B0F9BB018}" type="presParOf" srcId="{15864B83-296F-4CC2-8FCB-079AFB833D30}" destId="{A3E8144C-42A5-4346-9C7B-9CB3C33ED246}" srcOrd="3" destOrd="0" presId="urn:microsoft.com/office/officeart/2005/8/layout/hierarchy6"/>
    <dgm:cxn modelId="{913AB173-0C7F-4F6F-A346-14B206849006}" type="presParOf" srcId="{A3E8144C-42A5-4346-9C7B-9CB3C33ED246}" destId="{E72115BF-F5BD-4E7D-9D09-41FAF7C5C8E8}" srcOrd="0" destOrd="0" presId="urn:microsoft.com/office/officeart/2005/8/layout/hierarchy6"/>
    <dgm:cxn modelId="{03810A49-BA26-4335-891E-906D1914EAE7}" type="presParOf" srcId="{A3E8144C-42A5-4346-9C7B-9CB3C33ED246}" destId="{40FDA9D0-F65E-4539-AA34-23F84C7E0670}" srcOrd="1" destOrd="0" presId="urn:microsoft.com/office/officeart/2005/8/layout/hierarchy6"/>
    <dgm:cxn modelId="{A39877AC-69B8-45DE-A745-16AAC49A2C73}" type="presParOf" srcId="{15864B83-296F-4CC2-8FCB-079AFB833D30}" destId="{7F0B0509-044C-4C55-964D-8F48E36229C1}" srcOrd="4" destOrd="0" presId="urn:microsoft.com/office/officeart/2005/8/layout/hierarchy6"/>
    <dgm:cxn modelId="{F178C730-D71D-48B3-9299-37B3B4F92727}" type="presParOf" srcId="{15864B83-296F-4CC2-8FCB-079AFB833D30}" destId="{6917D861-B15D-4B02-AD9E-0EE76DDC91A3}" srcOrd="5" destOrd="0" presId="urn:microsoft.com/office/officeart/2005/8/layout/hierarchy6"/>
    <dgm:cxn modelId="{9FA4BD7A-CF92-4FF3-9E16-ECFB1FB960AE}" type="presParOf" srcId="{6917D861-B15D-4B02-AD9E-0EE76DDC91A3}" destId="{46040AB1-5798-4ADB-A6D8-20F6B6083C77}" srcOrd="0" destOrd="0" presId="urn:microsoft.com/office/officeart/2005/8/layout/hierarchy6"/>
    <dgm:cxn modelId="{104572AF-494A-4ADD-97AD-7AA8921F9B3E}" type="presParOf" srcId="{6917D861-B15D-4B02-AD9E-0EE76DDC91A3}" destId="{5DB608C8-0593-4B90-9132-38C86708E318}" srcOrd="1" destOrd="0" presId="urn:microsoft.com/office/officeart/2005/8/layout/hierarchy6"/>
    <dgm:cxn modelId="{517EEC70-D6CD-4595-B8A9-B3171CE2EFF4}" type="presParOf" srcId="{15864B83-296F-4CC2-8FCB-079AFB833D30}" destId="{68A5FF6B-290B-432E-A540-1C6B2EDAFCEA}" srcOrd="6" destOrd="0" presId="urn:microsoft.com/office/officeart/2005/8/layout/hierarchy6"/>
    <dgm:cxn modelId="{9D9EC5C2-A322-44F5-A7F0-B7AF3DB895F7}" type="presParOf" srcId="{15864B83-296F-4CC2-8FCB-079AFB833D30}" destId="{52765CB1-31EE-44C0-B51C-FB34BA0A90AD}" srcOrd="7" destOrd="0" presId="urn:microsoft.com/office/officeart/2005/8/layout/hierarchy6"/>
    <dgm:cxn modelId="{707301EB-D22D-4839-840B-1AEF8191E97F}" type="presParOf" srcId="{52765CB1-31EE-44C0-B51C-FB34BA0A90AD}" destId="{31DB8558-83D8-49E0-9AD0-8D83D576F059}" srcOrd="0" destOrd="0" presId="urn:microsoft.com/office/officeart/2005/8/layout/hierarchy6"/>
    <dgm:cxn modelId="{2F88F204-033F-48CF-AD6D-AF2C87CA392B}" type="presParOf" srcId="{52765CB1-31EE-44C0-B51C-FB34BA0A90AD}" destId="{52F00569-DFE6-44AF-B10D-ED161A571580}" srcOrd="1" destOrd="0" presId="urn:microsoft.com/office/officeart/2005/8/layout/hierarchy6"/>
    <dgm:cxn modelId="{0440D1D8-809A-42C0-B3BF-D3F8B289B230}" type="presParOf" srcId="{15864B83-296F-4CC2-8FCB-079AFB833D30}" destId="{5CB306F0-F4AD-44C3-A1A0-3E3F0C9A3E3E}" srcOrd="8" destOrd="0" presId="urn:microsoft.com/office/officeart/2005/8/layout/hierarchy6"/>
    <dgm:cxn modelId="{3A82D9D5-9615-4C3E-B424-4FB737BD6DEA}" type="presParOf" srcId="{15864B83-296F-4CC2-8FCB-079AFB833D30}" destId="{0BC8BE6C-3556-4499-B481-0381D4559891}" srcOrd="9" destOrd="0" presId="urn:microsoft.com/office/officeart/2005/8/layout/hierarchy6"/>
    <dgm:cxn modelId="{846E9315-5FEA-4FAD-A2BC-3E9070BC36F2}" type="presParOf" srcId="{0BC8BE6C-3556-4499-B481-0381D4559891}" destId="{92475FA8-7920-42ED-8218-3E2918F103ED}" srcOrd="0" destOrd="0" presId="urn:microsoft.com/office/officeart/2005/8/layout/hierarchy6"/>
    <dgm:cxn modelId="{FF5B6793-8DE0-4080-B3AA-EA6155C964F4}" type="presParOf" srcId="{0BC8BE6C-3556-4499-B481-0381D4559891}" destId="{C895C546-1037-4E52-A2C9-54E09440B7D2}" srcOrd="1" destOrd="0" presId="urn:microsoft.com/office/officeart/2005/8/layout/hierarchy6"/>
    <dgm:cxn modelId="{1772CF53-CE7E-41A9-B459-EE5502F61D67}" type="presParOf" srcId="{77A67F8F-D760-4DE9-B50C-ACBEBA8E24EA}" destId="{4E12527D-9A62-441A-9621-37FAB16790FC}" srcOrd="2" destOrd="0" presId="urn:microsoft.com/office/officeart/2005/8/layout/hierarchy6"/>
    <dgm:cxn modelId="{B1F51D5A-CCC0-438F-BFD0-247EEA947B75}" type="presParOf" srcId="{77A67F8F-D760-4DE9-B50C-ACBEBA8E24EA}" destId="{1279CF0F-55CC-4AE7-AD3C-E4787EE69861}" srcOrd="3" destOrd="0" presId="urn:microsoft.com/office/officeart/2005/8/layout/hierarchy6"/>
    <dgm:cxn modelId="{634581DC-3550-462E-B80E-7C6B1C882378}" type="presParOf" srcId="{1279CF0F-55CC-4AE7-AD3C-E4787EE69861}" destId="{6ABD226D-F5C5-4382-8A00-BEB3BCF32A13}" srcOrd="0" destOrd="0" presId="urn:microsoft.com/office/officeart/2005/8/layout/hierarchy6"/>
    <dgm:cxn modelId="{05521D0C-7EF7-4069-AACF-021B3A0D3515}" type="presParOf" srcId="{1279CF0F-55CC-4AE7-AD3C-E4787EE69861}" destId="{FE62D8B4-0F33-4BDA-A6AD-23A141CE37F9}" srcOrd="1" destOrd="0" presId="urn:microsoft.com/office/officeart/2005/8/layout/hierarchy6"/>
    <dgm:cxn modelId="{D22B62F0-0CA7-4D00-9D74-98D8B6D2359B}" type="presParOf" srcId="{FE62D8B4-0F33-4BDA-A6AD-23A141CE37F9}" destId="{8E5A7CCF-A2CD-4862-90D6-1BB8CF9E5688}" srcOrd="0" destOrd="0" presId="urn:microsoft.com/office/officeart/2005/8/layout/hierarchy6"/>
    <dgm:cxn modelId="{9110D4C1-1A1C-4105-BD20-677585D2783D}" type="presParOf" srcId="{FE62D8B4-0F33-4BDA-A6AD-23A141CE37F9}" destId="{7184521A-C297-4D09-B740-2DB8CBF9D9D7}" srcOrd="1" destOrd="0" presId="urn:microsoft.com/office/officeart/2005/8/layout/hierarchy6"/>
    <dgm:cxn modelId="{7AE23948-A4F5-4BC4-BDFC-F9B85C610F6F}" type="presParOf" srcId="{7184521A-C297-4D09-B740-2DB8CBF9D9D7}" destId="{6A9A6A99-CCCB-42A8-8490-658B02CDBB59}" srcOrd="0" destOrd="0" presId="urn:microsoft.com/office/officeart/2005/8/layout/hierarchy6"/>
    <dgm:cxn modelId="{C1D4516A-6246-4A64-BF6F-D6E8223F5BB4}" type="presParOf" srcId="{7184521A-C297-4D09-B740-2DB8CBF9D9D7}" destId="{0D2DDA00-4955-427D-9ECF-3F2E1A814288}" srcOrd="1" destOrd="0" presId="urn:microsoft.com/office/officeart/2005/8/layout/hierarchy6"/>
    <dgm:cxn modelId="{849F7A0F-1040-43C9-93B0-9473536E2CF4}" type="presParOf" srcId="{FE62D8B4-0F33-4BDA-A6AD-23A141CE37F9}" destId="{69D7E4CA-AA93-4742-8E03-E28C18BF3305}" srcOrd="2" destOrd="0" presId="urn:microsoft.com/office/officeart/2005/8/layout/hierarchy6"/>
    <dgm:cxn modelId="{ADA6EBF7-213D-484B-B29D-9ADBACC2000D}" type="presParOf" srcId="{FE62D8B4-0F33-4BDA-A6AD-23A141CE37F9}" destId="{5DF766D4-4FF5-4D76-B4B7-B962BCE08400}" srcOrd="3" destOrd="0" presId="urn:microsoft.com/office/officeart/2005/8/layout/hierarchy6"/>
    <dgm:cxn modelId="{E9354531-7CDE-4422-8A3E-8C071F06064F}" type="presParOf" srcId="{5DF766D4-4FF5-4D76-B4B7-B962BCE08400}" destId="{4BD49FDE-884E-4C2C-81FD-8B49BB7BC238}" srcOrd="0" destOrd="0" presId="urn:microsoft.com/office/officeart/2005/8/layout/hierarchy6"/>
    <dgm:cxn modelId="{9C0DF7F7-CF48-421E-A9B2-912864F21103}" type="presParOf" srcId="{5DF766D4-4FF5-4D76-B4B7-B962BCE08400}" destId="{BDED7F4D-D2BF-462D-A578-74C11C0B6426}" srcOrd="1" destOrd="0" presId="urn:microsoft.com/office/officeart/2005/8/layout/hierarchy6"/>
    <dgm:cxn modelId="{623A0D2C-F085-4AA1-8151-67E62E048CBD}" type="presParOf" srcId="{1C16320F-4A52-4C32-B830-278321DAD0FC}" destId="{81FD10E8-732E-42E2-9D34-76160DE1EBFF}" srcOrd="1" destOrd="0" presId="urn:microsoft.com/office/officeart/2005/8/layout/hierarchy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1DAFFF7-173A-4F7B-8B8B-DC54BE639E40}" type="doc">
      <dgm:prSet loTypeId="urn:microsoft.com/office/officeart/2005/8/layout/hierarchy4" loCatId="hierarchy" qsTypeId="urn:microsoft.com/office/officeart/2005/8/quickstyle/simple1" qsCatId="simple" csTypeId="urn:microsoft.com/office/officeart/2005/8/colors/accent0_3" csCatId="mainScheme" phldr="1"/>
      <dgm:spPr/>
      <dgm:t>
        <a:bodyPr/>
        <a:lstStyle/>
        <a:p>
          <a:endParaRPr lang="en-US"/>
        </a:p>
      </dgm:t>
    </dgm:pt>
    <dgm:pt modelId="{790F5DD1-AA4D-4E51-AAEF-B6C1D257C37F}">
      <dgm:prSet/>
      <dgm:spPr/>
      <dgm:t>
        <a:bodyPr/>
        <a:lstStyle/>
        <a:p>
          <a:r>
            <a:rPr lang="en-US"/>
            <a:t>3.1.2 Mô hình thực thể kết hợp</a:t>
          </a:r>
          <a:endParaRPr lang="en-US" b="0"/>
        </a:p>
      </dgm:t>
    </dgm:pt>
    <dgm:pt modelId="{DE562E73-FE3A-4339-84E6-6AEAB7DDDB5A}" type="parTrans" cxnId="{94A7652E-A385-479E-B7DD-161C4AC537E1}">
      <dgm:prSet/>
      <dgm:spPr/>
      <dgm:t>
        <a:bodyPr/>
        <a:lstStyle/>
        <a:p>
          <a:endParaRPr lang="en-US"/>
        </a:p>
      </dgm:t>
    </dgm:pt>
    <dgm:pt modelId="{548D5734-B74C-4A13-85A7-D1567AE5CD8B}" type="sibTrans" cxnId="{94A7652E-A385-479E-B7DD-161C4AC537E1}">
      <dgm:prSet/>
      <dgm:spPr/>
      <dgm:t>
        <a:bodyPr/>
        <a:lstStyle/>
        <a:p>
          <a:endParaRPr lang="en-US"/>
        </a:p>
      </dgm:t>
    </dgm:pt>
    <dgm:pt modelId="{B3377386-9B19-46B9-BFBC-4C8977AFF62E}" type="pres">
      <dgm:prSet presAssocID="{81DAFFF7-173A-4F7B-8B8B-DC54BE639E40}" presName="Name0" presStyleCnt="0">
        <dgm:presLayoutVars>
          <dgm:chPref val="1"/>
          <dgm:dir/>
          <dgm:animOne val="branch"/>
          <dgm:animLvl val="lvl"/>
          <dgm:resizeHandles/>
        </dgm:presLayoutVars>
      </dgm:prSet>
      <dgm:spPr/>
    </dgm:pt>
    <dgm:pt modelId="{7E63BDA8-2D2C-4BF6-8AA9-D3505CE1BE7B}" type="pres">
      <dgm:prSet presAssocID="{790F5DD1-AA4D-4E51-AAEF-B6C1D257C37F}" presName="vertOne" presStyleCnt="0"/>
      <dgm:spPr/>
    </dgm:pt>
    <dgm:pt modelId="{1E2FF7A8-03D8-40D4-9A1F-D194E3AEDE00}" type="pres">
      <dgm:prSet presAssocID="{790F5DD1-AA4D-4E51-AAEF-B6C1D257C37F}" presName="txOne" presStyleLbl="node0" presStyleIdx="0" presStyleCnt="1" custLinFactNeighborX="-7672" custLinFactNeighborY="-989">
        <dgm:presLayoutVars>
          <dgm:chPref val="3"/>
        </dgm:presLayoutVars>
      </dgm:prSet>
      <dgm:spPr/>
    </dgm:pt>
    <dgm:pt modelId="{7D966A25-3EF5-43F3-8F67-D57F5C899593}" type="pres">
      <dgm:prSet presAssocID="{790F5DD1-AA4D-4E51-AAEF-B6C1D257C37F}" presName="horzOne" presStyleCnt="0"/>
      <dgm:spPr/>
    </dgm:pt>
  </dgm:ptLst>
  <dgm:cxnLst>
    <dgm:cxn modelId="{94A7652E-A385-479E-B7DD-161C4AC537E1}" srcId="{81DAFFF7-173A-4F7B-8B8B-DC54BE639E40}" destId="{790F5DD1-AA4D-4E51-AAEF-B6C1D257C37F}" srcOrd="0" destOrd="0" parTransId="{DE562E73-FE3A-4339-84E6-6AEAB7DDDB5A}" sibTransId="{548D5734-B74C-4A13-85A7-D1567AE5CD8B}"/>
    <dgm:cxn modelId="{5F83F865-696A-4D91-AFD3-65C37C0161BA}" type="presOf" srcId="{790F5DD1-AA4D-4E51-AAEF-B6C1D257C37F}" destId="{1E2FF7A8-03D8-40D4-9A1F-D194E3AEDE00}" srcOrd="0" destOrd="0" presId="urn:microsoft.com/office/officeart/2005/8/layout/hierarchy4"/>
    <dgm:cxn modelId="{53340FD5-9727-4F60-B8DC-5677BAB71466}" type="presOf" srcId="{81DAFFF7-173A-4F7B-8B8B-DC54BE639E40}" destId="{B3377386-9B19-46B9-BFBC-4C8977AFF62E}" srcOrd="0" destOrd="0" presId="urn:microsoft.com/office/officeart/2005/8/layout/hierarchy4"/>
    <dgm:cxn modelId="{FB366F63-3B5C-485B-AE32-4EC1CD4C4770}" type="presParOf" srcId="{B3377386-9B19-46B9-BFBC-4C8977AFF62E}" destId="{7E63BDA8-2D2C-4BF6-8AA9-D3505CE1BE7B}" srcOrd="0" destOrd="0" presId="urn:microsoft.com/office/officeart/2005/8/layout/hierarchy4"/>
    <dgm:cxn modelId="{24833EFC-2E88-44C4-8CED-4556DF1BAC04}" type="presParOf" srcId="{7E63BDA8-2D2C-4BF6-8AA9-D3505CE1BE7B}" destId="{1E2FF7A8-03D8-40D4-9A1F-D194E3AEDE00}" srcOrd="0" destOrd="0" presId="urn:microsoft.com/office/officeart/2005/8/layout/hierarchy4"/>
    <dgm:cxn modelId="{2FA01750-01E0-4FE5-93DF-D5B894C30BEF}" type="presParOf" srcId="{7E63BDA8-2D2C-4BF6-8AA9-D3505CE1BE7B}" destId="{7D966A25-3EF5-43F3-8F67-D57F5C899593}"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1DAFFF7-173A-4F7B-8B8B-DC54BE639E40}" type="doc">
      <dgm:prSet loTypeId="urn:microsoft.com/office/officeart/2005/8/layout/hierarchy4" loCatId="hierarchy" qsTypeId="urn:microsoft.com/office/officeart/2005/8/quickstyle/simple1" qsCatId="simple" csTypeId="urn:microsoft.com/office/officeart/2005/8/colors/accent0_3" csCatId="mainScheme" phldr="1"/>
      <dgm:spPr/>
      <dgm:t>
        <a:bodyPr/>
        <a:lstStyle/>
        <a:p>
          <a:endParaRPr lang="en-US"/>
        </a:p>
      </dgm:t>
    </dgm:pt>
    <dgm:pt modelId="{790F5DD1-AA4D-4E51-AAEF-B6C1D257C37F}">
      <dgm:prSet/>
      <dgm:spPr/>
      <dgm:t>
        <a:bodyPr/>
        <a:lstStyle/>
        <a:p>
          <a:r>
            <a:rPr lang="en-US"/>
            <a:t>3.1.2 Mô hình quan hệ</a:t>
          </a:r>
          <a:endParaRPr lang="en-US" b="0"/>
        </a:p>
      </dgm:t>
    </dgm:pt>
    <dgm:pt modelId="{DE562E73-FE3A-4339-84E6-6AEAB7DDDB5A}" type="parTrans" cxnId="{94A7652E-A385-479E-B7DD-161C4AC537E1}">
      <dgm:prSet/>
      <dgm:spPr/>
      <dgm:t>
        <a:bodyPr/>
        <a:lstStyle/>
        <a:p>
          <a:endParaRPr lang="en-US"/>
        </a:p>
      </dgm:t>
    </dgm:pt>
    <dgm:pt modelId="{548D5734-B74C-4A13-85A7-D1567AE5CD8B}" type="sibTrans" cxnId="{94A7652E-A385-479E-B7DD-161C4AC537E1}">
      <dgm:prSet/>
      <dgm:spPr/>
      <dgm:t>
        <a:bodyPr/>
        <a:lstStyle/>
        <a:p>
          <a:endParaRPr lang="en-US"/>
        </a:p>
      </dgm:t>
    </dgm:pt>
    <dgm:pt modelId="{B3377386-9B19-46B9-BFBC-4C8977AFF62E}" type="pres">
      <dgm:prSet presAssocID="{81DAFFF7-173A-4F7B-8B8B-DC54BE639E40}" presName="Name0" presStyleCnt="0">
        <dgm:presLayoutVars>
          <dgm:chPref val="1"/>
          <dgm:dir/>
          <dgm:animOne val="branch"/>
          <dgm:animLvl val="lvl"/>
          <dgm:resizeHandles/>
        </dgm:presLayoutVars>
      </dgm:prSet>
      <dgm:spPr/>
    </dgm:pt>
    <dgm:pt modelId="{7E63BDA8-2D2C-4BF6-8AA9-D3505CE1BE7B}" type="pres">
      <dgm:prSet presAssocID="{790F5DD1-AA4D-4E51-AAEF-B6C1D257C37F}" presName="vertOne" presStyleCnt="0"/>
      <dgm:spPr/>
    </dgm:pt>
    <dgm:pt modelId="{1E2FF7A8-03D8-40D4-9A1F-D194E3AEDE00}" type="pres">
      <dgm:prSet presAssocID="{790F5DD1-AA4D-4E51-AAEF-B6C1D257C37F}" presName="txOne" presStyleLbl="node0" presStyleIdx="0" presStyleCnt="1" custLinFactNeighborX="-7672" custLinFactNeighborY="-989">
        <dgm:presLayoutVars>
          <dgm:chPref val="3"/>
        </dgm:presLayoutVars>
      </dgm:prSet>
      <dgm:spPr/>
    </dgm:pt>
    <dgm:pt modelId="{7D966A25-3EF5-43F3-8F67-D57F5C899593}" type="pres">
      <dgm:prSet presAssocID="{790F5DD1-AA4D-4E51-AAEF-B6C1D257C37F}" presName="horzOne" presStyleCnt="0"/>
      <dgm:spPr/>
    </dgm:pt>
  </dgm:ptLst>
  <dgm:cxnLst>
    <dgm:cxn modelId="{94A7652E-A385-479E-B7DD-161C4AC537E1}" srcId="{81DAFFF7-173A-4F7B-8B8B-DC54BE639E40}" destId="{790F5DD1-AA4D-4E51-AAEF-B6C1D257C37F}" srcOrd="0" destOrd="0" parTransId="{DE562E73-FE3A-4339-84E6-6AEAB7DDDB5A}" sibTransId="{548D5734-B74C-4A13-85A7-D1567AE5CD8B}"/>
    <dgm:cxn modelId="{5F83F865-696A-4D91-AFD3-65C37C0161BA}" type="presOf" srcId="{790F5DD1-AA4D-4E51-AAEF-B6C1D257C37F}" destId="{1E2FF7A8-03D8-40D4-9A1F-D194E3AEDE00}" srcOrd="0" destOrd="0" presId="urn:microsoft.com/office/officeart/2005/8/layout/hierarchy4"/>
    <dgm:cxn modelId="{53340FD5-9727-4F60-B8DC-5677BAB71466}" type="presOf" srcId="{81DAFFF7-173A-4F7B-8B8B-DC54BE639E40}" destId="{B3377386-9B19-46B9-BFBC-4C8977AFF62E}" srcOrd="0" destOrd="0" presId="urn:microsoft.com/office/officeart/2005/8/layout/hierarchy4"/>
    <dgm:cxn modelId="{FB366F63-3B5C-485B-AE32-4EC1CD4C4770}" type="presParOf" srcId="{B3377386-9B19-46B9-BFBC-4C8977AFF62E}" destId="{7E63BDA8-2D2C-4BF6-8AA9-D3505CE1BE7B}" srcOrd="0" destOrd="0" presId="urn:microsoft.com/office/officeart/2005/8/layout/hierarchy4"/>
    <dgm:cxn modelId="{24833EFC-2E88-44C4-8CED-4556DF1BAC04}" type="presParOf" srcId="{7E63BDA8-2D2C-4BF6-8AA9-D3505CE1BE7B}" destId="{1E2FF7A8-03D8-40D4-9A1F-D194E3AEDE00}" srcOrd="0" destOrd="0" presId="urn:microsoft.com/office/officeart/2005/8/layout/hierarchy4"/>
    <dgm:cxn modelId="{2FA01750-01E0-4FE5-93DF-D5B894C30BEF}" type="presParOf" srcId="{7E63BDA8-2D2C-4BF6-8AA9-D3505CE1BE7B}" destId="{7D966A25-3EF5-43F3-8F67-D57F5C899593}"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0A13A61C-544E-4E86-A5C3-189F5A0CB2EC}" type="doc">
      <dgm:prSet loTypeId="urn:microsoft.com/office/officeart/2008/layout/LinedList" loCatId="list" qsTypeId="urn:microsoft.com/office/officeart/2005/8/quickstyle/simple5" qsCatId="simple" csTypeId="urn:microsoft.com/office/officeart/2005/8/colors/accent0_3" csCatId="mainScheme"/>
      <dgm:spPr/>
      <dgm:t>
        <a:bodyPr/>
        <a:lstStyle/>
        <a:p>
          <a:endParaRPr lang="en-US"/>
        </a:p>
      </dgm:t>
    </dgm:pt>
    <dgm:pt modelId="{8709B72C-3E7B-44B3-BC92-7F76FACA4F10}">
      <dgm:prSet/>
      <dgm:spPr/>
      <dgm:t>
        <a:bodyPr/>
        <a:lstStyle/>
        <a:p>
          <a:r>
            <a:rPr lang="en-US"/>
            <a:t>THELOAI</a:t>
          </a:r>
        </a:p>
      </dgm:t>
    </dgm:pt>
    <dgm:pt modelId="{CE46D28F-0DB7-47E6-9A55-0A11A1590911}" type="parTrans" cxnId="{3E858743-2AA9-4833-B808-7120F28D1731}">
      <dgm:prSet/>
      <dgm:spPr/>
      <dgm:t>
        <a:bodyPr/>
        <a:lstStyle/>
        <a:p>
          <a:endParaRPr lang="en-US"/>
        </a:p>
      </dgm:t>
    </dgm:pt>
    <dgm:pt modelId="{6B0135E6-9E65-4D57-A9B5-6A9E9E48220B}" type="sibTrans" cxnId="{3E858743-2AA9-4833-B808-7120F28D1731}">
      <dgm:prSet/>
      <dgm:spPr/>
      <dgm:t>
        <a:bodyPr/>
        <a:lstStyle/>
        <a:p>
          <a:endParaRPr lang="en-US"/>
        </a:p>
      </dgm:t>
    </dgm:pt>
    <dgm:pt modelId="{B40D9D75-3793-4BAB-9C6A-FF2FC9BCA577}">
      <dgm:prSet/>
      <dgm:spPr/>
      <dgm:t>
        <a:bodyPr/>
        <a:lstStyle/>
        <a:p>
          <a:r>
            <a:rPr lang="en-US"/>
            <a:t>(</a:t>
          </a:r>
          <a:r>
            <a:rPr lang="en-US" b="1" u="sng"/>
            <a:t>MaTL</a:t>
          </a:r>
          <a:r>
            <a:rPr lang="en-US"/>
            <a:t>, TenTL, MoTaTL)</a:t>
          </a:r>
        </a:p>
      </dgm:t>
    </dgm:pt>
    <dgm:pt modelId="{CADD944E-EF79-4783-8D41-BBE45BAB055D}" type="parTrans" cxnId="{D1CA149A-3CE0-4AAA-A833-08B974CFD2FF}">
      <dgm:prSet/>
      <dgm:spPr/>
      <dgm:t>
        <a:bodyPr/>
        <a:lstStyle/>
        <a:p>
          <a:endParaRPr lang="en-US"/>
        </a:p>
      </dgm:t>
    </dgm:pt>
    <dgm:pt modelId="{C0F2C9A0-772A-457A-8595-96A8C8A7D5E7}" type="sibTrans" cxnId="{D1CA149A-3CE0-4AAA-A833-08B974CFD2FF}">
      <dgm:prSet/>
      <dgm:spPr/>
      <dgm:t>
        <a:bodyPr/>
        <a:lstStyle/>
        <a:p>
          <a:endParaRPr lang="en-US"/>
        </a:p>
      </dgm:t>
    </dgm:pt>
    <dgm:pt modelId="{D9D61817-D69C-4456-8F7F-F59B67B482E1}">
      <dgm:prSet/>
      <dgm:spPr/>
      <dgm:t>
        <a:bodyPr/>
        <a:lstStyle/>
        <a:p>
          <a:r>
            <a:rPr lang="en-US"/>
            <a:t>SANPHAM</a:t>
          </a:r>
        </a:p>
      </dgm:t>
    </dgm:pt>
    <dgm:pt modelId="{E30D13C9-AC17-4510-A98B-3C80297D9394}" type="parTrans" cxnId="{F2ECB1D6-136B-45F5-B4D3-4D26711E8D73}">
      <dgm:prSet/>
      <dgm:spPr/>
      <dgm:t>
        <a:bodyPr/>
        <a:lstStyle/>
        <a:p>
          <a:endParaRPr lang="en-US"/>
        </a:p>
      </dgm:t>
    </dgm:pt>
    <dgm:pt modelId="{58C29BE2-78E8-4095-BDFD-99ABA7DC574C}" type="sibTrans" cxnId="{F2ECB1D6-136B-45F5-B4D3-4D26711E8D73}">
      <dgm:prSet/>
      <dgm:spPr/>
      <dgm:t>
        <a:bodyPr/>
        <a:lstStyle/>
        <a:p>
          <a:endParaRPr lang="en-US"/>
        </a:p>
      </dgm:t>
    </dgm:pt>
    <dgm:pt modelId="{C0DCAAD0-B172-4B89-BB6C-A28FD19523D3}">
      <dgm:prSet/>
      <dgm:spPr/>
      <dgm:t>
        <a:bodyPr/>
        <a:lstStyle/>
        <a:p>
          <a:r>
            <a:rPr lang="en-US"/>
            <a:t>(</a:t>
          </a:r>
          <a:r>
            <a:rPr lang="en-US" b="1" u="sng"/>
            <a:t>MaSP</a:t>
          </a:r>
          <a:r>
            <a:rPr lang="en-US"/>
            <a:t>, TenSP, DonGiaSP, TonKhoSP, Chip, Main, VGA, NhanSanXuat, RAM, AnhSP, </a:t>
          </a:r>
          <a:r>
            <a:rPr lang="en-US" u="dash"/>
            <a:t>MaTL</a:t>
          </a:r>
          <a:r>
            <a:rPr lang="en-US"/>
            <a:t>)</a:t>
          </a:r>
        </a:p>
      </dgm:t>
    </dgm:pt>
    <dgm:pt modelId="{B1665EEB-F964-4F78-99E5-586ACC6C45AA}" type="parTrans" cxnId="{9740075D-BD4C-451E-9EF5-BDAF3B32412C}">
      <dgm:prSet/>
      <dgm:spPr/>
      <dgm:t>
        <a:bodyPr/>
        <a:lstStyle/>
        <a:p>
          <a:endParaRPr lang="en-US"/>
        </a:p>
      </dgm:t>
    </dgm:pt>
    <dgm:pt modelId="{9B84298B-674F-4596-90EE-B57BCD0B4F2B}" type="sibTrans" cxnId="{9740075D-BD4C-451E-9EF5-BDAF3B32412C}">
      <dgm:prSet/>
      <dgm:spPr/>
      <dgm:t>
        <a:bodyPr/>
        <a:lstStyle/>
        <a:p>
          <a:endParaRPr lang="en-US"/>
        </a:p>
      </dgm:t>
    </dgm:pt>
    <dgm:pt modelId="{D4DD57A0-EAD8-4777-8079-80DB582E3057}">
      <dgm:prSet/>
      <dgm:spPr/>
      <dgm:t>
        <a:bodyPr/>
        <a:lstStyle/>
        <a:p>
          <a:r>
            <a:rPr lang="en-US"/>
            <a:t>NHANVIEN </a:t>
          </a:r>
        </a:p>
      </dgm:t>
    </dgm:pt>
    <dgm:pt modelId="{B760336C-3A4C-4C25-A95C-DEE40210EE66}" type="parTrans" cxnId="{4AFBDF0D-AAA9-4327-BF69-4ED796105C71}">
      <dgm:prSet/>
      <dgm:spPr/>
      <dgm:t>
        <a:bodyPr/>
        <a:lstStyle/>
        <a:p>
          <a:endParaRPr lang="en-US"/>
        </a:p>
      </dgm:t>
    </dgm:pt>
    <dgm:pt modelId="{24C01035-DA5B-4AF5-A53C-8E6E5540B824}" type="sibTrans" cxnId="{4AFBDF0D-AAA9-4327-BF69-4ED796105C71}">
      <dgm:prSet/>
      <dgm:spPr/>
      <dgm:t>
        <a:bodyPr/>
        <a:lstStyle/>
        <a:p>
          <a:endParaRPr lang="en-US"/>
        </a:p>
      </dgm:t>
    </dgm:pt>
    <dgm:pt modelId="{35F193EE-763E-40CA-9848-FDCE46421E42}">
      <dgm:prSet/>
      <dgm:spPr/>
      <dgm:t>
        <a:bodyPr/>
        <a:lstStyle/>
        <a:p>
          <a:r>
            <a:rPr lang="en-US"/>
            <a:t>(</a:t>
          </a:r>
          <a:r>
            <a:rPr lang="en-US" b="1" u="heavy"/>
            <a:t>MaNV</a:t>
          </a:r>
          <a:r>
            <a:rPr lang="en-US"/>
            <a:t>, PassNV, HoLotMV, TenNV, DiaChiNV, SdtNV, AnhNV, GhiChu)</a:t>
          </a:r>
        </a:p>
      </dgm:t>
    </dgm:pt>
    <dgm:pt modelId="{3C4B9C6B-047A-4496-BB31-0158FDD48869}" type="parTrans" cxnId="{4B69D00B-2EAB-41C1-9B42-62F52F1AA01F}">
      <dgm:prSet/>
      <dgm:spPr/>
      <dgm:t>
        <a:bodyPr/>
        <a:lstStyle/>
        <a:p>
          <a:endParaRPr lang="en-US"/>
        </a:p>
      </dgm:t>
    </dgm:pt>
    <dgm:pt modelId="{6E63C072-DEA6-48D9-B375-553F37202E48}" type="sibTrans" cxnId="{4B69D00B-2EAB-41C1-9B42-62F52F1AA01F}">
      <dgm:prSet/>
      <dgm:spPr/>
      <dgm:t>
        <a:bodyPr/>
        <a:lstStyle/>
        <a:p>
          <a:endParaRPr lang="en-US"/>
        </a:p>
      </dgm:t>
    </dgm:pt>
    <dgm:pt modelId="{024883DF-D66B-48B9-9E54-D50177A0D760}">
      <dgm:prSet/>
      <dgm:spPr/>
      <dgm:t>
        <a:bodyPr/>
        <a:lstStyle/>
        <a:p>
          <a:r>
            <a:rPr lang="en-US"/>
            <a:t>KHACHHANG</a:t>
          </a:r>
        </a:p>
      </dgm:t>
    </dgm:pt>
    <dgm:pt modelId="{BEE5D0D4-961D-4F24-8EAE-F9D5211623EA}" type="parTrans" cxnId="{8A7EFC77-22AE-4815-8D72-BC465CC8A2AC}">
      <dgm:prSet/>
      <dgm:spPr/>
      <dgm:t>
        <a:bodyPr/>
        <a:lstStyle/>
        <a:p>
          <a:endParaRPr lang="en-US"/>
        </a:p>
      </dgm:t>
    </dgm:pt>
    <dgm:pt modelId="{4347E6AD-2CBA-42A2-8717-5E7ACAE749EB}" type="sibTrans" cxnId="{8A7EFC77-22AE-4815-8D72-BC465CC8A2AC}">
      <dgm:prSet/>
      <dgm:spPr/>
      <dgm:t>
        <a:bodyPr/>
        <a:lstStyle/>
        <a:p>
          <a:endParaRPr lang="en-US"/>
        </a:p>
      </dgm:t>
    </dgm:pt>
    <dgm:pt modelId="{F1E9DCAB-BA77-441B-AFFE-028DE1C6AB2C}">
      <dgm:prSet/>
      <dgm:spPr/>
      <dgm:t>
        <a:bodyPr/>
        <a:lstStyle/>
        <a:p>
          <a:r>
            <a:rPr lang="en-US"/>
            <a:t>(</a:t>
          </a:r>
          <a:r>
            <a:rPr lang="en-US" b="1" u="heavy"/>
            <a:t>MaKH</a:t>
          </a:r>
          <a:r>
            <a:rPr lang="en-US"/>
            <a:t>, PassKH, TenLienHe, DiaChi, Sdt)</a:t>
          </a:r>
        </a:p>
      </dgm:t>
    </dgm:pt>
    <dgm:pt modelId="{070DD395-D2A9-4172-BF9F-9D524BDEE59F}" type="parTrans" cxnId="{74F0E1D3-FBAB-483B-B91E-C8A584003CE5}">
      <dgm:prSet/>
      <dgm:spPr/>
      <dgm:t>
        <a:bodyPr/>
        <a:lstStyle/>
        <a:p>
          <a:endParaRPr lang="en-US"/>
        </a:p>
      </dgm:t>
    </dgm:pt>
    <dgm:pt modelId="{5E84390D-9889-4182-AC77-60C5CB3A31C0}" type="sibTrans" cxnId="{74F0E1D3-FBAB-483B-B91E-C8A584003CE5}">
      <dgm:prSet/>
      <dgm:spPr/>
      <dgm:t>
        <a:bodyPr/>
        <a:lstStyle/>
        <a:p>
          <a:endParaRPr lang="en-US"/>
        </a:p>
      </dgm:t>
    </dgm:pt>
    <dgm:pt modelId="{1A97D117-E6AF-4580-97E2-4EE88BAC4653}">
      <dgm:prSet/>
      <dgm:spPr/>
      <dgm:t>
        <a:bodyPr/>
        <a:lstStyle/>
        <a:p>
          <a:r>
            <a:rPr lang="en-US"/>
            <a:t>HOADON</a:t>
          </a:r>
        </a:p>
      </dgm:t>
    </dgm:pt>
    <dgm:pt modelId="{3260540B-43AE-4CB2-B21C-750C1D25F39F}" type="parTrans" cxnId="{F7E5FA3A-8516-4B01-B86F-E70B96343D36}">
      <dgm:prSet/>
      <dgm:spPr/>
      <dgm:t>
        <a:bodyPr/>
        <a:lstStyle/>
        <a:p>
          <a:endParaRPr lang="en-US"/>
        </a:p>
      </dgm:t>
    </dgm:pt>
    <dgm:pt modelId="{A1841873-83C4-415A-82C6-ABCF6F6565EF}" type="sibTrans" cxnId="{F7E5FA3A-8516-4B01-B86F-E70B96343D36}">
      <dgm:prSet/>
      <dgm:spPr/>
      <dgm:t>
        <a:bodyPr/>
        <a:lstStyle/>
        <a:p>
          <a:endParaRPr lang="en-US"/>
        </a:p>
      </dgm:t>
    </dgm:pt>
    <dgm:pt modelId="{24AA0E2E-3B50-49A6-AA1D-5598E615A25E}">
      <dgm:prSet/>
      <dgm:spPr/>
      <dgm:t>
        <a:bodyPr/>
        <a:lstStyle/>
        <a:p>
          <a:r>
            <a:rPr lang="en-US"/>
            <a:t>(</a:t>
          </a:r>
          <a:r>
            <a:rPr lang="en-US" b="1" u="heavy"/>
            <a:t>MaHD</a:t>
          </a:r>
          <a:r>
            <a:rPr lang="en-US"/>
            <a:t>, DiaChiShip, </a:t>
          </a:r>
          <a:r>
            <a:rPr lang="en-US" u="dash"/>
            <a:t>MaKH, MaNV</a:t>
          </a:r>
          <a:r>
            <a:rPr lang="en-US"/>
            <a:t>)</a:t>
          </a:r>
        </a:p>
      </dgm:t>
    </dgm:pt>
    <dgm:pt modelId="{1AEAA545-E1D2-443A-80FB-6F1667E95BE7}" type="parTrans" cxnId="{4354030E-81AB-4DAF-AD17-6A40A4EABB14}">
      <dgm:prSet/>
      <dgm:spPr/>
      <dgm:t>
        <a:bodyPr/>
        <a:lstStyle/>
        <a:p>
          <a:endParaRPr lang="en-US"/>
        </a:p>
      </dgm:t>
    </dgm:pt>
    <dgm:pt modelId="{509A05E1-8B8D-4D3F-8D07-4A814F1FD4F9}" type="sibTrans" cxnId="{4354030E-81AB-4DAF-AD17-6A40A4EABB14}">
      <dgm:prSet/>
      <dgm:spPr/>
      <dgm:t>
        <a:bodyPr/>
        <a:lstStyle/>
        <a:p>
          <a:endParaRPr lang="en-US"/>
        </a:p>
      </dgm:t>
    </dgm:pt>
    <dgm:pt modelId="{F44563F8-BA06-45B2-95BA-C2B6565B0806}">
      <dgm:prSet/>
      <dgm:spPr/>
      <dgm:t>
        <a:bodyPr/>
        <a:lstStyle/>
        <a:p>
          <a:r>
            <a:rPr lang="en-US"/>
            <a:t>CHITIETHOADON</a:t>
          </a:r>
        </a:p>
      </dgm:t>
    </dgm:pt>
    <dgm:pt modelId="{66711EF6-6335-44C9-8DDE-636F9C4CD038}" type="parTrans" cxnId="{2CC0CEF3-ACB4-4B69-89B1-696AF707FF57}">
      <dgm:prSet/>
      <dgm:spPr/>
      <dgm:t>
        <a:bodyPr/>
        <a:lstStyle/>
        <a:p>
          <a:endParaRPr lang="en-US"/>
        </a:p>
      </dgm:t>
    </dgm:pt>
    <dgm:pt modelId="{909D5873-C5D5-49CB-9758-37CA17E6D3F1}" type="sibTrans" cxnId="{2CC0CEF3-ACB4-4B69-89B1-696AF707FF57}">
      <dgm:prSet/>
      <dgm:spPr/>
      <dgm:t>
        <a:bodyPr/>
        <a:lstStyle/>
        <a:p>
          <a:endParaRPr lang="en-US"/>
        </a:p>
      </dgm:t>
    </dgm:pt>
    <dgm:pt modelId="{1249EA4C-5E37-454E-863C-F6A8D6F12C03}">
      <dgm:prSet/>
      <dgm:spPr/>
      <dgm:t>
        <a:bodyPr/>
        <a:lstStyle/>
        <a:p>
          <a:r>
            <a:rPr lang="en-US"/>
            <a:t>(</a:t>
          </a:r>
          <a:r>
            <a:rPr lang="en-US" b="1" u="heavy"/>
            <a:t>MaHD, MaSP</a:t>
          </a:r>
          <a:r>
            <a:rPr lang="en-US"/>
            <a:t>, SoLuong, GiamGia)</a:t>
          </a:r>
        </a:p>
      </dgm:t>
    </dgm:pt>
    <dgm:pt modelId="{59F50FCF-974B-4F56-B504-352AB428F207}" type="parTrans" cxnId="{23C96719-78BA-4985-A43E-54672D3CD314}">
      <dgm:prSet/>
      <dgm:spPr/>
      <dgm:t>
        <a:bodyPr/>
        <a:lstStyle/>
        <a:p>
          <a:endParaRPr lang="en-US"/>
        </a:p>
      </dgm:t>
    </dgm:pt>
    <dgm:pt modelId="{DEFB86D3-8644-42A0-94AA-DD506893DB9C}" type="sibTrans" cxnId="{23C96719-78BA-4985-A43E-54672D3CD314}">
      <dgm:prSet/>
      <dgm:spPr/>
      <dgm:t>
        <a:bodyPr/>
        <a:lstStyle/>
        <a:p>
          <a:endParaRPr lang="en-US"/>
        </a:p>
      </dgm:t>
    </dgm:pt>
    <dgm:pt modelId="{B1E5E27F-3C46-4A5C-AD8E-3C479B6187C1}" type="pres">
      <dgm:prSet presAssocID="{0A13A61C-544E-4E86-A5C3-189F5A0CB2EC}" presName="vert0" presStyleCnt="0">
        <dgm:presLayoutVars>
          <dgm:dir/>
          <dgm:animOne val="branch"/>
          <dgm:animLvl val="lvl"/>
        </dgm:presLayoutVars>
      </dgm:prSet>
      <dgm:spPr/>
    </dgm:pt>
    <dgm:pt modelId="{A6B71F92-B7D4-4B7F-A8F1-6E2235F17B90}" type="pres">
      <dgm:prSet presAssocID="{8709B72C-3E7B-44B3-BC92-7F76FACA4F10}" presName="thickLine" presStyleLbl="alignNode1" presStyleIdx="0" presStyleCnt="6"/>
      <dgm:spPr/>
    </dgm:pt>
    <dgm:pt modelId="{EEA085DD-D69A-4966-AB67-790471DC5E58}" type="pres">
      <dgm:prSet presAssocID="{8709B72C-3E7B-44B3-BC92-7F76FACA4F10}" presName="horz1" presStyleCnt="0"/>
      <dgm:spPr/>
    </dgm:pt>
    <dgm:pt modelId="{5B418CA5-9265-46EF-8AA6-BAB80F3A72E2}" type="pres">
      <dgm:prSet presAssocID="{8709B72C-3E7B-44B3-BC92-7F76FACA4F10}" presName="tx1" presStyleLbl="revTx" presStyleIdx="0" presStyleCnt="12"/>
      <dgm:spPr/>
    </dgm:pt>
    <dgm:pt modelId="{5E83C72C-C096-4736-8D8A-F17BB649427F}" type="pres">
      <dgm:prSet presAssocID="{8709B72C-3E7B-44B3-BC92-7F76FACA4F10}" presName="vert1" presStyleCnt="0"/>
      <dgm:spPr/>
    </dgm:pt>
    <dgm:pt modelId="{36EEA0FC-733B-4601-A8F5-2A2D126C3437}" type="pres">
      <dgm:prSet presAssocID="{B40D9D75-3793-4BAB-9C6A-FF2FC9BCA577}" presName="vertSpace2a" presStyleCnt="0"/>
      <dgm:spPr/>
    </dgm:pt>
    <dgm:pt modelId="{F2416620-DAF4-4C0D-800F-2F4B4B0101DA}" type="pres">
      <dgm:prSet presAssocID="{B40D9D75-3793-4BAB-9C6A-FF2FC9BCA577}" presName="horz2" presStyleCnt="0"/>
      <dgm:spPr/>
    </dgm:pt>
    <dgm:pt modelId="{BCC6A397-96B6-42EA-A465-6782749CCB2F}" type="pres">
      <dgm:prSet presAssocID="{B40D9D75-3793-4BAB-9C6A-FF2FC9BCA577}" presName="horzSpace2" presStyleCnt="0"/>
      <dgm:spPr/>
    </dgm:pt>
    <dgm:pt modelId="{B2A09AF3-7C04-4DC8-A5D9-188C2BD7AA0B}" type="pres">
      <dgm:prSet presAssocID="{B40D9D75-3793-4BAB-9C6A-FF2FC9BCA577}" presName="tx2" presStyleLbl="revTx" presStyleIdx="1" presStyleCnt="12"/>
      <dgm:spPr/>
    </dgm:pt>
    <dgm:pt modelId="{6D0AE051-3027-4B29-B8A2-F7E20B8F0991}" type="pres">
      <dgm:prSet presAssocID="{B40D9D75-3793-4BAB-9C6A-FF2FC9BCA577}" presName="vert2" presStyleCnt="0"/>
      <dgm:spPr/>
    </dgm:pt>
    <dgm:pt modelId="{5085A402-32D0-4FF0-B0C2-C8307D761C15}" type="pres">
      <dgm:prSet presAssocID="{B40D9D75-3793-4BAB-9C6A-FF2FC9BCA577}" presName="thinLine2b" presStyleLbl="callout" presStyleIdx="0" presStyleCnt="6"/>
      <dgm:spPr/>
    </dgm:pt>
    <dgm:pt modelId="{70F9C611-838D-4033-A424-531B54E8F108}" type="pres">
      <dgm:prSet presAssocID="{B40D9D75-3793-4BAB-9C6A-FF2FC9BCA577}" presName="vertSpace2b" presStyleCnt="0"/>
      <dgm:spPr/>
    </dgm:pt>
    <dgm:pt modelId="{C1A37D63-9512-4490-8416-61AC0357DB8C}" type="pres">
      <dgm:prSet presAssocID="{D9D61817-D69C-4456-8F7F-F59B67B482E1}" presName="thickLine" presStyleLbl="alignNode1" presStyleIdx="1" presStyleCnt="6"/>
      <dgm:spPr/>
    </dgm:pt>
    <dgm:pt modelId="{5648DCB1-E7EE-407B-B35D-67806E27A727}" type="pres">
      <dgm:prSet presAssocID="{D9D61817-D69C-4456-8F7F-F59B67B482E1}" presName="horz1" presStyleCnt="0"/>
      <dgm:spPr/>
    </dgm:pt>
    <dgm:pt modelId="{30709C74-A038-4A78-B03C-B5C249C7D6E3}" type="pres">
      <dgm:prSet presAssocID="{D9D61817-D69C-4456-8F7F-F59B67B482E1}" presName="tx1" presStyleLbl="revTx" presStyleIdx="2" presStyleCnt="12"/>
      <dgm:spPr/>
    </dgm:pt>
    <dgm:pt modelId="{92123972-D39B-4FA3-B48B-33983D68822C}" type="pres">
      <dgm:prSet presAssocID="{D9D61817-D69C-4456-8F7F-F59B67B482E1}" presName="vert1" presStyleCnt="0"/>
      <dgm:spPr/>
    </dgm:pt>
    <dgm:pt modelId="{8FA2072A-364B-45DB-9ABC-E3A4BC3E411A}" type="pres">
      <dgm:prSet presAssocID="{C0DCAAD0-B172-4B89-BB6C-A28FD19523D3}" presName="vertSpace2a" presStyleCnt="0"/>
      <dgm:spPr/>
    </dgm:pt>
    <dgm:pt modelId="{976024AF-9DAF-4D11-9AF6-EEEF8F205665}" type="pres">
      <dgm:prSet presAssocID="{C0DCAAD0-B172-4B89-BB6C-A28FD19523D3}" presName="horz2" presStyleCnt="0"/>
      <dgm:spPr/>
    </dgm:pt>
    <dgm:pt modelId="{9EB7EDA3-89D4-4820-A919-66877E3F48C7}" type="pres">
      <dgm:prSet presAssocID="{C0DCAAD0-B172-4B89-BB6C-A28FD19523D3}" presName="horzSpace2" presStyleCnt="0"/>
      <dgm:spPr/>
    </dgm:pt>
    <dgm:pt modelId="{B9065D4B-685F-4D13-BD5F-C1E712D2FDBB}" type="pres">
      <dgm:prSet presAssocID="{C0DCAAD0-B172-4B89-BB6C-A28FD19523D3}" presName="tx2" presStyleLbl="revTx" presStyleIdx="3" presStyleCnt="12"/>
      <dgm:spPr/>
    </dgm:pt>
    <dgm:pt modelId="{EE30EA14-324A-455A-8BCB-A53F5FF190BF}" type="pres">
      <dgm:prSet presAssocID="{C0DCAAD0-B172-4B89-BB6C-A28FD19523D3}" presName="vert2" presStyleCnt="0"/>
      <dgm:spPr/>
    </dgm:pt>
    <dgm:pt modelId="{7945ADE6-8822-4597-BC0C-32390128BF9C}" type="pres">
      <dgm:prSet presAssocID="{C0DCAAD0-B172-4B89-BB6C-A28FD19523D3}" presName="thinLine2b" presStyleLbl="callout" presStyleIdx="1" presStyleCnt="6"/>
      <dgm:spPr/>
    </dgm:pt>
    <dgm:pt modelId="{D4457E7B-30B8-431B-A6A8-399F65ECF8DC}" type="pres">
      <dgm:prSet presAssocID="{C0DCAAD0-B172-4B89-BB6C-A28FD19523D3}" presName="vertSpace2b" presStyleCnt="0"/>
      <dgm:spPr/>
    </dgm:pt>
    <dgm:pt modelId="{4CC8A8FF-5361-434B-BFBC-F244BC310F3D}" type="pres">
      <dgm:prSet presAssocID="{D4DD57A0-EAD8-4777-8079-80DB582E3057}" presName="thickLine" presStyleLbl="alignNode1" presStyleIdx="2" presStyleCnt="6"/>
      <dgm:spPr/>
    </dgm:pt>
    <dgm:pt modelId="{DCFA9697-2B3B-4770-A61F-519A07F1D499}" type="pres">
      <dgm:prSet presAssocID="{D4DD57A0-EAD8-4777-8079-80DB582E3057}" presName="horz1" presStyleCnt="0"/>
      <dgm:spPr/>
    </dgm:pt>
    <dgm:pt modelId="{E7620C5E-3038-4DEA-92E7-95ACD53ABF7D}" type="pres">
      <dgm:prSet presAssocID="{D4DD57A0-EAD8-4777-8079-80DB582E3057}" presName="tx1" presStyleLbl="revTx" presStyleIdx="4" presStyleCnt="12"/>
      <dgm:spPr/>
    </dgm:pt>
    <dgm:pt modelId="{49F9FE47-307E-4E85-BC2C-DFC3BB308960}" type="pres">
      <dgm:prSet presAssocID="{D4DD57A0-EAD8-4777-8079-80DB582E3057}" presName="vert1" presStyleCnt="0"/>
      <dgm:spPr/>
    </dgm:pt>
    <dgm:pt modelId="{E7A159E1-E705-4F60-B0A6-9A1563F17E6A}" type="pres">
      <dgm:prSet presAssocID="{35F193EE-763E-40CA-9848-FDCE46421E42}" presName="vertSpace2a" presStyleCnt="0"/>
      <dgm:spPr/>
    </dgm:pt>
    <dgm:pt modelId="{E4BA6DE5-2A24-43A7-AEE1-7EE2C5AB2596}" type="pres">
      <dgm:prSet presAssocID="{35F193EE-763E-40CA-9848-FDCE46421E42}" presName="horz2" presStyleCnt="0"/>
      <dgm:spPr/>
    </dgm:pt>
    <dgm:pt modelId="{316DF987-6576-4877-B8F5-5D98E2008F95}" type="pres">
      <dgm:prSet presAssocID="{35F193EE-763E-40CA-9848-FDCE46421E42}" presName="horzSpace2" presStyleCnt="0"/>
      <dgm:spPr/>
    </dgm:pt>
    <dgm:pt modelId="{5DE8F7D0-0078-41C9-8405-14C9BD42E301}" type="pres">
      <dgm:prSet presAssocID="{35F193EE-763E-40CA-9848-FDCE46421E42}" presName="tx2" presStyleLbl="revTx" presStyleIdx="5" presStyleCnt="12"/>
      <dgm:spPr/>
    </dgm:pt>
    <dgm:pt modelId="{D946E5EC-E638-4AD3-9A73-AEDEF3B2ECA0}" type="pres">
      <dgm:prSet presAssocID="{35F193EE-763E-40CA-9848-FDCE46421E42}" presName="vert2" presStyleCnt="0"/>
      <dgm:spPr/>
    </dgm:pt>
    <dgm:pt modelId="{BF343EA0-125E-4F41-AB90-489A4C6E7211}" type="pres">
      <dgm:prSet presAssocID="{35F193EE-763E-40CA-9848-FDCE46421E42}" presName="thinLine2b" presStyleLbl="callout" presStyleIdx="2" presStyleCnt="6"/>
      <dgm:spPr/>
    </dgm:pt>
    <dgm:pt modelId="{F8B56200-DFA5-4039-889C-F6B8C6ED3668}" type="pres">
      <dgm:prSet presAssocID="{35F193EE-763E-40CA-9848-FDCE46421E42}" presName="vertSpace2b" presStyleCnt="0"/>
      <dgm:spPr/>
    </dgm:pt>
    <dgm:pt modelId="{A58F2DFE-2BDE-40E1-AB30-7A1CCAA8D235}" type="pres">
      <dgm:prSet presAssocID="{024883DF-D66B-48B9-9E54-D50177A0D760}" presName="thickLine" presStyleLbl="alignNode1" presStyleIdx="3" presStyleCnt="6"/>
      <dgm:spPr/>
    </dgm:pt>
    <dgm:pt modelId="{C21637FE-3289-4C57-A035-2B988D602F3A}" type="pres">
      <dgm:prSet presAssocID="{024883DF-D66B-48B9-9E54-D50177A0D760}" presName="horz1" presStyleCnt="0"/>
      <dgm:spPr/>
    </dgm:pt>
    <dgm:pt modelId="{870B92DE-FD31-4313-9A52-6DBF4C392185}" type="pres">
      <dgm:prSet presAssocID="{024883DF-D66B-48B9-9E54-D50177A0D760}" presName="tx1" presStyleLbl="revTx" presStyleIdx="6" presStyleCnt="12"/>
      <dgm:spPr/>
    </dgm:pt>
    <dgm:pt modelId="{87B909A4-5B18-41EE-9D9D-CC422AC80A3E}" type="pres">
      <dgm:prSet presAssocID="{024883DF-D66B-48B9-9E54-D50177A0D760}" presName="vert1" presStyleCnt="0"/>
      <dgm:spPr/>
    </dgm:pt>
    <dgm:pt modelId="{A42D731F-0766-444C-A7C2-56DDBF8D5669}" type="pres">
      <dgm:prSet presAssocID="{F1E9DCAB-BA77-441B-AFFE-028DE1C6AB2C}" presName="vertSpace2a" presStyleCnt="0"/>
      <dgm:spPr/>
    </dgm:pt>
    <dgm:pt modelId="{941E3081-5B8E-4344-B9DB-AB3B0BEE28AF}" type="pres">
      <dgm:prSet presAssocID="{F1E9DCAB-BA77-441B-AFFE-028DE1C6AB2C}" presName="horz2" presStyleCnt="0"/>
      <dgm:spPr/>
    </dgm:pt>
    <dgm:pt modelId="{20A2B324-E450-4097-9507-80CE45425997}" type="pres">
      <dgm:prSet presAssocID="{F1E9DCAB-BA77-441B-AFFE-028DE1C6AB2C}" presName="horzSpace2" presStyleCnt="0"/>
      <dgm:spPr/>
    </dgm:pt>
    <dgm:pt modelId="{F64CB693-0525-44BE-82E3-76AECEAA7EED}" type="pres">
      <dgm:prSet presAssocID="{F1E9DCAB-BA77-441B-AFFE-028DE1C6AB2C}" presName="tx2" presStyleLbl="revTx" presStyleIdx="7" presStyleCnt="12"/>
      <dgm:spPr/>
    </dgm:pt>
    <dgm:pt modelId="{4E489C9F-5D97-41B7-953B-259C9D1CB876}" type="pres">
      <dgm:prSet presAssocID="{F1E9DCAB-BA77-441B-AFFE-028DE1C6AB2C}" presName="vert2" presStyleCnt="0"/>
      <dgm:spPr/>
    </dgm:pt>
    <dgm:pt modelId="{2D748D29-B6A6-4CC5-B9F5-50642038078E}" type="pres">
      <dgm:prSet presAssocID="{F1E9DCAB-BA77-441B-AFFE-028DE1C6AB2C}" presName="thinLine2b" presStyleLbl="callout" presStyleIdx="3" presStyleCnt="6"/>
      <dgm:spPr/>
    </dgm:pt>
    <dgm:pt modelId="{FDECC8E0-E7B0-423D-BE5C-2DE99D9C9D6F}" type="pres">
      <dgm:prSet presAssocID="{F1E9DCAB-BA77-441B-AFFE-028DE1C6AB2C}" presName="vertSpace2b" presStyleCnt="0"/>
      <dgm:spPr/>
    </dgm:pt>
    <dgm:pt modelId="{F357B55C-CBE3-4862-B116-53390C33AAF2}" type="pres">
      <dgm:prSet presAssocID="{1A97D117-E6AF-4580-97E2-4EE88BAC4653}" presName="thickLine" presStyleLbl="alignNode1" presStyleIdx="4" presStyleCnt="6"/>
      <dgm:spPr/>
    </dgm:pt>
    <dgm:pt modelId="{CE71F52C-2F14-48A1-9C8E-FEDA22756498}" type="pres">
      <dgm:prSet presAssocID="{1A97D117-E6AF-4580-97E2-4EE88BAC4653}" presName="horz1" presStyleCnt="0"/>
      <dgm:spPr/>
    </dgm:pt>
    <dgm:pt modelId="{DA2E6F36-7C83-49BA-A395-CC919FB591DF}" type="pres">
      <dgm:prSet presAssocID="{1A97D117-E6AF-4580-97E2-4EE88BAC4653}" presName="tx1" presStyleLbl="revTx" presStyleIdx="8" presStyleCnt="12"/>
      <dgm:spPr/>
    </dgm:pt>
    <dgm:pt modelId="{03E9A2DA-AAA9-4287-951F-72BAE9CDBA57}" type="pres">
      <dgm:prSet presAssocID="{1A97D117-E6AF-4580-97E2-4EE88BAC4653}" presName="vert1" presStyleCnt="0"/>
      <dgm:spPr/>
    </dgm:pt>
    <dgm:pt modelId="{760014D7-FEC6-4717-8517-514C35C61DE9}" type="pres">
      <dgm:prSet presAssocID="{24AA0E2E-3B50-49A6-AA1D-5598E615A25E}" presName="vertSpace2a" presStyleCnt="0"/>
      <dgm:spPr/>
    </dgm:pt>
    <dgm:pt modelId="{EE411B1F-DA45-4148-9E56-E0E974D9CE9A}" type="pres">
      <dgm:prSet presAssocID="{24AA0E2E-3B50-49A6-AA1D-5598E615A25E}" presName="horz2" presStyleCnt="0"/>
      <dgm:spPr/>
    </dgm:pt>
    <dgm:pt modelId="{D5B6E712-C0EA-4D50-B22C-765A563FADF2}" type="pres">
      <dgm:prSet presAssocID="{24AA0E2E-3B50-49A6-AA1D-5598E615A25E}" presName="horzSpace2" presStyleCnt="0"/>
      <dgm:spPr/>
    </dgm:pt>
    <dgm:pt modelId="{BCEF631D-788E-4253-B72C-3D285E6F3FB8}" type="pres">
      <dgm:prSet presAssocID="{24AA0E2E-3B50-49A6-AA1D-5598E615A25E}" presName="tx2" presStyleLbl="revTx" presStyleIdx="9" presStyleCnt="12"/>
      <dgm:spPr/>
    </dgm:pt>
    <dgm:pt modelId="{1E9206AA-7A98-4137-B065-B4DA0EB20F7A}" type="pres">
      <dgm:prSet presAssocID="{24AA0E2E-3B50-49A6-AA1D-5598E615A25E}" presName="vert2" presStyleCnt="0"/>
      <dgm:spPr/>
    </dgm:pt>
    <dgm:pt modelId="{49A9D91D-9856-4B5C-BFE4-4B2D728C6E39}" type="pres">
      <dgm:prSet presAssocID="{24AA0E2E-3B50-49A6-AA1D-5598E615A25E}" presName="thinLine2b" presStyleLbl="callout" presStyleIdx="4" presStyleCnt="6"/>
      <dgm:spPr/>
    </dgm:pt>
    <dgm:pt modelId="{2A0D0E72-10B9-4E0C-A0CA-3750E1E1D859}" type="pres">
      <dgm:prSet presAssocID="{24AA0E2E-3B50-49A6-AA1D-5598E615A25E}" presName="vertSpace2b" presStyleCnt="0"/>
      <dgm:spPr/>
    </dgm:pt>
    <dgm:pt modelId="{32810093-BE1F-40C1-84B1-38A836F76629}" type="pres">
      <dgm:prSet presAssocID="{F44563F8-BA06-45B2-95BA-C2B6565B0806}" presName="thickLine" presStyleLbl="alignNode1" presStyleIdx="5" presStyleCnt="6"/>
      <dgm:spPr/>
    </dgm:pt>
    <dgm:pt modelId="{F4AF12BF-9286-44F2-A27F-74E51E24647F}" type="pres">
      <dgm:prSet presAssocID="{F44563F8-BA06-45B2-95BA-C2B6565B0806}" presName="horz1" presStyleCnt="0"/>
      <dgm:spPr/>
    </dgm:pt>
    <dgm:pt modelId="{A14897A3-3218-4D65-893E-E593D4479297}" type="pres">
      <dgm:prSet presAssocID="{F44563F8-BA06-45B2-95BA-C2B6565B0806}" presName="tx1" presStyleLbl="revTx" presStyleIdx="10" presStyleCnt="12"/>
      <dgm:spPr/>
    </dgm:pt>
    <dgm:pt modelId="{3F51DBD9-1FC5-45C2-BDCD-02FCCEF6F38E}" type="pres">
      <dgm:prSet presAssocID="{F44563F8-BA06-45B2-95BA-C2B6565B0806}" presName="vert1" presStyleCnt="0"/>
      <dgm:spPr/>
    </dgm:pt>
    <dgm:pt modelId="{41DFB26F-CDA1-4A00-92D5-27D6DDC218D0}" type="pres">
      <dgm:prSet presAssocID="{1249EA4C-5E37-454E-863C-F6A8D6F12C03}" presName="vertSpace2a" presStyleCnt="0"/>
      <dgm:spPr/>
    </dgm:pt>
    <dgm:pt modelId="{AC1A4546-9349-4796-9C28-A1D6B80220C6}" type="pres">
      <dgm:prSet presAssocID="{1249EA4C-5E37-454E-863C-F6A8D6F12C03}" presName="horz2" presStyleCnt="0"/>
      <dgm:spPr/>
    </dgm:pt>
    <dgm:pt modelId="{0678736C-0852-4743-A102-55D4D576E662}" type="pres">
      <dgm:prSet presAssocID="{1249EA4C-5E37-454E-863C-F6A8D6F12C03}" presName="horzSpace2" presStyleCnt="0"/>
      <dgm:spPr/>
    </dgm:pt>
    <dgm:pt modelId="{50D45342-6617-4070-8DA0-1808BD74FC0B}" type="pres">
      <dgm:prSet presAssocID="{1249EA4C-5E37-454E-863C-F6A8D6F12C03}" presName="tx2" presStyleLbl="revTx" presStyleIdx="11" presStyleCnt="12"/>
      <dgm:spPr/>
    </dgm:pt>
    <dgm:pt modelId="{F94F95E1-D93A-42A6-8D99-532E067CE913}" type="pres">
      <dgm:prSet presAssocID="{1249EA4C-5E37-454E-863C-F6A8D6F12C03}" presName="vert2" presStyleCnt="0"/>
      <dgm:spPr/>
    </dgm:pt>
    <dgm:pt modelId="{A4B9D547-D04F-4494-8CBA-2B4E80E0FB48}" type="pres">
      <dgm:prSet presAssocID="{1249EA4C-5E37-454E-863C-F6A8D6F12C03}" presName="thinLine2b" presStyleLbl="callout" presStyleIdx="5" presStyleCnt="6"/>
      <dgm:spPr/>
    </dgm:pt>
    <dgm:pt modelId="{68F89F79-B480-4D15-B2C9-34B801934A22}" type="pres">
      <dgm:prSet presAssocID="{1249EA4C-5E37-454E-863C-F6A8D6F12C03}" presName="vertSpace2b" presStyleCnt="0"/>
      <dgm:spPr/>
    </dgm:pt>
  </dgm:ptLst>
  <dgm:cxnLst>
    <dgm:cxn modelId="{4B69D00B-2EAB-41C1-9B42-62F52F1AA01F}" srcId="{D4DD57A0-EAD8-4777-8079-80DB582E3057}" destId="{35F193EE-763E-40CA-9848-FDCE46421E42}" srcOrd="0" destOrd="0" parTransId="{3C4B9C6B-047A-4496-BB31-0158FDD48869}" sibTransId="{6E63C072-DEA6-48D9-B375-553F37202E48}"/>
    <dgm:cxn modelId="{4AFBDF0D-AAA9-4327-BF69-4ED796105C71}" srcId="{0A13A61C-544E-4E86-A5C3-189F5A0CB2EC}" destId="{D4DD57A0-EAD8-4777-8079-80DB582E3057}" srcOrd="2" destOrd="0" parTransId="{B760336C-3A4C-4C25-A95C-DEE40210EE66}" sibTransId="{24C01035-DA5B-4AF5-A53C-8E6E5540B824}"/>
    <dgm:cxn modelId="{4354030E-81AB-4DAF-AD17-6A40A4EABB14}" srcId="{1A97D117-E6AF-4580-97E2-4EE88BAC4653}" destId="{24AA0E2E-3B50-49A6-AA1D-5598E615A25E}" srcOrd="0" destOrd="0" parTransId="{1AEAA545-E1D2-443A-80FB-6F1667E95BE7}" sibTransId="{509A05E1-8B8D-4D3F-8D07-4A814F1FD4F9}"/>
    <dgm:cxn modelId="{03D8B116-CEEB-4BED-875D-D776804AC5B9}" type="presOf" srcId="{8709B72C-3E7B-44B3-BC92-7F76FACA4F10}" destId="{5B418CA5-9265-46EF-8AA6-BAB80F3A72E2}" srcOrd="0" destOrd="0" presId="urn:microsoft.com/office/officeart/2008/layout/LinedList"/>
    <dgm:cxn modelId="{23C96719-78BA-4985-A43E-54672D3CD314}" srcId="{F44563F8-BA06-45B2-95BA-C2B6565B0806}" destId="{1249EA4C-5E37-454E-863C-F6A8D6F12C03}" srcOrd="0" destOrd="0" parTransId="{59F50FCF-974B-4F56-B504-352AB428F207}" sibTransId="{DEFB86D3-8644-42A0-94AA-DD506893DB9C}"/>
    <dgm:cxn modelId="{C0C3701D-5630-4B17-BAD4-91BF4E7C7684}" type="presOf" srcId="{1249EA4C-5E37-454E-863C-F6A8D6F12C03}" destId="{50D45342-6617-4070-8DA0-1808BD74FC0B}" srcOrd="0" destOrd="0" presId="urn:microsoft.com/office/officeart/2008/layout/LinedList"/>
    <dgm:cxn modelId="{F2FB9F2C-941D-4BEF-9242-074FE866D83A}" type="presOf" srcId="{D4DD57A0-EAD8-4777-8079-80DB582E3057}" destId="{E7620C5E-3038-4DEA-92E7-95ACD53ABF7D}" srcOrd="0" destOrd="0" presId="urn:microsoft.com/office/officeart/2008/layout/LinedList"/>
    <dgm:cxn modelId="{F7E5FA3A-8516-4B01-B86F-E70B96343D36}" srcId="{0A13A61C-544E-4E86-A5C3-189F5A0CB2EC}" destId="{1A97D117-E6AF-4580-97E2-4EE88BAC4653}" srcOrd="4" destOrd="0" parTransId="{3260540B-43AE-4CB2-B21C-750C1D25F39F}" sibTransId="{A1841873-83C4-415A-82C6-ABCF6F6565EF}"/>
    <dgm:cxn modelId="{9740075D-BD4C-451E-9EF5-BDAF3B32412C}" srcId="{D9D61817-D69C-4456-8F7F-F59B67B482E1}" destId="{C0DCAAD0-B172-4B89-BB6C-A28FD19523D3}" srcOrd="0" destOrd="0" parTransId="{B1665EEB-F964-4F78-99E5-586ACC6C45AA}" sibTransId="{9B84298B-674F-4596-90EE-B57BCD0B4F2B}"/>
    <dgm:cxn modelId="{3E858743-2AA9-4833-B808-7120F28D1731}" srcId="{0A13A61C-544E-4E86-A5C3-189F5A0CB2EC}" destId="{8709B72C-3E7B-44B3-BC92-7F76FACA4F10}" srcOrd="0" destOrd="0" parTransId="{CE46D28F-0DB7-47E6-9A55-0A11A1590911}" sibTransId="{6B0135E6-9E65-4D57-A9B5-6A9E9E48220B}"/>
    <dgm:cxn modelId="{982BCC69-DCDB-4057-B9DA-C46222092E0E}" type="presOf" srcId="{1A97D117-E6AF-4580-97E2-4EE88BAC4653}" destId="{DA2E6F36-7C83-49BA-A395-CC919FB591DF}" srcOrd="0" destOrd="0" presId="urn:microsoft.com/office/officeart/2008/layout/LinedList"/>
    <dgm:cxn modelId="{B011FC70-5F89-4591-B983-41C51B5065C9}" type="presOf" srcId="{0A13A61C-544E-4E86-A5C3-189F5A0CB2EC}" destId="{B1E5E27F-3C46-4A5C-AD8E-3C479B6187C1}" srcOrd="0" destOrd="0" presId="urn:microsoft.com/office/officeart/2008/layout/LinedList"/>
    <dgm:cxn modelId="{59853F53-7CAB-4232-93A0-89DAB0726CDF}" type="presOf" srcId="{35F193EE-763E-40CA-9848-FDCE46421E42}" destId="{5DE8F7D0-0078-41C9-8405-14C9BD42E301}" srcOrd="0" destOrd="0" presId="urn:microsoft.com/office/officeart/2008/layout/LinedList"/>
    <dgm:cxn modelId="{8A7EFC77-22AE-4815-8D72-BC465CC8A2AC}" srcId="{0A13A61C-544E-4E86-A5C3-189F5A0CB2EC}" destId="{024883DF-D66B-48B9-9E54-D50177A0D760}" srcOrd="3" destOrd="0" parTransId="{BEE5D0D4-961D-4F24-8EAE-F9D5211623EA}" sibTransId="{4347E6AD-2CBA-42A2-8717-5E7ACAE749EB}"/>
    <dgm:cxn modelId="{3285127B-B19E-44E6-AEB5-E4A1E56227C5}" type="presOf" srcId="{24AA0E2E-3B50-49A6-AA1D-5598E615A25E}" destId="{BCEF631D-788E-4253-B72C-3D285E6F3FB8}" srcOrd="0" destOrd="0" presId="urn:microsoft.com/office/officeart/2008/layout/LinedList"/>
    <dgm:cxn modelId="{CDC9F680-F008-4AC8-BA58-F8E6889DC464}" type="presOf" srcId="{B40D9D75-3793-4BAB-9C6A-FF2FC9BCA577}" destId="{B2A09AF3-7C04-4DC8-A5D9-188C2BD7AA0B}" srcOrd="0" destOrd="0" presId="urn:microsoft.com/office/officeart/2008/layout/LinedList"/>
    <dgm:cxn modelId="{E95CE399-1BC7-454F-9229-4FE03D6124A3}" type="presOf" srcId="{C0DCAAD0-B172-4B89-BB6C-A28FD19523D3}" destId="{B9065D4B-685F-4D13-BD5F-C1E712D2FDBB}" srcOrd="0" destOrd="0" presId="urn:microsoft.com/office/officeart/2008/layout/LinedList"/>
    <dgm:cxn modelId="{D1CA149A-3CE0-4AAA-A833-08B974CFD2FF}" srcId="{8709B72C-3E7B-44B3-BC92-7F76FACA4F10}" destId="{B40D9D75-3793-4BAB-9C6A-FF2FC9BCA577}" srcOrd="0" destOrd="0" parTransId="{CADD944E-EF79-4783-8D41-BBE45BAB055D}" sibTransId="{C0F2C9A0-772A-457A-8595-96A8C8A7D5E7}"/>
    <dgm:cxn modelId="{DCE1E2B1-278D-4345-AE26-40487B444C32}" type="presOf" srcId="{D9D61817-D69C-4456-8F7F-F59B67B482E1}" destId="{30709C74-A038-4A78-B03C-B5C249C7D6E3}" srcOrd="0" destOrd="0" presId="urn:microsoft.com/office/officeart/2008/layout/LinedList"/>
    <dgm:cxn modelId="{8E08D9B2-040A-40D6-9CC2-5E099187AF36}" type="presOf" srcId="{024883DF-D66B-48B9-9E54-D50177A0D760}" destId="{870B92DE-FD31-4313-9A52-6DBF4C392185}" srcOrd="0" destOrd="0" presId="urn:microsoft.com/office/officeart/2008/layout/LinedList"/>
    <dgm:cxn modelId="{74F0E1D3-FBAB-483B-B91E-C8A584003CE5}" srcId="{024883DF-D66B-48B9-9E54-D50177A0D760}" destId="{F1E9DCAB-BA77-441B-AFFE-028DE1C6AB2C}" srcOrd="0" destOrd="0" parTransId="{070DD395-D2A9-4172-BF9F-9D524BDEE59F}" sibTransId="{5E84390D-9889-4182-AC77-60C5CB3A31C0}"/>
    <dgm:cxn modelId="{F2ECB1D6-136B-45F5-B4D3-4D26711E8D73}" srcId="{0A13A61C-544E-4E86-A5C3-189F5A0CB2EC}" destId="{D9D61817-D69C-4456-8F7F-F59B67B482E1}" srcOrd="1" destOrd="0" parTransId="{E30D13C9-AC17-4510-A98B-3C80297D9394}" sibTransId="{58C29BE2-78E8-4095-BDFD-99ABA7DC574C}"/>
    <dgm:cxn modelId="{4245D2DE-2F96-4650-8DFE-D25CB18B44C0}" type="presOf" srcId="{F1E9DCAB-BA77-441B-AFFE-028DE1C6AB2C}" destId="{F64CB693-0525-44BE-82E3-76AECEAA7EED}" srcOrd="0" destOrd="0" presId="urn:microsoft.com/office/officeart/2008/layout/LinedList"/>
    <dgm:cxn modelId="{2CC0CEF3-ACB4-4B69-89B1-696AF707FF57}" srcId="{0A13A61C-544E-4E86-A5C3-189F5A0CB2EC}" destId="{F44563F8-BA06-45B2-95BA-C2B6565B0806}" srcOrd="5" destOrd="0" parTransId="{66711EF6-6335-44C9-8DDE-636F9C4CD038}" sibTransId="{909D5873-C5D5-49CB-9758-37CA17E6D3F1}"/>
    <dgm:cxn modelId="{656A8BFA-930C-4946-BE21-C62B18CE2417}" type="presOf" srcId="{F44563F8-BA06-45B2-95BA-C2B6565B0806}" destId="{A14897A3-3218-4D65-893E-E593D4479297}" srcOrd="0" destOrd="0" presId="urn:microsoft.com/office/officeart/2008/layout/LinedList"/>
    <dgm:cxn modelId="{61B8C662-8DF6-4651-AD00-BB4653F99FF3}" type="presParOf" srcId="{B1E5E27F-3C46-4A5C-AD8E-3C479B6187C1}" destId="{A6B71F92-B7D4-4B7F-A8F1-6E2235F17B90}" srcOrd="0" destOrd="0" presId="urn:microsoft.com/office/officeart/2008/layout/LinedList"/>
    <dgm:cxn modelId="{7B3F2AD8-8A93-48C3-9E5C-68225AA2A6EA}" type="presParOf" srcId="{B1E5E27F-3C46-4A5C-AD8E-3C479B6187C1}" destId="{EEA085DD-D69A-4966-AB67-790471DC5E58}" srcOrd="1" destOrd="0" presId="urn:microsoft.com/office/officeart/2008/layout/LinedList"/>
    <dgm:cxn modelId="{823E1DAD-B640-442C-861B-7C9D500A13B5}" type="presParOf" srcId="{EEA085DD-D69A-4966-AB67-790471DC5E58}" destId="{5B418CA5-9265-46EF-8AA6-BAB80F3A72E2}" srcOrd="0" destOrd="0" presId="urn:microsoft.com/office/officeart/2008/layout/LinedList"/>
    <dgm:cxn modelId="{FFE0DF21-3B2C-4CCF-B859-FF2085AAF226}" type="presParOf" srcId="{EEA085DD-D69A-4966-AB67-790471DC5E58}" destId="{5E83C72C-C096-4736-8D8A-F17BB649427F}" srcOrd="1" destOrd="0" presId="urn:microsoft.com/office/officeart/2008/layout/LinedList"/>
    <dgm:cxn modelId="{B7F519C7-A0BE-41B0-88E9-1AEA34457067}" type="presParOf" srcId="{5E83C72C-C096-4736-8D8A-F17BB649427F}" destId="{36EEA0FC-733B-4601-A8F5-2A2D126C3437}" srcOrd="0" destOrd="0" presId="urn:microsoft.com/office/officeart/2008/layout/LinedList"/>
    <dgm:cxn modelId="{6EE7F5B0-B23B-40AC-B2AD-9E127868114E}" type="presParOf" srcId="{5E83C72C-C096-4736-8D8A-F17BB649427F}" destId="{F2416620-DAF4-4C0D-800F-2F4B4B0101DA}" srcOrd="1" destOrd="0" presId="urn:microsoft.com/office/officeart/2008/layout/LinedList"/>
    <dgm:cxn modelId="{FAAE8D30-2FE2-40BF-BC5D-B2E43CB9D0C2}" type="presParOf" srcId="{F2416620-DAF4-4C0D-800F-2F4B4B0101DA}" destId="{BCC6A397-96B6-42EA-A465-6782749CCB2F}" srcOrd="0" destOrd="0" presId="urn:microsoft.com/office/officeart/2008/layout/LinedList"/>
    <dgm:cxn modelId="{C147E4CB-B204-4DEB-AB3F-C6197A281074}" type="presParOf" srcId="{F2416620-DAF4-4C0D-800F-2F4B4B0101DA}" destId="{B2A09AF3-7C04-4DC8-A5D9-188C2BD7AA0B}" srcOrd="1" destOrd="0" presId="urn:microsoft.com/office/officeart/2008/layout/LinedList"/>
    <dgm:cxn modelId="{7CFF71E9-489B-4961-82F6-1E3276D143AC}" type="presParOf" srcId="{F2416620-DAF4-4C0D-800F-2F4B4B0101DA}" destId="{6D0AE051-3027-4B29-B8A2-F7E20B8F0991}" srcOrd="2" destOrd="0" presId="urn:microsoft.com/office/officeart/2008/layout/LinedList"/>
    <dgm:cxn modelId="{CF72C24C-8753-48E4-A6E7-5F9A24B81AD0}" type="presParOf" srcId="{5E83C72C-C096-4736-8D8A-F17BB649427F}" destId="{5085A402-32D0-4FF0-B0C2-C8307D761C15}" srcOrd="2" destOrd="0" presId="urn:microsoft.com/office/officeart/2008/layout/LinedList"/>
    <dgm:cxn modelId="{47B671F8-546E-438B-AD1C-7BF6000102B9}" type="presParOf" srcId="{5E83C72C-C096-4736-8D8A-F17BB649427F}" destId="{70F9C611-838D-4033-A424-531B54E8F108}" srcOrd="3" destOrd="0" presId="urn:microsoft.com/office/officeart/2008/layout/LinedList"/>
    <dgm:cxn modelId="{5423CC02-5BF9-4263-AC64-8E0795D64278}" type="presParOf" srcId="{B1E5E27F-3C46-4A5C-AD8E-3C479B6187C1}" destId="{C1A37D63-9512-4490-8416-61AC0357DB8C}" srcOrd="2" destOrd="0" presId="urn:microsoft.com/office/officeart/2008/layout/LinedList"/>
    <dgm:cxn modelId="{89AB9145-9D2E-4D71-B968-59C4B9A10150}" type="presParOf" srcId="{B1E5E27F-3C46-4A5C-AD8E-3C479B6187C1}" destId="{5648DCB1-E7EE-407B-B35D-67806E27A727}" srcOrd="3" destOrd="0" presId="urn:microsoft.com/office/officeart/2008/layout/LinedList"/>
    <dgm:cxn modelId="{E248EC5F-4F17-432D-AEB8-C66A3F181520}" type="presParOf" srcId="{5648DCB1-E7EE-407B-B35D-67806E27A727}" destId="{30709C74-A038-4A78-B03C-B5C249C7D6E3}" srcOrd="0" destOrd="0" presId="urn:microsoft.com/office/officeart/2008/layout/LinedList"/>
    <dgm:cxn modelId="{BD555CEF-B442-4CD0-94FE-0F685A9644E9}" type="presParOf" srcId="{5648DCB1-E7EE-407B-B35D-67806E27A727}" destId="{92123972-D39B-4FA3-B48B-33983D68822C}" srcOrd="1" destOrd="0" presId="urn:microsoft.com/office/officeart/2008/layout/LinedList"/>
    <dgm:cxn modelId="{DB4A0B54-6E3D-46A8-AC48-EA06008CAACF}" type="presParOf" srcId="{92123972-D39B-4FA3-B48B-33983D68822C}" destId="{8FA2072A-364B-45DB-9ABC-E3A4BC3E411A}" srcOrd="0" destOrd="0" presId="urn:microsoft.com/office/officeart/2008/layout/LinedList"/>
    <dgm:cxn modelId="{5DADAA33-3EA5-4B38-AB69-6F2A08D353BD}" type="presParOf" srcId="{92123972-D39B-4FA3-B48B-33983D68822C}" destId="{976024AF-9DAF-4D11-9AF6-EEEF8F205665}" srcOrd="1" destOrd="0" presId="urn:microsoft.com/office/officeart/2008/layout/LinedList"/>
    <dgm:cxn modelId="{A544C452-282E-4D87-88A1-F71C8B8248F8}" type="presParOf" srcId="{976024AF-9DAF-4D11-9AF6-EEEF8F205665}" destId="{9EB7EDA3-89D4-4820-A919-66877E3F48C7}" srcOrd="0" destOrd="0" presId="urn:microsoft.com/office/officeart/2008/layout/LinedList"/>
    <dgm:cxn modelId="{7CFEF310-DE02-41E3-B598-FF52DD781F89}" type="presParOf" srcId="{976024AF-9DAF-4D11-9AF6-EEEF8F205665}" destId="{B9065D4B-685F-4D13-BD5F-C1E712D2FDBB}" srcOrd="1" destOrd="0" presId="urn:microsoft.com/office/officeart/2008/layout/LinedList"/>
    <dgm:cxn modelId="{E18D9BC8-0F8B-4E7D-A8BA-1C11E59D98C4}" type="presParOf" srcId="{976024AF-9DAF-4D11-9AF6-EEEF8F205665}" destId="{EE30EA14-324A-455A-8BCB-A53F5FF190BF}" srcOrd="2" destOrd="0" presId="urn:microsoft.com/office/officeart/2008/layout/LinedList"/>
    <dgm:cxn modelId="{7E5F9F55-FDC6-436A-8A78-D25225D1EEB4}" type="presParOf" srcId="{92123972-D39B-4FA3-B48B-33983D68822C}" destId="{7945ADE6-8822-4597-BC0C-32390128BF9C}" srcOrd="2" destOrd="0" presId="urn:microsoft.com/office/officeart/2008/layout/LinedList"/>
    <dgm:cxn modelId="{C9F46A01-4042-4E8E-9DA1-7B03BE45AD27}" type="presParOf" srcId="{92123972-D39B-4FA3-B48B-33983D68822C}" destId="{D4457E7B-30B8-431B-A6A8-399F65ECF8DC}" srcOrd="3" destOrd="0" presId="urn:microsoft.com/office/officeart/2008/layout/LinedList"/>
    <dgm:cxn modelId="{D82062D0-FF74-499F-B670-0434FA34ED85}" type="presParOf" srcId="{B1E5E27F-3C46-4A5C-AD8E-3C479B6187C1}" destId="{4CC8A8FF-5361-434B-BFBC-F244BC310F3D}" srcOrd="4" destOrd="0" presId="urn:microsoft.com/office/officeart/2008/layout/LinedList"/>
    <dgm:cxn modelId="{8F5A0ECC-6D41-4332-959E-B4B3ED75C65F}" type="presParOf" srcId="{B1E5E27F-3C46-4A5C-AD8E-3C479B6187C1}" destId="{DCFA9697-2B3B-4770-A61F-519A07F1D499}" srcOrd="5" destOrd="0" presId="urn:microsoft.com/office/officeart/2008/layout/LinedList"/>
    <dgm:cxn modelId="{9F1A1E4C-D701-4264-B48C-B214EA3728AA}" type="presParOf" srcId="{DCFA9697-2B3B-4770-A61F-519A07F1D499}" destId="{E7620C5E-3038-4DEA-92E7-95ACD53ABF7D}" srcOrd="0" destOrd="0" presId="urn:microsoft.com/office/officeart/2008/layout/LinedList"/>
    <dgm:cxn modelId="{5C672FA5-7487-4195-A842-054A8B3D6CA0}" type="presParOf" srcId="{DCFA9697-2B3B-4770-A61F-519A07F1D499}" destId="{49F9FE47-307E-4E85-BC2C-DFC3BB308960}" srcOrd="1" destOrd="0" presId="urn:microsoft.com/office/officeart/2008/layout/LinedList"/>
    <dgm:cxn modelId="{A2276E1D-580A-4DC3-B39D-A9E76A65D4AC}" type="presParOf" srcId="{49F9FE47-307E-4E85-BC2C-DFC3BB308960}" destId="{E7A159E1-E705-4F60-B0A6-9A1563F17E6A}" srcOrd="0" destOrd="0" presId="urn:microsoft.com/office/officeart/2008/layout/LinedList"/>
    <dgm:cxn modelId="{BA572FA2-3D67-4C98-A377-8AACA2D0243A}" type="presParOf" srcId="{49F9FE47-307E-4E85-BC2C-DFC3BB308960}" destId="{E4BA6DE5-2A24-43A7-AEE1-7EE2C5AB2596}" srcOrd="1" destOrd="0" presId="urn:microsoft.com/office/officeart/2008/layout/LinedList"/>
    <dgm:cxn modelId="{78A774AD-E446-48A1-BDFF-311FF2041F05}" type="presParOf" srcId="{E4BA6DE5-2A24-43A7-AEE1-7EE2C5AB2596}" destId="{316DF987-6576-4877-B8F5-5D98E2008F95}" srcOrd="0" destOrd="0" presId="urn:microsoft.com/office/officeart/2008/layout/LinedList"/>
    <dgm:cxn modelId="{78488FD1-FD10-4756-9F46-A609FBE64A6E}" type="presParOf" srcId="{E4BA6DE5-2A24-43A7-AEE1-7EE2C5AB2596}" destId="{5DE8F7D0-0078-41C9-8405-14C9BD42E301}" srcOrd="1" destOrd="0" presId="urn:microsoft.com/office/officeart/2008/layout/LinedList"/>
    <dgm:cxn modelId="{9ADE1434-0ECF-4F5B-8620-39D63B3F7159}" type="presParOf" srcId="{E4BA6DE5-2A24-43A7-AEE1-7EE2C5AB2596}" destId="{D946E5EC-E638-4AD3-9A73-AEDEF3B2ECA0}" srcOrd="2" destOrd="0" presId="urn:microsoft.com/office/officeart/2008/layout/LinedList"/>
    <dgm:cxn modelId="{4903306B-984F-4F0D-BFB1-E29CD9787152}" type="presParOf" srcId="{49F9FE47-307E-4E85-BC2C-DFC3BB308960}" destId="{BF343EA0-125E-4F41-AB90-489A4C6E7211}" srcOrd="2" destOrd="0" presId="urn:microsoft.com/office/officeart/2008/layout/LinedList"/>
    <dgm:cxn modelId="{C576FC58-306B-4BE8-B4AB-97A11E1D8DA4}" type="presParOf" srcId="{49F9FE47-307E-4E85-BC2C-DFC3BB308960}" destId="{F8B56200-DFA5-4039-889C-F6B8C6ED3668}" srcOrd="3" destOrd="0" presId="urn:microsoft.com/office/officeart/2008/layout/LinedList"/>
    <dgm:cxn modelId="{C27319F6-E257-4E37-B487-A268672129BE}" type="presParOf" srcId="{B1E5E27F-3C46-4A5C-AD8E-3C479B6187C1}" destId="{A58F2DFE-2BDE-40E1-AB30-7A1CCAA8D235}" srcOrd="6" destOrd="0" presId="urn:microsoft.com/office/officeart/2008/layout/LinedList"/>
    <dgm:cxn modelId="{2894E827-1DC2-4149-AEE7-182CF49B67B3}" type="presParOf" srcId="{B1E5E27F-3C46-4A5C-AD8E-3C479B6187C1}" destId="{C21637FE-3289-4C57-A035-2B988D602F3A}" srcOrd="7" destOrd="0" presId="urn:microsoft.com/office/officeart/2008/layout/LinedList"/>
    <dgm:cxn modelId="{4A378653-BE69-476A-AECA-76B5EF3CB26B}" type="presParOf" srcId="{C21637FE-3289-4C57-A035-2B988D602F3A}" destId="{870B92DE-FD31-4313-9A52-6DBF4C392185}" srcOrd="0" destOrd="0" presId="urn:microsoft.com/office/officeart/2008/layout/LinedList"/>
    <dgm:cxn modelId="{FB40B435-8FD7-4AB4-BE51-EBC805C590A5}" type="presParOf" srcId="{C21637FE-3289-4C57-A035-2B988D602F3A}" destId="{87B909A4-5B18-41EE-9D9D-CC422AC80A3E}" srcOrd="1" destOrd="0" presId="urn:microsoft.com/office/officeart/2008/layout/LinedList"/>
    <dgm:cxn modelId="{587D4226-2894-42E2-BA50-36671394FF0F}" type="presParOf" srcId="{87B909A4-5B18-41EE-9D9D-CC422AC80A3E}" destId="{A42D731F-0766-444C-A7C2-56DDBF8D5669}" srcOrd="0" destOrd="0" presId="urn:microsoft.com/office/officeart/2008/layout/LinedList"/>
    <dgm:cxn modelId="{C97F8A04-97B0-4E91-A5BF-9F55BF6244A9}" type="presParOf" srcId="{87B909A4-5B18-41EE-9D9D-CC422AC80A3E}" destId="{941E3081-5B8E-4344-B9DB-AB3B0BEE28AF}" srcOrd="1" destOrd="0" presId="urn:microsoft.com/office/officeart/2008/layout/LinedList"/>
    <dgm:cxn modelId="{5CD757BA-F6EE-4B86-A831-67137B940FC2}" type="presParOf" srcId="{941E3081-5B8E-4344-B9DB-AB3B0BEE28AF}" destId="{20A2B324-E450-4097-9507-80CE45425997}" srcOrd="0" destOrd="0" presId="urn:microsoft.com/office/officeart/2008/layout/LinedList"/>
    <dgm:cxn modelId="{C9ECE44A-B2B4-4333-A7A4-18D7B42B727F}" type="presParOf" srcId="{941E3081-5B8E-4344-B9DB-AB3B0BEE28AF}" destId="{F64CB693-0525-44BE-82E3-76AECEAA7EED}" srcOrd="1" destOrd="0" presId="urn:microsoft.com/office/officeart/2008/layout/LinedList"/>
    <dgm:cxn modelId="{A5735B25-81DA-4B3B-8182-70C60A1BD1DC}" type="presParOf" srcId="{941E3081-5B8E-4344-B9DB-AB3B0BEE28AF}" destId="{4E489C9F-5D97-41B7-953B-259C9D1CB876}" srcOrd="2" destOrd="0" presId="urn:microsoft.com/office/officeart/2008/layout/LinedList"/>
    <dgm:cxn modelId="{63A6A7DC-767F-4E06-B83B-E16A70377381}" type="presParOf" srcId="{87B909A4-5B18-41EE-9D9D-CC422AC80A3E}" destId="{2D748D29-B6A6-4CC5-B9F5-50642038078E}" srcOrd="2" destOrd="0" presId="urn:microsoft.com/office/officeart/2008/layout/LinedList"/>
    <dgm:cxn modelId="{B567E0E5-C688-43CC-9853-92C2C50DE189}" type="presParOf" srcId="{87B909A4-5B18-41EE-9D9D-CC422AC80A3E}" destId="{FDECC8E0-E7B0-423D-BE5C-2DE99D9C9D6F}" srcOrd="3" destOrd="0" presId="urn:microsoft.com/office/officeart/2008/layout/LinedList"/>
    <dgm:cxn modelId="{9DAA8829-647A-40A1-82DF-4B0BE6268B45}" type="presParOf" srcId="{B1E5E27F-3C46-4A5C-AD8E-3C479B6187C1}" destId="{F357B55C-CBE3-4862-B116-53390C33AAF2}" srcOrd="8" destOrd="0" presId="urn:microsoft.com/office/officeart/2008/layout/LinedList"/>
    <dgm:cxn modelId="{F2A61DAC-AD2C-434F-A84E-766DD9D4D86F}" type="presParOf" srcId="{B1E5E27F-3C46-4A5C-AD8E-3C479B6187C1}" destId="{CE71F52C-2F14-48A1-9C8E-FEDA22756498}" srcOrd="9" destOrd="0" presId="urn:microsoft.com/office/officeart/2008/layout/LinedList"/>
    <dgm:cxn modelId="{AD5136AC-FC25-4D1C-934D-14C960B666E4}" type="presParOf" srcId="{CE71F52C-2F14-48A1-9C8E-FEDA22756498}" destId="{DA2E6F36-7C83-49BA-A395-CC919FB591DF}" srcOrd="0" destOrd="0" presId="urn:microsoft.com/office/officeart/2008/layout/LinedList"/>
    <dgm:cxn modelId="{BFC342DE-BC8B-4657-84D8-2D20126C0750}" type="presParOf" srcId="{CE71F52C-2F14-48A1-9C8E-FEDA22756498}" destId="{03E9A2DA-AAA9-4287-951F-72BAE9CDBA57}" srcOrd="1" destOrd="0" presId="urn:microsoft.com/office/officeart/2008/layout/LinedList"/>
    <dgm:cxn modelId="{F2E91BC3-E322-4FAD-83A4-4F5382B5F412}" type="presParOf" srcId="{03E9A2DA-AAA9-4287-951F-72BAE9CDBA57}" destId="{760014D7-FEC6-4717-8517-514C35C61DE9}" srcOrd="0" destOrd="0" presId="urn:microsoft.com/office/officeart/2008/layout/LinedList"/>
    <dgm:cxn modelId="{3C5D639C-34E5-4B99-ABCC-76DD4BEF973A}" type="presParOf" srcId="{03E9A2DA-AAA9-4287-951F-72BAE9CDBA57}" destId="{EE411B1F-DA45-4148-9E56-E0E974D9CE9A}" srcOrd="1" destOrd="0" presId="urn:microsoft.com/office/officeart/2008/layout/LinedList"/>
    <dgm:cxn modelId="{DE4BE181-C7E8-4A48-83BD-CFF00D984646}" type="presParOf" srcId="{EE411B1F-DA45-4148-9E56-E0E974D9CE9A}" destId="{D5B6E712-C0EA-4D50-B22C-765A563FADF2}" srcOrd="0" destOrd="0" presId="urn:microsoft.com/office/officeart/2008/layout/LinedList"/>
    <dgm:cxn modelId="{844B2FCB-804D-4300-872B-9D84AEF36A6E}" type="presParOf" srcId="{EE411B1F-DA45-4148-9E56-E0E974D9CE9A}" destId="{BCEF631D-788E-4253-B72C-3D285E6F3FB8}" srcOrd="1" destOrd="0" presId="urn:microsoft.com/office/officeart/2008/layout/LinedList"/>
    <dgm:cxn modelId="{86B805B1-005B-4F28-AADA-46A63DD78629}" type="presParOf" srcId="{EE411B1F-DA45-4148-9E56-E0E974D9CE9A}" destId="{1E9206AA-7A98-4137-B065-B4DA0EB20F7A}" srcOrd="2" destOrd="0" presId="urn:microsoft.com/office/officeart/2008/layout/LinedList"/>
    <dgm:cxn modelId="{73479BCD-080F-471D-89EC-F353BF138D3B}" type="presParOf" srcId="{03E9A2DA-AAA9-4287-951F-72BAE9CDBA57}" destId="{49A9D91D-9856-4B5C-BFE4-4B2D728C6E39}" srcOrd="2" destOrd="0" presId="urn:microsoft.com/office/officeart/2008/layout/LinedList"/>
    <dgm:cxn modelId="{67592D47-9132-4890-BA46-DA201F2EC185}" type="presParOf" srcId="{03E9A2DA-AAA9-4287-951F-72BAE9CDBA57}" destId="{2A0D0E72-10B9-4E0C-A0CA-3750E1E1D859}" srcOrd="3" destOrd="0" presId="urn:microsoft.com/office/officeart/2008/layout/LinedList"/>
    <dgm:cxn modelId="{73FC9556-190A-4FEF-8284-06F9E158C137}" type="presParOf" srcId="{B1E5E27F-3C46-4A5C-AD8E-3C479B6187C1}" destId="{32810093-BE1F-40C1-84B1-38A836F76629}" srcOrd="10" destOrd="0" presId="urn:microsoft.com/office/officeart/2008/layout/LinedList"/>
    <dgm:cxn modelId="{94BC9993-199F-46CC-A93C-D70585E5B5C3}" type="presParOf" srcId="{B1E5E27F-3C46-4A5C-AD8E-3C479B6187C1}" destId="{F4AF12BF-9286-44F2-A27F-74E51E24647F}" srcOrd="11" destOrd="0" presId="urn:microsoft.com/office/officeart/2008/layout/LinedList"/>
    <dgm:cxn modelId="{008B9FB2-796A-4E42-989F-6592E0AB780A}" type="presParOf" srcId="{F4AF12BF-9286-44F2-A27F-74E51E24647F}" destId="{A14897A3-3218-4D65-893E-E593D4479297}" srcOrd="0" destOrd="0" presId="urn:microsoft.com/office/officeart/2008/layout/LinedList"/>
    <dgm:cxn modelId="{296C5CD0-5CE1-4E53-AB71-CB9DD131BBB9}" type="presParOf" srcId="{F4AF12BF-9286-44F2-A27F-74E51E24647F}" destId="{3F51DBD9-1FC5-45C2-BDCD-02FCCEF6F38E}" srcOrd="1" destOrd="0" presId="urn:microsoft.com/office/officeart/2008/layout/LinedList"/>
    <dgm:cxn modelId="{3DEB9CCC-D135-499F-A3F4-AAE92597CCA4}" type="presParOf" srcId="{3F51DBD9-1FC5-45C2-BDCD-02FCCEF6F38E}" destId="{41DFB26F-CDA1-4A00-92D5-27D6DDC218D0}" srcOrd="0" destOrd="0" presId="urn:microsoft.com/office/officeart/2008/layout/LinedList"/>
    <dgm:cxn modelId="{12E36C48-3622-427B-9FEF-A52506742A25}" type="presParOf" srcId="{3F51DBD9-1FC5-45C2-BDCD-02FCCEF6F38E}" destId="{AC1A4546-9349-4796-9C28-A1D6B80220C6}" srcOrd="1" destOrd="0" presId="urn:microsoft.com/office/officeart/2008/layout/LinedList"/>
    <dgm:cxn modelId="{6220B878-F2F3-461F-8686-0569897CED59}" type="presParOf" srcId="{AC1A4546-9349-4796-9C28-A1D6B80220C6}" destId="{0678736C-0852-4743-A102-55D4D576E662}" srcOrd="0" destOrd="0" presId="urn:microsoft.com/office/officeart/2008/layout/LinedList"/>
    <dgm:cxn modelId="{199ED8F8-5DD0-4F83-8D7D-668259E51A9A}" type="presParOf" srcId="{AC1A4546-9349-4796-9C28-A1D6B80220C6}" destId="{50D45342-6617-4070-8DA0-1808BD74FC0B}" srcOrd="1" destOrd="0" presId="urn:microsoft.com/office/officeart/2008/layout/LinedList"/>
    <dgm:cxn modelId="{6E4C3A67-3213-4785-9569-BCA9ABA5A2C2}" type="presParOf" srcId="{AC1A4546-9349-4796-9C28-A1D6B80220C6}" destId="{F94F95E1-D93A-42A6-8D99-532E067CE913}" srcOrd="2" destOrd="0" presId="urn:microsoft.com/office/officeart/2008/layout/LinedList"/>
    <dgm:cxn modelId="{91FCE475-1727-4CA0-BE99-54E159D98245}" type="presParOf" srcId="{3F51DBD9-1FC5-45C2-BDCD-02FCCEF6F38E}" destId="{A4B9D547-D04F-4494-8CBA-2B4E80E0FB48}" srcOrd="2" destOrd="0" presId="urn:microsoft.com/office/officeart/2008/layout/LinedList"/>
    <dgm:cxn modelId="{05B25295-6463-4E38-9E8A-C24009B3DC63}" type="presParOf" srcId="{3F51DBD9-1FC5-45C2-BDCD-02FCCEF6F38E}" destId="{68F89F79-B480-4D15-B2C9-34B801934A22}" srcOrd="3"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1DAFFF7-173A-4F7B-8B8B-DC54BE639E40}" type="doc">
      <dgm:prSet loTypeId="urn:microsoft.com/office/officeart/2005/8/layout/hierarchy4" loCatId="hierarchy" qsTypeId="urn:microsoft.com/office/officeart/2005/8/quickstyle/simple1" qsCatId="simple" csTypeId="urn:microsoft.com/office/officeart/2005/8/colors/accent0_3" csCatId="mainScheme" phldr="1"/>
      <dgm:spPr/>
      <dgm:t>
        <a:bodyPr/>
        <a:lstStyle/>
        <a:p>
          <a:endParaRPr lang="en-US"/>
        </a:p>
      </dgm:t>
    </dgm:pt>
    <dgm:pt modelId="{790F5DD1-AA4D-4E51-AAEF-B6C1D257C37F}">
      <dgm:prSet/>
      <dgm:spPr/>
      <dgm:t>
        <a:bodyPr/>
        <a:lstStyle/>
        <a:p>
          <a:r>
            <a:rPr lang="en-US"/>
            <a:t>3.2 Tạo và thiết kế, tổ chức cây thư mục cho máy chủ</a:t>
          </a:r>
          <a:endParaRPr lang="en-US" b="0"/>
        </a:p>
      </dgm:t>
    </dgm:pt>
    <dgm:pt modelId="{DE562E73-FE3A-4339-84E6-6AEAB7DDDB5A}" type="parTrans" cxnId="{94A7652E-A385-479E-B7DD-161C4AC537E1}">
      <dgm:prSet/>
      <dgm:spPr/>
      <dgm:t>
        <a:bodyPr/>
        <a:lstStyle/>
        <a:p>
          <a:endParaRPr lang="en-US"/>
        </a:p>
      </dgm:t>
    </dgm:pt>
    <dgm:pt modelId="{548D5734-B74C-4A13-85A7-D1567AE5CD8B}" type="sibTrans" cxnId="{94A7652E-A385-479E-B7DD-161C4AC537E1}">
      <dgm:prSet/>
      <dgm:spPr/>
      <dgm:t>
        <a:bodyPr/>
        <a:lstStyle/>
        <a:p>
          <a:endParaRPr lang="en-US"/>
        </a:p>
      </dgm:t>
    </dgm:pt>
    <dgm:pt modelId="{B3377386-9B19-46B9-BFBC-4C8977AFF62E}" type="pres">
      <dgm:prSet presAssocID="{81DAFFF7-173A-4F7B-8B8B-DC54BE639E40}" presName="Name0" presStyleCnt="0">
        <dgm:presLayoutVars>
          <dgm:chPref val="1"/>
          <dgm:dir/>
          <dgm:animOne val="branch"/>
          <dgm:animLvl val="lvl"/>
          <dgm:resizeHandles/>
        </dgm:presLayoutVars>
      </dgm:prSet>
      <dgm:spPr/>
    </dgm:pt>
    <dgm:pt modelId="{7E63BDA8-2D2C-4BF6-8AA9-D3505CE1BE7B}" type="pres">
      <dgm:prSet presAssocID="{790F5DD1-AA4D-4E51-AAEF-B6C1D257C37F}" presName="vertOne" presStyleCnt="0"/>
      <dgm:spPr/>
    </dgm:pt>
    <dgm:pt modelId="{1E2FF7A8-03D8-40D4-9A1F-D194E3AEDE00}" type="pres">
      <dgm:prSet presAssocID="{790F5DD1-AA4D-4E51-AAEF-B6C1D257C37F}" presName="txOne" presStyleLbl="node0" presStyleIdx="0" presStyleCnt="1" custLinFactNeighborX="-7672" custLinFactNeighborY="-989">
        <dgm:presLayoutVars>
          <dgm:chPref val="3"/>
        </dgm:presLayoutVars>
      </dgm:prSet>
      <dgm:spPr/>
    </dgm:pt>
    <dgm:pt modelId="{7D966A25-3EF5-43F3-8F67-D57F5C899593}" type="pres">
      <dgm:prSet presAssocID="{790F5DD1-AA4D-4E51-AAEF-B6C1D257C37F}" presName="horzOne" presStyleCnt="0"/>
      <dgm:spPr/>
    </dgm:pt>
  </dgm:ptLst>
  <dgm:cxnLst>
    <dgm:cxn modelId="{94A7652E-A385-479E-B7DD-161C4AC537E1}" srcId="{81DAFFF7-173A-4F7B-8B8B-DC54BE639E40}" destId="{790F5DD1-AA4D-4E51-AAEF-B6C1D257C37F}" srcOrd="0" destOrd="0" parTransId="{DE562E73-FE3A-4339-84E6-6AEAB7DDDB5A}" sibTransId="{548D5734-B74C-4A13-85A7-D1567AE5CD8B}"/>
    <dgm:cxn modelId="{5F83F865-696A-4D91-AFD3-65C37C0161BA}" type="presOf" srcId="{790F5DD1-AA4D-4E51-AAEF-B6C1D257C37F}" destId="{1E2FF7A8-03D8-40D4-9A1F-D194E3AEDE00}" srcOrd="0" destOrd="0" presId="urn:microsoft.com/office/officeart/2005/8/layout/hierarchy4"/>
    <dgm:cxn modelId="{53340FD5-9727-4F60-B8DC-5677BAB71466}" type="presOf" srcId="{81DAFFF7-173A-4F7B-8B8B-DC54BE639E40}" destId="{B3377386-9B19-46B9-BFBC-4C8977AFF62E}" srcOrd="0" destOrd="0" presId="urn:microsoft.com/office/officeart/2005/8/layout/hierarchy4"/>
    <dgm:cxn modelId="{FB366F63-3B5C-485B-AE32-4EC1CD4C4770}" type="presParOf" srcId="{B3377386-9B19-46B9-BFBC-4C8977AFF62E}" destId="{7E63BDA8-2D2C-4BF6-8AA9-D3505CE1BE7B}" srcOrd="0" destOrd="0" presId="urn:microsoft.com/office/officeart/2005/8/layout/hierarchy4"/>
    <dgm:cxn modelId="{24833EFC-2E88-44C4-8CED-4556DF1BAC04}" type="presParOf" srcId="{7E63BDA8-2D2C-4BF6-8AA9-D3505CE1BE7B}" destId="{1E2FF7A8-03D8-40D4-9A1F-D194E3AEDE00}" srcOrd="0" destOrd="0" presId="urn:microsoft.com/office/officeart/2005/8/layout/hierarchy4"/>
    <dgm:cxn modelId="{2FA01750-01E0-4FE5-93DF-D5B894C30BEF}" type="presParOf" srcId="{7E63BDA8-2D2C-4BF6-8AA9-D3505CE1BE7B}" destId="{7D966A25-3EF5-43F3-8F67-D57F5C899593}"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2E0A030-A8A8-4C58-92A2-7F3DF8130593}" type="doc">
      <dgm:prSet loTypeId="urn:microsoft.com/office/officeart/2008/layout/HorizontalMultiLevelHierarchy" loCatId="hierarchy" qsTypeId="urn:microsoft.com/office/officeart/2005/8/quickstyle/simple1" qsCatId="simple" csTypeId="urn:microsoft.com/office/officeart/2005/8/colors/accent0_3" csCatId="mainScheme"/>
      <dgm:spPr/>
      <dgm:t>
        <a:bodyPr/>
        <a:lstStyle/>
        <a:p>
          <a:endParaRPr lang="en-US"/>
        </a:p>
      </dgm:t>
    </dgm:pt>
    <dgm:pt modelId="{71F5A479-B184-4FAE-BFE9-C2784BAB0651}">
      <dgm:prSet/>
      <dgm:spPr/>
      <dgm:t>
        <a:bodyPr/>
        <a:lstStyle/>
        <a:p>
          <a:r>
            <a:rPr lang="en-US"/>
            <a:t>Back</a:t>
          </a:r>
        </a:p>
      </dgm:t>
    </dgm:pt>
    <dgm:pt modelId="{3A2D0D97-E475-44E2-9E25-C2DAF3D87421}" type="parTrans" cxnId="{B2BDBE56-547B-4F7A-A0D7-7043274BBE51}">
      <dgm:prSet/>
      <dgm:spPr/>
      <dgm:t>
        <a:bodyPr/>
        <a:lstStyle/>
        <a:p>
          <a:endParaRPr lang="en-US"/>
        </a:p>
      </dgm:t>
    </dgm:pt>
    <dgm:pt modelId="{5BC7C4F3-A485-485D-A14B-E3D92EF4DD97}" type="sibTrans" cxnId="{B2BDBE56-547B-4F7A-A0D7-7043274BBE51}">
      <dgm:prSet/>
      <dgm:spPr/>
      <dgm:t>
        <a:bodyPr/>
        <a:lstStyle/>
        <a:p>
          <a:endParaRPr lang="en-US"/>
        </a:p>
      </dgm:t>
    </dgm:pt>
    <dgm:pt modelId="{BAD1E749-DA74-42F2-BAD4-5F019B86F17D}">
      <dgm:prSet/>
      <dgm:spPr/>
      <dgm:t>
        <a:bodyPr/>
        <a:lstStyle/>
        <a:p>
          <a:r>
            <a:rPr lang="en-US"/>
            <a:t>.vs</a:t>
          </a:r>
        </a:p>
      </dgm:t>
    </dgm:pt>
    <dgm:pt modelId="{DB9D3FDD-A607-40F2-9E3E-82FC5CA949F8}" type="parTrans" cxnId="{76061F89-3C80-4ED9-8D2A-60F33E990EDF}">
      <dgm:prSet/>
      <dgm:spPr/>
      <dgm:t>
        <a:bodyPr/>
        <a:lstStyle/>
        <a:p>
          <a:endParaRPr lang="en-US"/>
        </a:p>
      </dgm:t>
    </dgm:pt>
    <dgm:pt modelId="{E160EB4A-2E68-49AD-9FD1-AED0325695BA}" type="sibTrans" cxnId="{76061F89-3C80-4ED9-8D2A-60F33E990EDF}">
      <dgm:prSet/>
      <dgm:spPr/>
      <dgm:t>
        <a:bodyPr/>
        <a:lstStyle/>
        <a:p>
          <a:endParaRPr lang="en-US"/>
        </a:p>
      </dgm:t>
    </dgm:pt>
    <dgm:pt modelId="{0F396E66-CEF6-4694-98C4-24D19FFDE74A}">
      <dgm:prSet/>
      <dgm:spPr/>
      <dgm:t>
        <a:bodyPr/>
        <a:lstStyle/>
        <a:p>
          <a:r>
            <a:rPr lang="en-US"/>
            <a:t>node_modules</a:t>
          </a:r>
        </a:p>
      </dgm:t>
    </dgm:pt>
    <dgm:pt modelId="{98C53AC2-B49A-44DE-BBA5-F6495E785618}" type="parTrans" cxnId="{31A4388A-5CC3-438B-BFFC-B7FA1A0A15E4}">
      <dgm:prSet/>
      <dgm:spPr/>
      <dgm:t>
        <a:bodyPr/>
        <a:lstStyle/>
        <a:p>
          <a:endParaRPr lang="en-US"/>
        </a:p>
      </dgm:t>
    </dgm:pt>
    <dgm:pt modelId="{A9A5C0B5-4FA5-4E18-A71D-029F2FC9E4E9}" type="sibTrans" cxnId="{31A4388A-5CC3-438B-BFFC-B7FA1A0A15E4}">
      <dgm:prSet/>
      <dgm:spPr/>
      <dgm:t>
        <a:bodyPr/>
        <a:lstStyle/>
        <a:p>
          <a:endParaRPr lang="en-US"/>
        </a:p>
      </dgm:t>
    </dgm:pt>
    <dgm:pt modelId="{FB33AB28-F7ED-48B0-B46C-18233D7DDD43}">
      <dgm:prSet/>
      <dgm:spPr/>
      <dgm:t>
        <a:bodyPr/>
        <a:lstStyle/>
        <a:p>
          <a:r>
            <a:rPr lang="en-US"/>
            <a:t>src</a:t>
          </a:r>
        </a:p>
      </dgm:t>
    </dgm:pt>
    <dgm:pt modelId="{6B7DAE32-87E0-4E36-982E-2BFF31378925}" type="parTrans" cxnId="{0F7146FD-358A-4CEA-B8F2-C3F67DB246BB}">
      <dgm:prSet/>
      <dgm:spPr/>
      <dgm:t>
        <a:bodyPr/>
        <a:lstStyle/>
        <a:p>
          <a:endParaRPr lang="en-US"/>
        </a:p>
      </dgm:t>
    </dgm:pt>
    <dgm:pt modelId="{ED1F3493-8C82-4108-9CC1-739FA505B0E0}" type="sibTrans" cxnId="{0F7146FD-358A-4CEA-B8F2-C3F67DB246BB}">
      <dgm:prSet/>
      <dgm:spPr/>
      <dgm:t>
        <a:bodyPr/>
        <a:lstStyle/>
        <a:p>
          <a:endParaRPr lang="en-US"/>
        </a:p>
      </dgm:t>
    </dgm:pt>
    <dgm:pt modelId="{3C591899-6D44-462E-A5B5-6AAB7BF4F9F5}">
      <dgm:prSet/>
      <dgm:spPr/>
      <dgm:t>
        <a:bodyPr/>
        <a:lstStyle/>
        <a:p>
          <a:r>
            <a:rPr lang="en-US"/>
            <a:t>configs</a:t>
          </a:r>
        </a:p>
      </dgm:t>
    </dgm:pt>
    <dgm:pt modelId="{0AF9EBAE-BDB6-4691-BDDA-7103FD66A5A9}" type="parTrans" cxnId="{941A3B0E-07D5-47D7-AE1F-B50D295D49D1}">
      <dgm:prSet/>
      <dgm:spPr/>
      <dgm:t>
        <a:bodyPr/>
        <a:lstStyle/>
        <a:p>
          <a:endParaRPr lang="en-US"/>
        </a:p>
      </dgm:t>
    </dgm:pt>
    <dgm:pt modelId="{8E9075DE-F77A-4371-A6F6-E56B2152F8FA}" type="sibTrans" cxnId="{941A3B0E-07D5-47D7-AE1F-B50D295D49D1}">
      <dgm:prSet/>
      <dgm:spPr/>
      <dgm:t>
        <a:bodyPr/>
        <a:lstStyle/>
        <a:p>
          <a:endParaRPr lang="en-US"/>
        </a:p>
      </dgm:t>
    </dgm:pt>
    <dgm:pt modelId="{F968BE6C-5B29-4872-8C83-765167E4AE1D}">
      <dgm:prSet/>
      <dgm:spPr/>
      <dgm:t>
        <a:bodyPr/>
        <a:lstStyle/>
        <a:p>
          <a:r>
            <a:rPr lang="en-US"/>
            <a:t>controller</a:t>
          </a:r>
        </a:p>
      </dgm:t>
    </dgm:pt>
    <dgm:pt modelId="{1375FEF6-6CC8-4012-9EFB-67979D8E98E2}" type="parTrans" cxnId="{DB45AC3B-05EA-448C-9C55-4184907CCAD5}">
      <dgm:prSet/>
      <dgm:spPr/>
      <dgm:t>
        <a:bodyPr/>
        <a:lstStyle/>
        <a:p>
          <a:endParaRPr lang="en-US"/>
        </a:p>
      </dgm:t>
    </dgm:pt>
    <dgm:pt modelId="{1D089DBE-755B-4B32-A996-C71E169DCD98}" type="sibTrans" cxnId="{DB45AC3B-05EA-448C-9C55-4184907CCAD5}">
      <dgm:prSet/>
      <dgm:spPr/>
      <dgm:t>
        <a:bodyPr/>
        <a:lstStyle/>
        <a:p>
          <a:endParaRPr lang="en-US"/>
        </a:p>
      </dgm:t>
    </dgm:pt>
    <dgm:pt modelId="{F7D72327-0AFE-4882-8998-879FBD559130}">
      <dgm:prSet/>
      <dgm:spPr/>
      <dgm:t>
        <a:bodyPr/>
        <a:lstStyle/>
        <a:p>
          <a:r>
            <a:rPr lang="en-US"/>
            <a:t>public</a:t>
          </a:r>
        </a:p>
      </dgm:t>
    </dgm:pt>
    <dgm:pt modelId="{749220DC-BEB2-4655-B49E-9F2AC436B2D8}" type="parTrans" cxnId="{FBB54CE2-3AB5-44EC-861E-7AE40BFF3752}">
      <dgm:prSet/>
      <dgm:spPr/>
      <dgm:t>
        <a:bodyPr/>
        <a:lstStyle/>
        <a:p>
          <a:endParaRPr lang="en-US"/>
        </a:p>
      </dgm:t>
    </dgm:pt>
    <dgm:pt modelId="{7451554F-0890-43FF-8A8C-1330F654A7DA}" type="sibTrans" cxnId="{FBB54CE2-3AB5-44EC-861E-7AE40BFF3752}">
      <dgm:prSet/>
      <dgm:spPr/>
      <dgm:t>
        <a:bodyPr/>
        <a:lstStyle/>
        <a:p>
          <a:endParaRPr lang="en-US"/>
        </a:p>
      </dgm:t>
    </dgm:pt>
    <dgm:pt modelId="{52F5B54E-2456-4E73-A0CB-5775F06AF3E7}">
      <dgm:prSet/>
      <dgm:spPr/>
      <dgm:t>
        <a:bodyPr/>
        <a:lstStyle/>
        <a:p>
          <a:r>
            <a:rPr lang="en-US"/>
            <a:t>route</a:t>
          </a:r>
        </a:p>
      </dgm:t>
    </dgm:pt>
    <dgm:pt modelId="{33B4E654-FBA2-40BE-B56E-82CFE9AB4BDA}" type="parTrans" cxnId="{9800C984-3210-4AFB-9567-FA9F35EC6AE4}">
      <dgm:prSet/>
      <dgm:spPr/>
      <dgm:t>
        <a:bodyPr/>
        <a:lstStyle/>
        <a:p>
          <a:endParaRPr lang="en-US"/>
        </a:p>
      </dgm:t>
    </dgm:pt>
    <dgm:pt modelId="{3D7C08AF-A7A1-45A4-A826-10956F503647}" type="sibTrans" cxnId="{9800C984-3210-4AFB-9567-FA9F35EC6AE4}">
      <dgm:prSet/>
      <dgm:spPr/>
      <dgm:t>
        <a:bodyPr/>
        <a:lstStyle/>
        <a:p>
          <a:endParaRPr lang="en-US"/>
        </a:p>
      </dgm:t>
    </dgm:pt>
    <dgm:pt modelId="{C31709C9-7E68-458D-A337-70706AB9AEB0}">
      <dgm:prSet/>
      <dgm:spPr/>
      <dgm:t>
        <a:bodyPr/>
        <a:lstStyle/>
        <a:p>
          <a:r>
            <a:rPr lang="en-US"/>
            <a:t>services</a:t>
          </a:r>
        </a:p>
      </dgm:t>
    </dgm:pt>
    <dgm:pt modelId="{29284D6E-027E-4610-B372-B30A741CBED0}" type="parTrans" cxnId="{E65BB5AA-FE46-4C26-A040-14FB7B801E83}">
      <dgm:prSet/>
      <dgm:spPr/>
      <dgm:t>
        <a:bodyPr/>
        <a:lstStyle/>
        <a:p>
          <a:endParaRPr lang="en-US"/>
        </a:p>
      </dgm:t>
    </dgm:pt>
    <dgm:pt modelId="{F3B23DAC-625C-4EAE-8A6A-5D2414802274}" type="sibTrans" cxnId="{E65BB5AA-FE46-4C26-A040-14FB7B801E83}">
      <dgm:prSet/>
      <dgm:spPr/>
      <dgm:t>
        <a:bodyPr/>
        <a:lstStyle/>
        <a:p>
          <a:endParaRPr lang="en-US"/>
        </a:p>
      </dgm:t>
    </dgm:pt>
    <dgm:pt modelId="{4AD0F2CD-31BD-4DF0-A31D-95AA6A25D8F2}">
      <dgm:prSet/>
      <dgm:spPr/>
      <dgm:t>
        <a:bodyPr/>
        <a:lstStyle/>
        <a:p>
          <a:r>
            <a:rPr lang="en-US"/>
            <a:t>views</a:t>
          </a:r>
        </a:p>
      </dgm:t>
    </dgm:pt>
    <dgm:pt modelId="{5AA0D329-02DE-42ED-9FE1-0A83902E58F0}" type="parTrans" cxnId="{2F7B9DB6-C765-41C7-9FD1-CFAAED063D6B}">
      <dgm:prSet/>
      <dgm:spPr/>
      <dgm:t>
        <a:bodyPr/>
        <a:lstStyle/>
        <a:p>
          <a:endParaRPr lang="en-US"/>
        </a:p>
      </dgm:t>
    </dgm:pt>
    <dgm:pt modelId="{87683050-1C54-4E53-AA99-EE00B45C925A}" type="sibTrans" cxnId="{2F7B9DB6-C765-41C7-9FD1-CFAAED063D6B}">
      <dgm:prSet/>
      <dgm:spPr/>
      <dgm:t>
        <a:bodyPr/>
        <a:lstStyle/>
        <a:p>
          <a:endParaRPr lang="en-US"/>
        </a:p>
      </dgm:t>
    </dgm:pt>
    <dgm:pt modelId="{E84B36CA-B6FD-4680-8473-970744DB118B}" type="pres">
      <dgm:prSet presAssocID="{82E0A030-A8A8-4C58-92A2-7F3DF8130593}" presName="Name0" presStyleCnt="0">
        <dgm:presLayoutVars>
          <dgm:chPref val="1"/>
          <dgm:dir/>
          <dgm:animOne val="branch"/>
          <dgm:animLvl val="lvl"/>
          <dgm:resizeHandles val="exact"/>
        </dgm:presLayoutVars>
      </dgm:prSet>
      <dgm:spPr/>
    </dgm:pt>
    <dgm:pt modelId="{DB579BCB-4B2E-42E6-B405-3ED34D22DF64}" type="pres">
      <dgm:prSet presAssocID="{71F5A479-B184-4FAE-BFE9-C2784BAB0651}" presName="root1" presStyleCnt="0"/>
      <dgm:spPr/>
    </dgm:pt>
    <dgm:pt modelId="{56A2FA67-1C88-42F8-97DA-23891B91C6E9}" type="pres">
      <dgm:prSet presAssocID="{71F5A479-B184-4FAE-BFE9-C2784BAB0651}" presName="LevelOneTextNode" presStyleLbl="node0" presStyleIdx="0" presStyleCnt="1">
        <dgm:presLayoutVars>
          <dgm:chPref val="3"/>
        </dgm:presLayoutVars>
      </dgm:prSet>
      <dgm:spPr/>
    </dgm:pt>
    <dgm:pt modelId="{1E025F75-51F8-4246-B131-8C4A232909CA}" type="pres">
      <dgm:prSet presAssocID="{71F5A479-B184-4FAE-BFE9-C2784BAB0651}" presName="level2hierChild" presStyleCnt="0"/>
      <dgm:spPr/>
    </dgm:pt>
    <dgm:pt modelId="{43D2A64C-7236-4034-A453-BEAFDB13A96C}" type="pres">
      <dgm:prSet presAssocID="{DB9D3FDD-A607-40F2-9E3E-82FC5CA949F8}" presName="conn2-1" presStyleLbl="parChTrans1D2" presStyleIdx="0" presStyleCnt="3"/>
      <dgm:spPr/>
    </dgm:pt>
    <dgm:pt modelId="{BAB3A0F6-B7F1-42D1-B2EE-379E6164B3B0}" type="pres">
      <dgm:prSet presAssocID="{DB9D3FDD-A607-40F2-9E3E-82FC5CA949F8}" presName="connTx" presStyleLbl="parChTrans1D2" presStyleIdx="0" presStyleCnt="3"/>
      <dgm:spPr/>
    </dgm:pt>
    <dgm:pt modelId="{31EE3189-C737-410C-8229-89350694296C}" type="pres">
      <dgm:prSet presAssocID="{BAD1E749-DA74-42F2-BAD4-5F019B86F17D}" presName="root2" presStyleCnt="0"/>
      <dgm:spPr/>
    </dgm:pt>
    <dgm:pt modelId="{8ED1E13C-4FE2-4BF0-9608-9CF53912C880}" type="pres">
      <dgm:prSet presAssocID="{BAD1E749-DA74-42F2-BAD4-5F019B86F17D}" presName="LevelTwoTextNode" presStyleLbl="node2" presStyleIdx="0" presStyleCnt="3">
        <dgm:presLayoutVars>
          <dgm:chPref val="3"/>
        </dgm:presLayoutVars>
      </dgm:prSet>
      <dgm:spPr/>
    </dgm:pt>
    <dgm:pt modelId="{3B0CE3DE-0DAE-45BB-8C28-8829D96D04CC}" type="pres">
      <dgm:prSet presAssocID="{BAD1E749-DA74-42F2-BAD4-5F019B86F17D}" presName="level3hierChild" presStyleCnt="0"/>
      <dgm:spPr/>
    </dgm:pt>
    <dgm:pt modelId="{D8CE9D2F-4A37-4D0D-9D6D-17E91AE4A052}" type="pres">
      <dgm:prSet presAssocID="{98C53AC2-B49A-44DE-BBA5-F6495E785618}" presName="conn2-1" presStyleLbl="parChTrans1D2" presStyleIdx="1" presStyleCnt="3"/>
      <dgm:spPr/>
    </dgm:pt>
    <dgm:pt modelId="{38CCC7D1-2885-4382-B107-182487BBF12D}" type="pres">
      <dgm:prSet presAssocID="{98C53AC2-B49A-44DE-BBA5-F6495E785618}" presName="connTx" presStyleLbl="parChTrans1D2" presStyleIdx="1" presStyleCnt="3"/>
      <dgm:spPr/>
    </dgm:pt>
    <dgm:pt modelId="{12DA8CCB-C16B-457E-B170-23AD951D3607}" type="pres">
      <dgm:prSet presAssocID="{0F396E66-CEF6-4694-98C4-24D19FFDE74A}" presName="root2" presStyleCnt="0"/>
      <dgm:spPr/>
    </dgm:pt>
    <dgm:pt modelId="{F30A4444-C74E-42E2-B975-1328B305C2E2}" type="pres">
      <dgm:prSet presAssocID="{0F396E66-CEF6-4694-98C4-24D19FFDE74A}" presName="LevelTwoTextNode" presStyleLbl="node2" presStyleIdx="1" presStyleCnt="3">
        <dgm:presLayoutVars>
          <dgm:chPref val="3"/>
        </dgm:presLayoutVars>
      </dgm:prSet>
      <dgm:spPr/>
    </dgm:pt>
    <dgm:pt modelId="{FCA468C6-FE9A-464E-960E-59A16F318532}" type="pres">
      <dgm:prSet presAssocID="{0F396E66-CEF6-4694-98C4-24D19FFDE74A}" presName="level3hierChild" presStyleCnt="0"/>
      <dgm:spPr/>
    </dgm:pt>
    <dgm:pt modelId="{AB5708BA-0AF8-4012-A6A0-69BB9C874BAC}" type="pres">
      <dgm:prSet presAssocID="{6B7DAE32-87E0-4E36-982E-2BFF31378925}" presName="conn2-1" presStyleLbl="parChTrans1D2" presStyleIdx="2" presStyleCnt="3"/>
      <dgm:spPr/>
    </dgm:pt>
    <dgm:pt modelId="{445392B7-3FDA-451D-AF05-2B1A8512F0F5}" type="pres">
      <dgm:prSet presAssocID="{6B7DAE32-87E0-4E36-982E-2BFF31378925}" presName="connTx" presStyleLbl="parChTrans1D2" presStyleIdx="2" presStyleCnt="3"/>
      <dgm:spPr/>
    </dgm:pt>
    <dgm:pt modelId="{7CFA444F-AE1B-45C5-9985-B909A7080B70}" type="pres">
      <dgm:prSet presAssocID="{FB33AB28-F7ED-48B0-B46C-18233D7DDD43}" presName="root2" presStyleCnt="0"/>
      <dgm:spPr/>
    </dgm:pt>
    <dgm:pt modelId="{351FE21A-E333-4DB0-871C-0B57BF5C4E79}" type="pres">
      <dgm:prSet presAssocID="{FB33AB28-F7ED-48B0-B46C-18233D7DDD43}" presName="LevelTwoTextNode" presStyleLbl="node2" presStyleIdx="2" presStyleCnt="3">
        <dgm:presLayoutVars>
          <dgm:chPref val="3"/>
        </dgm:presLayoutVars>
      </dgm:prSet>
      <dgm:spPr/>
    </dgm:pt>
    <dgm:pt modelId="{77730E3D-4917-490F-9EB7-7723B56C11D3}" type="pres">
      <dgm:prSet presAssocID="{FB33AB28-F7ED-48B0-B46C-18233D7DDD43}" presName="level3hierChild" presStyleCnt="0"/>
      <dgm:spPr/>
    </dgm:pt>
    <dgm:pt modelId="{7610D937-1FCE-4605-921C-C93D5DE6C520}" type="pres">
      <dgm:prSet presAssocID="{0AF9EBAE-BDB6-4691-BDDA-7103FD66A5A9}" presName="conn2-1" presStyleLbl="parChTrans1D3" presStyleIdx="0" presStyleCnt="6"/>
      <dgm:spPr/>
    </dgm:pt>
    <dgm:pt modelId="{5BF55E55-7FBD-4B6A-9E39-53BE8EB9A694}" type="pres">
      <dgm:prSet presAssocID="{0AF9EBAE-BDB6-4691-BDDA-7103FD66A5A9}" presName="connTx" presStyleLbl="parChTrans1D3" presStyleIdx="0" presStyleCnt="6"/>
      <dgm:spPr/>
    </dgm:pt>
    <dgm:pt modelId="{4984CAEA-FD1F-4938-900C-B33806436A4F}" type="pres">
      <dgm:prSet presAssocID="{3C591899-6D44-462E-A5B5-6AAB7BF4F9F5}" presName="root2" presStyleCnt="0"/>
      <dgm:spPr/>
    </dgm:pt>
    <dgm:pt modelId="{8AFC565D-CF4C-4253-A771-B7A6483B69D1}" type="pres">
      <dgm:prSet presAssocID="{3C591899-6D44-462E-A5B5-6AAB7BF4F9F5}" presName="LevelTwoTextNode" presStyleLbl="node3" presStyleIdx="0" presStyleCnt="6">
        <dgm:presLayoutVars>
          <dgm:chPref val="3"/>
        </dgm:presLayoutVars>
      </dgm:prSet>
      <dgm:spPr/>
    </dgm:pt>
    <dgm:pt modelId="{59EFC508-152A-4F0C-9061-F863EF3C462E}" type="pres">
      <dgm:prSet presAssocID="{3C591899-6D44-462E-A5B5-6AAB7BF4F9F5}" presName="level3hierChild" presStyleCnt="0"/>
      <dgm:spPr/>
    </dgm:pt>
    <dgm:pt modelId="{7E66BF08-C6F6-429E-96CE-01DF2A39922E}" type="pres">
      <dgm:prSet presAssocID="{1375FEF6-6CC8-4012-9EFB-67979D8E98E2}" presName="conn2-1" presStyleLbl="parChTrans1D3" presStyleIdx="1" presStyleCnt="6"/>
      <dgm:spPr/>
    </dgm:pt>
    <dgm:pt modelId="{85DD2136-5E8C-4C8B-9FC5-96F6B7BCC801}" type="pres">
      <dgm:prSet presAssocID="{1375FEF6-6CC8-4012-9EFB-67979D8E98E2}" presName="connTx" presStyleLbl="parChTrans1D3" presStyleIdx="1" presStyleCnt="6"/>
      <dgm:spPr/>
    </dgm:pt>
    <dgm:pt modelId="{6A8B23BE-21E7-41E3-9F6B-09F34DDD685C}" type="pres">
      <dgm:prSet presAssocID="{F968BE6C-5B29-4872-8C83-765167E4AE1D}" presName="root2" presStyleCnt="0"/>
      <dgm:spPr/>
    </dgm:pt>
    <dgm:pt modelId="{7D3569DA-C020-4182-A5E8-A1D7A1BA2ACA}" type="pres">
      <dgm:prSet presAssocID="{F968BE6C-5B29-4872-8C83-765167E4AE1D}" presName="LevelTwoTextNode" presStyleLbl="node3" presStyleIdx="1" presStyleCnt="6">
        <dgm:presLayoutVars>
          <dgm:chPref val="3"/>
        </dgm:presLayoutVars>
      </dgm:prSet>
      <dgm:spPr/>
    </dgm:pt>
    <dgm:pt modelId="{6A6093F7-0B74-43ED-A018-860BCBC22E55}" type="pres">
      <dgm:prSet presAssocID="{F968BE6C-5B29-4872-8C83-765167E4AE1D}" presName="level3hierChild" presStyleCnt="0"/>
      <dgm:spPr/>
    </dgm:pt>
    <dgm:pt modelId="{C2AF65B5-A776-433D-B2DD-160CF31DA224}" type="pres">
      <dgm:prSet presAssocID="{749220DC-BEB2-4655-B49E-9F2AC436B2D8}" presName="conn2-1" presStyleLbl="parChTrans1D3" presStyleIdx="2" presStyleCnt="6"/>
      <dgm:spPr/>
    </dgm:pt>
    <dgm:pt modelId="{9E151467-0068-4CEF-95DE-BFA635AA42E9}" type="pres">
      <dgm:prSet presAssocID="{749220DC-BEB2-4655-B49E-9F2AC436B2D8}" presName="connTx" presStyleLbl="parChTrans1D3" presStyleIdx="2" presStyleCnt="6"/>
      <dgm:spPr/>
    </dgm:pt>
    <dgm:pt modelId="{E53A82EC-04DA-454A-AEEC-C362A332DBC6}" type="pres">
      <dgm:prSet presAssocID="{F7D72327-0AFE-4882-8998-879FBD559130}" presName="root2" presStyleCnt="0"/>
      <dgm:spPr/>
    </dgm:pt>
    <dgm:pt modelId="{35556449-348E-41CA-AF38-FABFEED8DED2}" type="pres">
      <dgm:prSet presAssocID="{F7D72327-0AFE-4882-8998-879FBD559130}" presName="LevelTwoTextNode" presStyleLbl="node3" presStyleIdx="2" presStyleCnt="6">
        <dgm:presLayoutVars>
          <dgm:chPref val="3"/>
        </dgm:presLayoutVars>
      </dgm:prSet>
      <dgm:spPr/>
    </dgm:pt>
    <dgm:pt modelId="{23BED61F-6B6D-4E46-94BA-A54614677AD8}" type="pres">
      <dgm:prSet presAssocID="{F7D72327-0AFE-4882-8998-879FBD559130}" presName="level3hierChild" presStyleCnt="0"/>
      <dgm:spPr/>
    </dgm:pt>
    <dgm:pt modelId="{27F11CE7-EFA5-4C41-87F4-696C74796F4D}" type="pres">
      <dgm:prSet presAssocID="{33B4E654-FBA2-40BE-B56E-82CFE9AB4BDA}" presName="conn2-1" presStyleLbl="parChTrans1D3" presStyleIdx="3" presStyleCnt="6"/>
      <dgm:spPr/>
    </dgm:pt>
    <dgm:pt modelId="{546D0B23-23BB-49D5-A11F-B534F2DF80D3}" type="pres">
      <dgm:prSet presAssocID="{33B4E654-FBA2-40BE-B56E-82CFE9AB4BDA}" presName="connTx" presStyleLbl="parChTrans1D3" presStyleIdx="3" presStyleCnt="6"/>
      <dgm:spPr/>
    </dgm:pt>
    <dgm:pt modelId="{F06928F0-5FF5-41EF-8EFD-98C73DE3C1F6}" type="pres">
      <dgm:prSet presAssocID="{52F5B54E-2456-4E73-A0CB-5775F06AF3E7}" presName="root2" presStyleCnt="0"/>
      <dgm:spPr/>
    </dgm:pt>
    <dgm:pt modelId="{74E32745-BC59-4AA1-85B6-E481F2A36D34}" type="pres">
      <dgm:prSet presAssocID="{52F5B54E-2456-4E73-A0CB-5775F06AF3E7}" presName="LevelTwoTextNode" presStyleLbl="node3" presStyleIdx="3" presStyleCnt="6">
        <dgm:presLayoutVars>
          <dgm:chPref val="3"/>
        </dgm:presLayoutVars>
      </dgm:prSet>
      <dgm:spPr/>
    </dgm:pt>
    <dgm:pt modelId="{E4AD7650-EE75-42F5-8A0B-2DB35E84EFBE}" type="pres">
      <dgm:prSet presAssocID="{52F5B54E-2456-4E73-A0CB-5775F06AF3E7}" presName="level3hierChild" presStyleCnt="0"/>
      <dgm:spPr/>
    </dgm:pt>
    <dgm:pt modelId="{25E11C98-6D45-47E2-926B-4AAB85AFC613}" type="pres">
      <dgm:prSet presAssocID="{29284D6E-027E-4610-B372-B30A741CBED0}" presName="conn2-1" presStyleLbl="parChTrans1D3" presStyleIdx="4" presStyleCnt="6"/>
      <dgm:spPr/>
    </dgm:pt>
    <dgm:pt modelId="{F8A56DF4-AA95-4DC2-AFF3-560E8EA77823}" type="pres">
      <dgm:prSet presAssocID="{29284D6E-027E-4610-B372-B30A741CBED0}" presName="connTx" presStyleLbl="parChTrans1D3" presStyleIdx="4" presStyleCnt="6"/>
      <dgm:spPr/>
    </dgm:pt>
    <dgm:pt modelId="{DD007F02-08A1-4B9A-A4C7-6D6A93471EC3}" type="pres">
      <dgm:prSet presAssocID="{C31709C9-7E68-458D-A337-70706AB9AEB0}" presName="root2" presStyleCnt="0"/>
      <dgm:spPr/>
    </dgm:pt>
    <dgm:pt modelId="{436FC77E-AE44-4A4C-B06A-D0CDDDB3727D}" type="pres">
      <dgm:prSet presAssocID="{C31709C9-7E68-458D-A337-70706AB9AEB0}" presName="LevelTwoTextNode" presStyleLbl="node3" presStyleIdx="4" presStyleCnt="6">
        <dgm:presLayoutVars>
          <dgm:chPref val="3"/>
        </dgm:presLayoutVars>
      </dgm:prSet>
      <dgm:spPr/>
    </dgm:pt>
    <dgm:pt modelId="{180553F0-66DF-41EA-9193-44B9D2AEFBB2}" type="pres">
      <dgm:prSet presAssocID="{C31709C9-7E68-458D-A337-70706AB9AEB0}" presName="level3hierChild" presStyleCnt="0"/>
      <dgm:spPr/>
    </dgm:pt>
    <dgm:pt modelId="{00943F8E-0548-4513-B508-C14550DD55E1}" type="pres">
      <dgm:prSet presAssocID="{5AA0D329-02DE-42ED-9FE1-0A83902E58F0}" presName="conn2-1" presStyleLbl="parChTrans1D3" presStyleIdx="5" presStyleCnt="6"/>
      <dgm:spPr/>
    </dgm:pt>
    <dgm:pt modelId="{CF7CC580-85FA-400C-80CD-15E2AE8602EA}" type="pres">
      <dgm:prSet presAssocID="{5AA0D329-02DE-42ED-9FE1-0A83902E58F0}" presName="connTx" presStyleLbl="parChTrans1D3" presStyleIdx="5" presStyleCnt="6"/>
      <dgm:spPr/>
    </dgm:pt>
    <dgm:pt modelId="{5D5E8CD5-8F8A-4638-A26A-58D7C0B269B6}" type="pres">
      <dgm:prSet presAssocID="{4AD0F2CD-31BD-4DF0-A31D-95AA6A25D8F2}" presName="root2" presStyleCnt="0"/>
      <dgm:spPr/>
    </dgm:pt>
    <dgm:pt modelId="{1E3B2307-4745-499F-B362-8B411F27DCCD}" type="pres">
      <dgm:prSet presAssocID="{4AD0F2CD-31BD-4DF0-A31D-95AA6A25D8F2}" presName="LevelTwoTextNode" presStyleLbl="node3" presStyleIdx="5" presStyleCnt="6">
        <dgm:presLayoutVars>
          <dgm:chPref val="3"/>
        </dgm:presLayoutVars>
      </dgm:prSet>
      <dgm:spPr/>
    </dgm:pt>
    <dgm:pt modelId="{437B7EE8-23E1-40DD-9B6A-5FEF5DBFC6DE}" type="pres">
      <dgm:prSet presAssocID="{4AD0F2CD-31BD-4DF0-A31D-95AA6A25D8F2}" presName="level3hierChild" presStyleCnt="0"/>
      <dgm:spPr/>
    </dgm:pt>
  </dgm:ptLst>
  <dgm:cxnLst>
    <dgm:cxn modelId="{07B93104-64B3-410A-9ACA-19510EF079C1}" type="presOf" srcId="{6B7DAE32-87E0-4E36-982E-2BFF31378925}" destId="{AB5708BA-0AF8-4012-A6A0-69BB9C874BAC}" srcOrd="0" destOrd="0" presId="urn:microsoft.com/office/officeart/2008/layout/HorizontalMultiLevelHierarchy"/>
    <dgm:cxn modelId="{941A3B0E-07D5-47D7-AE1F-B50D295D49D1}" srcId="{FB33AB28-F7ED-48B0-B46C-18233D7DDD43}" destId="{3C591899-6D44-462E-A5B5-6AAB7BF4F9F5}" srcOrd="0" destOrd="0" parTransId="{0AF9EBAE-BDB6-4691-BDDA-7103FD66A5A9}" sibTransId="{8E9075DE-F77A-4371-A6F6-E56B2152F8FA}"/>
    <dgm:cxn modelId="{BA913812-4E04-4316-92F5-B7D81D96075D}" type="presOf" srcId="{0AF9EBAE-BDB6-4691-BDDA-7103FD66A5A9}" destId="{5BF55E55-7FBD-4B6A-9E39-53BE8EB9A694}" srcOrd="1" destOrd="0" presId="urn:microsoft.com/office/officeart/2008/layout/HorizontalMultiLevelHierarchy"/>
    <dgm:cxn modelId="{69046F2B-7CA5-4CAE-B369-FF7A5AA127A7}" type="presOf" srcId="{98C53AC2-B49A-44DE-BBA5-F6495E785618}" destId="{38CCC7D1-2885-4382-B107-182487BBF12D}" srcOrd="1" destOrd="0" presId="urn:microsoft.com/office/officeart/2008/layout/HorizontalMultiLevelHierarchy"/>
    <dgm:cxn modelId="{3E754C31-4B26-443F-AEF7-362D8DFA621A}" type="presOf" srcId="{BAD1E749-DA74-42F2-BAD4-5F019B86F17D}" destId="{8ED1E13C-4FE2-4BF0-9608-9CF53912C880}" srcOrd="0" destOrd="0" presId="urn:microsoft.com/office/officeart/2008/layout/HorizontalMultiLevelHierarchy"/>
    <dgm:cxn modelId="{93B88D37-105C-4199-8219-D2ED33E4B16C}" type="presOf" srcId="{0AF9EBAE-BDB6-4691-BDDA-7103FD66A5A9}" destId="{7610D937-1FCE-4605-921C-C93D5DE6C520}" srcOrd="0" destOrd="0" presId="urn:microsoft.com/office/officeart/2008/layout/HorizontalMultiLevelHierarchy"/>
    <dgm:cxn modelId="{DB45AC3B-05EA-448C-9C55-4184907CCAD5}" srcId="{FB33AB28-F7ED-48B0-B46C-18233D7DDD43}" destId="{F968BE6C-5B29-4872-8C83-765167E4AE1D}" srcOrd="1" destOrd="0" parTransId="{1375FEF6-6CC8-4012-9EFB-67979D8E98E2}" sibTransId="{1D089DBE-755B-4B32-A996-C71E169DCD98}"/>
    <dgm:cxn modelId="{CECC553D-6086-47D0-9E1D-24777E8FB4E4}" type="presOf" srcId="{29284D6E-027E-4610-B372-B30A741CBED0}" destId="{25E11C98-6D45-47E2-926B-4AAB85AFC613}" srcOrd="0" destOrd="0" presId="urn:microsoft.com/office/officeart/2008/layout/HorizontalMultiLevelHierarchy"/>
    <dgm:cxn modelId="{C5C7DE3F-4481-4ADC-8ABF-E5246CDBDBAB}" type="presOf" srcId="{F7D72327-0AFE-4882-8998-879FBD559130}" destId="{35556449-348E-41CA-AF38-FABFEED8DED2}" srcOrd="0" destOrd="0" presId="urn:microsoft.com/office/officeart/2008/layout/HorizontalMultiLevelHierarchy"/>
    <dgm:cxn modelId="{5CEA4643-708D-4845-871B-5039C6F77F9D}" type="presOf" srcId="{DB9D3FDD-A607-40F2-9E3E-82FC5CA949F8}" destId="{43D2A64C-7236-4034-A453-BEAFDB13A96C}" srcOrd="0" destOrd="0" presId="urn:microsoft.com/office/officeart/2008/layout/HorizontalMultiLevelHierarchy"/>
    <dgm:cxn modelId="{0F567C65-6F88-4222-A3F0-670768E8AA9B}" type="presOf" srcId="{71F5A479-B184-4FAE-BFE9-C2784BAB0651}" destId="{56A2FA67-1C88-42F8-97DA-23891B91C6E9}" srcOrd="0" destOrd="0" presId="urn:microsoft.com/office/officeart/2008/layout/HorizontalMultiLevelHierarchy"/>
    <dgm:cxn modelId="{0CFD9465-8C28-4329-974A-FBCFA211357A}" type="presOf" srcId="{1375FEF6-6CC8-4012-9EFB-67979D8E98E2}" destId="{7E66BF08-C6F6-429E-96CE-01DF2A39922E}" srcOrd="0" destOrd="0" presId="urn:microsoft.com/office/officeart/2008/layout/HorizontalMultiLevelHierarchy"/>
    <dgm:cxn modelId="{3C7D4050-BB7C-48F7-88EB-5B37E4B12186}" type="presOf" srcId="{F968BE6C-5B29-4872-8C83-765167E4AE1D}" destId="{7D3569DA-C020-4182-A5E8-A1D7A1BA2ACA}" srcOrd="0" destOrd="0" presId="urn:microsoft.com/office/officeart/2008/layout/HorizontalMultiLevelHierarchy"/>
    <dgm:cxn modelId="{B2BDBE56-547B-4F7A-A0D7-7043274BBE51}" srcId="{82E0A030-A8A8-4C58-92A2-7F3DF8130593}" destId="{71F5A479-B184-4FAE-BFE9-C2784BAB0651}" srcOrd="0" destOrd="0" parTransId="{3A2D0D97-E475-44E2-9E25-C2DAF3D87421}" sibTransId="{5BC7C4F3-A485-485D-A14B-E3D92EF4DD97}"/>
    <dgm:cxn modelId="{B6A4247A-D63F-4CA6-BDFF-6266611614FD}" type="presOf" srcId="{5AA0D329-02DE-42ED-9FE1-0A83902E58F0}" destId="{CF7CC580-85FA-400C-80CD-15E2AE8602EA}" srcOrd="1" destOrd="0" presId="urn:microsoft.com/office/officeart/2008/layout/HorizontalMultiLevelHierarchy"/>
    <dgm:cxn modelId="{28CD5C7B-F02B-4B90-9C66-577D980930A6}" type="presOf" srcId="{4AD0F2CD-31BD-4DF0-A31D-95AA6A25D8F2}" destId="{1E3B2307-4745-499F-B362-8B411F27DCCD}" srcOrd="0" destOrd="0" presId="urn:microsoft.com/office/officeart/2008/layout/HorizontalMultiLevelHierarchy"/>
    <dgm:cxn modelId="{9800C984-3210-4AFB-9567-FA9F35EC6AE4}" srcId="{FB33AB28-F7ED-48B0-B46C-18233D7DDD43}" destId="{52F5B54E-2456-4E73-A0CB-5775F06AF3E7}" srcOrd="3" destOrd="0" parTransId="{33B4E654-FBA2-40BE-B56E-82CFE9AB4BDA}" sibTransId="{3D7C08AF-A7A1-45A4-A826-10956F503647}"/>
    <dgm:cxn modelId="{95E9D784-F9FA-45BC-A3A6-43B0455D108A}" type="presOf" srcId="{82E0A030-A8A8-4C58-92A2-7F3DF8130593}" destId="{E84B36CA-B6FD-4680-8473-970744DB118B}" srcOrd="0" destOrd="0" presId="urn:microsoft.com/office/officeart/2008/layout/HorizontalMultiLevelHierarchy"/>
    <dgm:cxn modelId="{A96C0988-4806-4E9D-B2C0-BCC6C45A91DD}" type="presOf" srcId="{DB9D3FDD-A607-40F2-9E3E-82FC5CA949F8}" destId="{BAB3A0F6-B7F1-42D1-B2EE-379E6164B3B0}" srcOrd="1" destOrd="0" presId="urn:microsoft.com/office/officeart/2008/layout/HorizontalMultiLevelHierarchy"/>
    <dgm:cxn modelId="{42116288-141D-40B2-8ECC-BD88210BEC9A}" type="presOf" srcId="{1375FEF6-6CC8-4012-9EFB-67979D8E98E2}" destId="{85DD2136-5E8C-4C8B-9FC5-96F6B7BCC801}" srcOrd="1" destOrd="0" presId="urn:microsoft.com/office/officeart/2008/layout/HorizontalMultiLevelHierarchy"/>
    <dgm:cxn modelId="{76061F89-3C80-4ED9-8D2A-60F33E990EDF}" srcId="{71F5A479-B184-4FAE-BFE9-C2784BAB0651}" destId="{BAD1E749-DA74-42F2-BAD4-5F019B86F17D}" srcOrd="0" destOrd="0" parTransId="{DB9D3FDD-A607-40F2-9E3E-82FC5CA949F8}" sibTransId="{E160EB4A-2E68-49AD-9FD1-AED0325695BA}"/>
    <dgm:cxn modelId="{31A4388A-5CC3-438B-BFFC-B7FA1A0A15E4}" srcId="{71F5A479-B184-4FAE-BFE9-C2784BAB0651}" destId="{0F396E66-CEF6-4694-98C4-24D19FFDE74A}" srcOrd="1" destOrd="0" parTransId="{98C53AC2-B49A-44DE-BBA5-F6495E785618}" sibTransId="{A9A5C0B5-4FA5-4E18-A71D-029F2FC9E4E9}"/>
    <dgm:cxn modelId="{F5420A8E-8A35-422B-806A-725E98DDB1DD}" type="presOf" srcId="{98C53AC2-B49A-44DE-BBA5-F6495E785618}" destId="{D8CE9D2F-4A37-4D0D-9D6D-17E91AE4A052}" srcOrd="0" destOrd="0" presId="urn:microsoft.com/office/officeart/2008/layout/HorizontalMultiLevelHierarchy"/>
    <dgm:cxn modelId="{AD78A992-E5A6-4A18-BA04-6249CE60DA7A}" type="presOf" srcId="{FB33AB28-F7ED-48B0-B46C-18233D7DDD43}" destId="{351FE21A-E333-4DB0-871C-0B57BF5C4E79}" srcOrd="0" destOrd="0" presId="urn:microsoft.com/office/officeart/2008/layout/HorizontalMultiLevelHierarchy"/>
    <dgm:cxn modelId="{F71BD79F-191A-4F1C-A39A-C206A04B3D59}" type="presOf" srcId="{52F5B54E-2456-4E73-A0CB-5775F06AF3E7}" destId="{74E32745-BC59-4AA1-85B6-E481F2A36D34}" srcOrd="0" destOrd="0" presId="urn:microsoft.com/office/officeart/2008/layout/HorizontalMultiLevelHierarchy"/>
    <dgm:cxn modelId="{EA1B47A4-C85F-4B95-87CD-877C996EE558}" type="presOf" srcId="{6B7DAE32-87E0-4E36-982E-2BFF31378925}" destId="{445392B7-3FDA-451D-AF05-2B1A8512F0F5}" srcOrd="1" destOrd="0" presId="urn:microsoft.com/office/officeart/2008/layout/HorizontalMultiLevelHierarchy"/>
    <dgm:cxn modelId="{9CBD0EA6-0EC8-4511-8495-03D4B57A901F}" type="presOf" srcId="{0F396E66-CEF6-4694-98C4-24D19FFDE74A}" destId="{F30A4444-C74E-42E2-B975-1328B305C2E2}" srcOrd="0" destOrd="0" presId="urn:microsoft.com/office/officeart/2008/layout/HorizontalMultiLevelHierarchy"/>
    <dgm:cxn modelId="{E65BB5AA-FE46-4C26-A040-14FB7B801E83}" srcId="{FB33AB28-F7ED-48B0-B46C-18233D7DDD43}" destId="{C31709C9-7E68-458D-A337-70706AB9AEB0}" srcOrd="4" destOrd="0" parTransId="{29284D6E-027E-4610-B372-B30A741CBED0}" sibTransId="{F3B23DAC-625C-4EAE-8A6A-5D2414802274}"/>
    <dgm:cxn modelId="{33F277AC-ECE6-441D-A4F0-96382FFEB801}" type="presOf" srcId="{33B4E654-FBA2-40BE-B56E-82CFE9AB4BDA}" destId="{546D0B23-23BB-49D5-A11F-B534F2DF80D3}" srcOrd="1" destOrd="0" presId="urn:microsoft.com/office/officeart/2008/layout/HorizontalMultiLevelHierarchy"/>
    <dgm:cxn modelId="{F8EC4BAD-318D-40FB-90A6-AC279ECC7FA3}" type="presOf" srcId="{33B4E654-FBA2-40BE-B56E-82CFE9AB4BDA}" destId="{27F11CE7-EFA5-4C41-87F4-696C74796F4D}" srcOrd="0" destOrd="0" presId="urn:microsoft.com/office/officeart/2008/layout/HorizontalMultiLevelHierarchy"/>
    <dgm:cxn modelId="{2F7B9DB6-C765-41C7-9FD1-CFAAED063D6B}" srcId="{FB33AB28-F7ED-48B0-B46C-18233D7DDD43}" destId="{4AD0F2CD-31BD-4DF0-A31D-95AA6A25D8F2}" srcOrd="5" destOrd="0" parTransId="{5AA0D329-02DE-42ED-9FE1-0A83902E58F0}" sibTransId="{87683050-1C54-4E53-AA99-EE00B45C925A}"/>
    <dgm:cxn modelId="{FD0028B8-3595-4107-A686-96DFA3E28FA2}" type="presOf" srcId="{749220DC-BEB2-4655-B49E-9F2AC436B2D8}" destId="{9E151467-0068-4CEF-95DE-BFA635AA42E9}" srcOrd="1" destOrd="0" presId="urn:microsoft.com/office/officeart/2008/layout/HorizontalMultiLevelHierarchy"/>
    <dgm:cxn modelId="{72DC2BCF-E302-4695-9844-6511440C26C6}" type="presOf" srcId="{5AA0D329-02DE-42ED-9FE1-0A83902E58F0}" destId="{00943F8E-0548-4513-B508-C14550DD55E1}" srcOrd="0" destOrd="0" presId="urn:microsoft.com/office/officeart/2008/layout/HorizontalMultiLevelHierarchy"/>
    <dgm:cxn modelId="{FBB54CE2-3AB5-44EC-861E-7AE40BFF3752}" srcId="{FB33AB28-F7ED-48B0-B46C-18233D7DDD43}" destId="{F7D72327-0AFE-4882-8998-879FBD559130}" srcOrd="2" destOrd="0" parTransId="{749220DC-BEB2-4655-B49E-9F2AC436B2D8}" sibTransId="{7451554F-0890-43FF-8A8C-1330F654A7DA}"/>
    <dgm:cxn modelId="{F6A3C9E5-324A-46C0-ADCE-E60363FBE231}" type="presOf" srcId="{3C591899-6D44-462E-A5B5-6AAB7BF4F9F5}" destId="{8AFC565D-CF4C-4253-A771-B7A6483B69D1}" srcOrd="0" destOrd="0" presId="urn:microsoft.com/office/officeart/2008/layout/HorizontalMultiLevelHierarchy"/>
    <dgm:cxn modelId="{67EE5FED-A8D4-494D-B62E-2102B3A368D7}" type="presOf" srcId="{29284D6E-027E-4610-B372-B30A741CBED0}" destId="{F8A56DF4-AA95-4DC2-AFF3-560E8EA77823}" srcOrd="1" destOrd="0" presId="urn:microsoft.com/office/officeart/2008/layout/HorizontalMultiLevelHierarchy"/>
    <dgm:cxn modelId="{E725D4F2-B512-450C-BEF0-FFDA4A82DBA5}" type="presOf" srcId="{749220DC-BEB2-4655-B49E-9F2AC436B2D8}" destId="{C2AF65B5-A776-433D-B2DD-160CF31DA224}" srcOrd="0" destOrd="0" presId="urn:microsoft.com/office/officeart/2008/layout/HorizontalMultiLevelHierarchy"/>
    <dgm:cxn modelId="{B93E3EFD-AC94-4181-A2C6-806055C68F85}" type="presOf" srcId="{C31709C9-7E68-458D-A337-70706AB9AEB0}" destId="{436FC77E-AE44-4A4C-B06A-D0CDDDB3727D}" srcOrd="0" destOrd="0" presId="urn:microsoft.com/office/officeart/2008/layout/HorizontalMultiLevelHierarchy"/>
    <dgm:cxn modelId="{0F7146FD-358A-4CEA-B8F2-C3F67DB246BB}" srcId="{71F5A479-B184-4FAE-BFE9-C2784BAB0651}" destId="{FB33AB28-F7ED-48B0-B46C-18233D7DDD43}" srcOrd="2" destOrd="0" parTransId="{6B7DAE32-87E0-4E36-982E-2BFF31378925}" sibTransId="{ED1F3493-8C82-4108-9CC1-739FA505B0E0}"/>
    <dgm:cxn modelId="{D73A586B-92C5-4CD3-833B-F911B93377E5}" type="presParOf" srcId="{E84B36CA-B6FD-4680-8473-970744DB118B}" destId="{DB579BCB-4B2E-42E6-B405-3ED34D22DF64}" srcOrd="0" destOrd="0" presId="urn:microsoft.com/office/officeart/2008/layout/HorizontalMultiLevelHierarchy"/>
    <dgm:cxn modelId="{698C4AF5-3B51-4092-9036-255FB93DF3AE}" type="presParOf" srcId="{DB579BCB-4B2E-42E6-B405-3ED34D22DF64}" destId="{56A2FA67-1C88-42F8-97DA-23891B91C6E9}" srcOrd="0" destOrd="0" presId="urn:microsoft.com/office/officeart/2008/layout/HorizontalMultiLevelHierarchy"/>
    <dgm:cxn modelId="{0A5E0C51-C81A-41DC-9443-13A2009FE011}" type="presParOf" srcId="{DB579BCB-4B2E-42E6-B405-3ED34D22DF64}" destId="{1E025F75-51F8-4246-B131-8C4A232909CA}" srcOrd="1" destOrd="0" presId="urn:microsoft.com/office/officeart/2008/layout/HorizontalMultiLevelHierarchy"/>
    <dgm:cxn modelId="{A0C5F94B-BA92-435A-8E6B-E4C05793266B}" type="presParOf" srcId="{1E025F75-51F8-4246-B131-8C4A232909CA}" destId="{43D2A64C-7236-4034-A453-BEAFDB13A96C}" srcOrd="0" destOrd="0" presId="urn:microsoft.com/office/officeart/2008/layout/HorizontalMultiLevelHierarchy"/>
    <dgm:cxn modelId="{3D01762D-D4FB-4089-87DC-005A6893CEBF}" type="presParOf" srcId="{43D2A64C-7236-4034-A453-BEAFDB13A96C}" destId="{BAB3A0F6-B7F1-42D1-B2EE-379E6164B3B0}" srcOrd="0" destOrd="0" presId="urn:microsoft.com/office/officeart/2008/layout/HorizontalMultiLevelHierarchy"/>
    <dgm:cxn modelId="{54BF1D30-B54F-423D-9FA5-A9357235428A}" type="presParOf" srcId="{1E025F75-51F8-4246-B131-8C4A232909CA}" destId="{31EE3189-C737-410C-8229-89350694296C}" srcOrd="1" destOrd="0" presId="urn:microsoft.com/office/officeart/2008/layout/HorizontalMultiLevelHierarchy"/>
    <dgm:cxn modelId="{4FB1D7DA-12F4-47F7-B9D3-5298EEDD55DA}" type="presParOf" srcId="{31EE3189-C737-410C-8229-89350694296C}" destId="{8ED1E13C-4FE2-4BF0-9608-9CF53912C880}" srcOrd="0" destOrd="0" presId="urn:microsoft.com/office/officeart/2008/layout/HorizontalMultiLevelHierarchy"/>
    <dgm:cxn modelId="{53D7FEC7-C919-418A-A5A3-3C9FADA61506}" type="presParOf" srcId="{31EE3189-C737-410C-8229-89350694296C}" destId="{3B0CE3DE-0DAE-45BB-8C28-8829D96D04CC}" srcOrd="1" destOrd="0" presId="urn:microsoft.com/office/officeart/2008/layout/HorizontalMultiLevelHierarchy"/>
    <dgm:cxn modelId="{99A9A85C-B079-4FF8-9B5F-B219E94E664D}" type="presParOf" srcId="{1E025F75-51F8-4246-B131-8C4A232909CA}" destId="{D8CE9D2F-4A37-4D0D-9D6D-17E91AE4A052}" srcOrd="2" destOrd="0" presId="urn:microsoft.com/office/officeart/2008/layout/HorizontalMultiLevelHierarchy"/>
    <dgm:cxn modelId="{54EF3EAF-50FF-45BF-BA64-D4552CC4B63C}" type="presParOf" srcId="{D8CE9D2F-4A37-4D0D-9D6D-17E91AE4A052}" destId="{38CCC7D1-2885-4382-B107-182487BBF12D}" srcOrd="0" destOrd="0" presId="urn:microsoft.com/office/officeart/2008/layout/HorizontalMultiLevelHierarchy"/>
    <dgm:cxn modelId="{762DD7B1-AAB0-4D9F-A58D-0836923346C5}" type="presParOf" srcId="{1E025F75-51F8-4246-B131-8C4A232909CA}" destId="{12DA8CCB-C16B-457E-B170-23AD951D3607}" srcOrd="3" destOrd="0" presId="urn:microsoft.com/office/officeart/2008/layout/HorizontalMultiLevelHierarchy"/>
    <dgm:cxn modelId="{24555E1F-0F80-4BDE-AA35-8768322FBD5F}" type="presParOf" srcId="{12DA8CCB-C16B-457E-B170-23AD951D3607}" destId="{F30A4444-C74E-42E2-B975-1328B305C2E2}" srcOrd="0" destOrd="0" presId="urn:microsoft.com/office/officeart/2008/layout/HorizontalMultiLevelHierarchy"/>
    <dgm:cxn modelId="{8A3F142D-A7DB-4C2F-8244-B73EA7A34CB5}" type="presParOf" srcId="{12DA8CCB-C16B-457E-B170-23AD951D3607}" destId="{FCA468C6-FE9A-464E-960E-59A16F318532}" srcOrd="1" destOrd="0" presId="urn:microsoft.com/office/officeart/2008/layout/HorizontalMultiLevelHierarchy"/>
    <dgm:cxn modelId="{BB59D570-00E1-41D1-8D21-861FAFE7E0C8}" type="presParOf" srcId="{1E025F75-51F8-4246-B131-8C4A232909CA}" destId="{AB5708BA-0AF8-4012-A6A0-69BB9C874BAC}" srcOrd="4" destOrd="0" presId="urn:microsoft.com/office/officeart/2008/layout/HorizontalMultiLevelHierarchy"/>
    <dgm:cxn modelId="{4D90003A-19B1-4614-B272-938CC6F85D61}" type="presParOf" srcId="{AB5708BA-0AF8-4012-A6A0-69BB9C874BAC}" destId="{445392B7-3FDA-451D-AF05-2B1A8512F0F5}" srcOrd="0" destOrd="0" presId="urn:microsoft.com/office/officeart/2008/layout/HorizontalMultiLevelHierarchy"/>
    <dgm:cxn modelId="{AADCE0C5-E61C-4CFE-8FDD-484D065CF45B}" type="presParOf" srcId="{1E025F75-51F8-4246-B131-8C4A232909CA}" destId="{7CFA444F-AE1B-45C5-9985-B909A7080B70}" srcOrd="5" destOrd="0" presId="urn:microsoft.com/office/officeart/2008/layout/HorizontalMultiLevelHierarchy"/>
    <dgm:cxn modelId="{AA7B4F10-5395-41CA-81EB-20D5EC203516}" type="presParOf" srcId="{7CFA444F-AE1B-45C5-9985-B909A7080B70}" destId="{351FE21A-E333-4DB0-871C-0B57BF5C4E79}" srcOrd="0" destOrd="0" presId="urn:microsoft.com/office/officeart/2008/layout/HorizontalMultiLevelHierarchy"/>
    <dgm:cxn modelId="{0736233A-B812-4B7A-9978-212135D6D8FD}" type="presParOf" srcId="{7CFA444F-AE1B-45C5-9985-B909A7080B70}" destId="{77730E3D-4917-490F-9EB7-7723B56C11D3}" srcOrd="1" destOrd="0" presId="urn:microsoft.com/office/officeart/2008/layout/HorizontalMultiLevelHierarchy"/>
    <dgm:cxn modelId="{3183E74A-420A-41D1-9080-59C50AA85892}" type="presParOf" srcId="{77730E3D-4917-490F-9EB7-7723B56C11D3}" destId="{7610D937-1FCE-4605-921C-C93D5DE6C520}" srcOrd="0" destOrd="0" presId="urn:microsoft.com/office/officeart/2008/layout/HorizontalMultiLevelHierarchy"/>
    <dgm:cxn modelId="{5A3B509A-B83A-46C0-B4F4-EA83CD5A4A05}" type="presParOf" srcId="{7610D937-1FCE-4605-921C-C93D5DE6C520}" destId="{5BF55E55-7FBD-4B6A-9E39-53BE8EB9A694}" srcOrd="0" destOrd="0" presId="urn:microsoft.com/office/officeart/2008/layout/HorizontalMultiLevelHierarchy"/>
    <dgm:cxn modelId="{A1C5E9E8-CAC3-46F7-A38B-5ABD56EEE54A}" type="presParOf" srcId="{77730E3D-4917-490F-9EB7-7723B56C11D3}" destId="{4984CAEA-FD1F-4938-900C-B33806436A4F}" srcOrd="1" destOrd="0" presId="urn:microsoft.com/office/officeart/2008/layout/HorizontalMultiLevelHierarchy"/>
    <dgm:cxn modelId="{FBDB7B79-060F-4953-B08B-08165F0E802C}" type="presParOf" srcId="{4984CAEA-FD1F-4938-900C-B33806436A4F}" destId="{8AFC565D-CF4C-4253-A771-B7A6483B69D1}" srcOrd="0" destOrd="0" presId="urn:microsoft.com/office/officeart/2008/layout/HorizontalMultiLevelHierarchy"/>
    <dgm:cxn modelId="{E97F7825-BCBD-4305-A49D-D57261FDBCC9}" type="presParOf" srcId="{4984CAEA-FD1F-4938-900C-B33806436A4F}" destId="{59EFC508-152A-4F0C-9061-F863EF3C462E}" srcOrd="1" destOrd="0" presId="urn:microsoft.com/office/officeart/2008/layout/HorizontalMultiLevelHierarchy"/>
    <dgm:cxn modelId="{9796962A-306B-45F8-88E4-6EB314708FC6}" type="presParOf" srcId="{77730E3D-4917-490F-9EB7-7723B56C11D3}" destId="{7E66BF08-C6F6-429E-96CE-01DF2A39922E}" srcOrd="2" destOrd="0" presId="urn:microsoft.com/office/officeart/2008/layout/HorizontalMultiLevelHierarchy"/>
    <dgm:cxn modelId="{2EA115B1-B76C-4F1B-AD03-9888334A57D6}" type="presParOf" srcId="{7E66BF08-C6F6-429E-96CE-01DF2A39922E}" destId="{85DD2136-5E8C-4C8B-9FC5-96F6B7BCC801}" srcOrd="0" destOrd="0" presId="urn:microsoft.com/office/officeart/2008/layout/HorizontalMultiLevelHierarchy"/>
    <dgm:cxn modelId="{10629ABB-0BFB-4319-9769-FCDD0443CD39}" type="presParOf" srcId="{77730E3D-4917-490F-9EB7-7723B56C11D3}" destId="{6A8B23BE-21E7-41E3-9F6B-09F34DDD685C}" srcOrd="3" destOrd="0" presId="urn:microsoft.com/office/officeart/2008/layout/HorizontalMultiLevelHierarchy"/>
    <dgm:cxn modelId="{08AE9E51-55BE-47DC-B130-6134000EFB0E}" type="presParOf" srcId="{6A8B23BE-21E7-41E3-9F6B-09F34DDD685C}" destId="{7D3569DA-C020-4182-A5E8-A1D7A1BA2ACA}" srcOrd="0" destOrd="0" presId="urn:microsoft.com/office/officeart/2008/layout/HorizontalMultiLevelHierarchy"/>
    <dgm:cxn modelId="{A3FC8ECE-7C2C-4B08-8C78-D262F68EC666}" type="presParOf" srcId="{6A8B23BE-21E7-41E3-9F6B-09F34DDD685C}" destId="{6A6093F7-0B74-43ED-A018-860BCBC22E55}" srcOrd="1" destOrd="0" presId="urn:microsoft.com/office/officeart/2008/layout/HorizontalMultiLevelHierarchy"/>
    <dgm:cxn modelId="{8AFC2515-E87B-4F27-BAA9-8EEAE3E0BEFC}" type="presParOf" srcId="{77730E3D-4917-490F-9EB7-7723B56C11D3}" destId="{C2AF65B5-A776-433D-B2DD-160CF31DA224}" srcOrd="4" destOrd="0" presId="urn:microsoft.com/office/officeart/2008/layout/HorizontalMultiLevelHierarchy"/>
    <dgm:cxn modelId="{8272F354-EA59-4A94-B5AD-BC79F69889C0}" type="presParOf" srcId="{C2AF65B5-A776-433D-B2DD-160CF31DA224}" destId="{9E151467-0068-4CEF-95DE-BFA635AA42E9}" srcOrd="0" destOrd="0" presId="urn:microsoft.com/office/officeart/2008/layout/HorizontalMultiLevelHierarchy"/>
    <dgm:cxn modelId="{A412B2A0-7FBA-47A0-9423-6819BF2173EE}" type="presParOf" srcId="{77730E3D-4917-490F-9EB7-7723B56C11D3}" destId="{E53A82EC-04DA-454A-AEEC-C362A332DBC6}" srcOrd="5" destOrd="0" presId="urn:microsoft.com/office/officeart/2008/layout/HorizontalMultiLevelHierarchy"/>
    <dgm:cxn modelId="{4AE997A8-8687-4300-8AEB-C63FBD770637}" type="presParOf" srcId="{E53A82EC-04DA-454A-AEEC-C362A332DBC6}" destId="{35556449-348E-41CA-AF38-FABFEED8DED2}" srcOrd="0" destOrd="0" presId="urn:microsoft.com/office/officeart/2008/layout/HorizontalMultiLevelHierarchy"/>
    <dgm:cxn modelId="{AC3EC438-8F48-4E7B-9BCD-165EC3A035BB}" type="presParOf" srcId="{E53A82EC-04DA-454A-AEEC-C362A332DBC6}" destId="{23BED61F-6B6D-4E46-94BA-A54614677AD8}" srcOrd="1" destOrd="0" presId="urn:microsoft.com/office/officeart/2008/layout/HorizontalMultiLevelHierarchy"/>
    <dgm:cxn modelId="{034D9AC2-6B13-46B6-B0F7-2AF6938A004D}" type="presParOf" srcId="{77730E3D-4917-490F-9EB7-7723B56C11D3}" destId="{27F11CE7-EFA5-4C41-87F4-696C74796F4D}" srcOrd="6" destOrd="0" presId="urn:microsoft.com/office/officeart/2008/layout/HorizontalMultiLevelHierarchy"/>
    <dgm:cxn modelId="{E4F34335-BFE0-435F-9EAF-978FA0070A26}" type="presParOf" srcId="{27F11CE7-EFA5-4C41-87F4-696C74796F4D}" destId="{546D0B23-23BB-49D5-A11F-B534F2DF80D3}" srcOrd="0" destOrd="0" presId="urn:microsoft.com/office/officeart/2008/layout/HorizontalMultiLevelHierarchy"/>
    <dgm:cxn modelId="{81CF3EFC-2FF2-43B0-8251-124F94CA92D1}" type="presParOf" srcId="{77730E3D-4917-490F-9EB7-7723B56C11D3}" destId="{F06928F0-5FF5-41EF-8EFD-98C73DE3C1F6}" srcOrd="7" destOrd="0" presId="urn:microsoft.com/office/officeart/2008/layout/HorizontalMultiLevelHierarchy"/>
    <dgm:cxn modelId="{3437547D-8CF6-428F-B2EC-100719126942}" type="presParOf" srcId="{F06928F0-5FF5-41EF-8EFD-98C73DE3C1F6}" destId="{74E32745-BC59-4AA1-85B6-E481F2A36D34}" srcOrd="0" destOrd="0" presId="urn:microsoft.com/office/officeart/2008/layout/HorizontalMultiLevelHierarchy"/>
    <dgm:cxn modelId="{66043622-3325-49DA-9A8E-E5CF143B4A94}" type="presParOf" srcId="{F06928F0-5FF5-41EF-8EFD-98C73DE3C1F6}" destId="{E4AD7650-EE75-42F5-8A0B-2DB35E84EFBE}" srcOrd="1" destOrd="0" presId="urn:microsoft.com/office/officeart/2008/layout/HorizontalMultiLevelHierarchy"/>
    <dgm:cxn modelId="{EFDE6DEF-3B55-43B0-8BD6-4B7A8CCFFD24}" type="presParOf" srcId="{77730E3D-4917-490F-9EB7-7723B56C11D3}" destId="{25E11C98-6D45-47E2-926B-4AAB85AFC613}" srcOrd="8" destOrd="0" presId="urn:microsoft.com/office/officeart/2008/layout/HorizontalMultiLevelHierarchy"/>
    <dgm:cxn modelId="{9150401F-D9F4-4915-BF6A-13A393D709FF}" type="presParOf" srcId="{25E11C98-6D45-47E2-926B-4AAB85AFC613}" destId="{F8A56DF4-AA95-4DC2-AFF3-560E8EA77823}" srcOrd="0" destOrd="0" presId="urn:microsoft.com/office/officeart/2008/layout/HorizontalMultiLevelHierarchy"/>
    <dgm:cxn modelId="{59A7E140-90B0-4643-AD24-9A261673F814}" type="presParOf" srcId="{77730E3D-4917-490F-9EB7-7723B56C11D3}" destId="{DD007F02-08A1-4B9A-A4C7-6D6A93471EC3}" srcOrd="9" destOrd="0" presId="urn:microsoft.com/office/officeart/2008/layout/HorizontalMultiLevelHierarchy"/>
    <dgm:cxn modelId="{42657603-DC8C-43B5-B49B-D0431E8DDC32}" type="presParOf" srcId="{DD007F02-08A1-4B9A-A4C7-6D6A93471EC3}" destId="{436FC77E-AE44-4A4C-B06A-D0CDDDB3727D}" srcOrd="0" destOrd="0" presId="urn:microsoft.com/office/officeart/2008/layout/HorizontalMultiLevelHierarchy"/>
    <dgm:cxn modelId="{E66F9EF8-44E8-4DED-A85A-64A5F2DC04D1}" type="presParOf" srcId="{DD007F02-08A1-4B9A-A4C7-6D6A93471EC3}" destId="{180553F0-66DF-41EA-9193-44B9D2AEFBB2}" srcOrd="1" destOrd="0" presId="urn:microsoft.com/office/officeart/2008/layout/HorizontalMultiLevelHierarchy"/>
    <dgm:cxn modelId="{D72200E7-7012-4A95-9865-3C3D7AA1A01D}" type="presParOf" srcId="{77730E3D-4917-490F-9EB7-7723B56C11D3}" destId="{00943F8E-0548-4513-B508-C14550DD55E1}" srcOrd="10" destOrd="0" presId="urn:microsoft.com/office/officeart/2008/layout/HorizontalMultiLevelHierarchy"/>
    <dgm:cxn modelId="{AD21331D-D3CA-42A6-B6A9-3CF3CD6FD92C}" type="presParOf" srcId="{00943F8E-0548-4513-B508-C14550DD55E1}" destId="{CF7CC580-85FA-400C-80CD-15E2AE8602EA}" srcOrd="0" destOrd="0" presId="urn:microsoft.com/office/officeart/2008/layout/HorizontalMultiLevelHierarchy"/>
    <dgm:cxn modelId="{D70C6946-D7B0-4EEA-A1B7-51E1BA2BF8B5}" type="presParOf" srcId="{77730E3D-4917-490F-9EB7-7723B56C11D3}" destId="{5D5E8CD5-8F8A-4638-A26A-58D7C0B269B6}" srcOrd="11" destOrd="0" presId="urn:microsoft.com/office/officeart/2008/layout/HorizontalMultiLevelHierarchy"/>
    <dgm:cxn modelId="{A640D2CA-A9E5-496C-BBC9-E35161C04DDD}" type="presParOf" srcId="{5D5E8CD5-8F8A-4638-A26A-58D7C0B269B6}" destId="{1E3B2307-4745-499F-B362-8B411F27DCCD}" srcOrd="0" destOrd="0" presId="urn:microsoft.com/office/officeart/2008/layout/HorizontalMultiLevelHierarchy"/>
    <dgm:cxn modelId="{A9EC997B-26CE-4A01-AF19-F11621AED72D}" type="presParOf" srcId="{5D5E8CD5-8F8A-4638-A26A-58D7C0B269B6}" destId="{437B7EE8-23E1-40DD-9B6A-5FEF5DBFC6DE}" srcOrd="1" destOrd="0" presId="urn:microsoft.com/office/officeart/2008/layout/HorizontalMultiLevelHierarchy"/>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A095E9E1-76F8-472F-89D2-77DAB26FE9C1}"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7319CF60-1524-419C-AB58-A7816B2B60FC}">
      <dgm:prSet/>
      <dgm:spPr/>
      <dgm:t>
        <a:bodyPr/>
        <a:lstStyle/>
        <a:p>
          <a:r>
            <a:rPr lang="vi-VN" b="1" i="0"/>
            <a:t>configs:</a:t>
          </a:r>
          <a:r>
            <a:rPr lang="vi-VN" b="0" i="0"/>
            <a:t> Cấu hình kết nối đến cơ sở dữ liệu, server, vv.</a:t>
          </a:r>
          <a:endParaRPr lang="en-US"/>
        </a:p>
      </dgm:t>
    </dgm:pt>
    <dgm:pt modelId="{A10F2F8D-AB44-42AE-804E-317EECF254DD}" type="parTrans" cxnId="{CA7D804C-A16C-4D4C-BA22-93E274C22268}">
      <dgm:prSet/>
      <dgm:spPr/>
      <dgm:t>
        <a:bodyPr/>
        <a:lstStyle/>
        <a:p>
          <a:endParaRPr lang="en-US"/>
        </a:p>
      </dgm:t>
    </dgm:pt>
    <dgm:pt modelId="{7C5125E9-A161-49B7-8CB4-660E50D30352}" type="sibTrans" cxnId="{CA7D804C-A16C-4D4C-BA22-93E274C22268}">
      <dgm:prSet/>
      <dgm:spPr/>
      <dgm:t>
        <a:bodyPr/>
        <a:lstStyle/>
        <a:p>
          <a:endParaRPr lang="en-US"/>
        </a:p>
      </dgm:t>
    </dgm:pt>
    <dgm:pt modelId="{E340D9C1-782C-4E0D-BC72-C847D68D336C}">
      <dgm:prSet/>
      <dgm:spPr/>
      <dgm:t>
        <a:bodyPr/>
        <a:lstStyle/>
        <a:p>
          <a:r>
            <a:rPr lang="vi-VN" b="1" i="0"/>
            <a:t>controller:</a:t>
          </a:r>
          <a:r>
            <a:rPr lang="vi-VN" b="0" i="0"/>
            <a:t> Điều khiển logic của ứng dụng, xử lý yêu cầu từ người dùng.</a:t>
          </a:r>
          <a:endParaRPr lang="en-US"/>
        </a:p>
      </dgm:t>
    </dgm:pt>
    <dgm:pt modelId="{6427300F-F059-46F4-B0D9-367729249465}" type="parTrans" cxnId="{23B7A08A-F179-4253-9650-6622426C569E}">
      <dgm:prSet/>
      <dgm:spPr/>
      <dgm:t>
        <a:bodyPr/>
        <a:lstStyle/>
        <a:p>
          <a:endParaRPr lang="en-US"/>
        </a:p>
      </dgm:t>
    </dgm:pt>
    <dgm:pt modelId="{592C08B7-5260-41EF-A0CA-E111681E7DDD}" type="sibTrans" cxnId="{23B7A08A-F179-4253-9650-6622426C569E}">
      <dgm:prSet/>
      <dgm:spPr/>
      <dgm:t>
        <a:bodyPr/>
        <a:lstStyle/>
        <a:p>
          <a:endParaRPr lang="en-US"/>
        </a:p>
      </dgm:t>
    </dgm:pt>
    <dgm:pt modelId="{7A06572C-B7F0-4D56-83C1-50D46A3A3F2E}">
      <dgm:prSet/>
      <dgm:spPr/>
      <dgm:t>
        <a:bodyPr/>
        <a:lstStyle/>
        <a:p>
          <a:r>
            <a:rPr lang="vi-VN" b="1" i="0"/>
            <a:t>public:</a:t>
          </a:r>
          <a:r>
            <a:rPr lang="vi-VN" b="0" i="0"/>
            <a:t> Lưu trữ tài nguyên tĩnh như hình ảnh, CSS, JavaScript.</a:t>
          </a:r>
          <a:endParaRPr lang="en-US"/>
        </a:p>
      </dgm:t>
    </dgm:pt>
    <dgm:pt modelId="{23141ABE-C75B-4D64-905A-3811EFEE97EF}" type="parTrans" cxnId="{B722627B-B552-4082-B597-1FE0BDF4C0D2}">
      <dgm:prSet/>
      <dgm:spPr/>
      <dgm:t>
        <a:bodyPr/>
        <a:lstStyle/>
        <a:p>
          <a:endParaRPr lang="en-US"/>
        </a:p>
      </dgm:t>
    </dgm:pt>
    <dgm:pt modelId="{7AD2D4EA-FF1D-4077-A194-FFAF549DF923}" type="sibTrans" cxnId="{B722627B-B552-4082-B597-1FE0BDF4C0D2}">
      <dgm:prSet/>
      <dgm:spPr/>
      <dgm:t>
        <a:bodyPr/>
        <a:lstStyle/>
        <a:p>
          <a:endParaRPr lang="en-US"/>
        </a:p>
      </dgm:t>
    </dgm:pt>
    <dgm:pt modelId="{59E80366-A12F-4A81-82AC-2B8A2F39C69C}">
      <dgm:prSet/>
      <dgm:spPr/>
      <dgm:t>
        <a:bodyPr/>
        <a:lstStyle/>
        <a:p>
          <a:r>
            <a:rPr lang="vi-VN" b="1" i="0"/>
            <a:t>route:</a:t>
          </a:r>
          <a:r>
            <a:rPr lang="vi-VN" b="0" i="0"/>
            <a:t> Định tuyến yêu cầu từ người dùng đến controllers tương ứng, xác định xử lý URL.</a:t>
          </a:r>
          <a:endParaRPr lang="en-US"/>
        </a:p>
      </dgm:t>
    </dgm:pt>
    <dgm:pt modelId="{C916E78E-B9D4-4489-805E-2E555E51356B}" type="parTrans" cxnId="{90A6C85C-D733-430B-8420-F3072E4E329D}">
      <dgm:prSet/>
      <dgm:spPr/>
      <dgm:t>
        <a:bodyPr/>
        <a:lstStyle/>
        <a:p>
          <a:endParaRPr lang="en-US"/>
        </a:p>
      </dgm:t>
    </dgm:pt>
    <dgm:pt modelId="{7DD285D5-4621-4AB1-B763-CB40D09EA836}" type="sibTrans" cxnId="{90A6C85C-D733-430B-8420-F3072E4E329D}">
      <dgm:prSet/>
      <dgm:spPr/>
      <dgm:t>
        <a:bodyPr/>
        <a:lstStyle/>
        <a:p>
          <a:endParaRPr lang="en-US"/>
        </a:p>
      </dgm:t>
    </dgm:pt>
    <dgm:pt modelId="{9B2D1839-D88A-4461-A4C7-721A8832035C}">
      <dgm:prSet/>
      <dgm:spPr/>
      <dgm:t>
        <a:bodyPr/>
        <a:lstStyle/>
        <a:p>
          <a:r>
            <a:rPr lang="vi-VN" b="1" i="0"/>
            <a:t>services:</a:t>
          </a:r>
          <a:r>
            <a:rPr lang="vi-VN" b="0" i="0"/>
            <a:t> Cung cấp các dịch vụ, chức năng chung trong ứng dụng.</a:t>
          </a:r>
          <a:endParaRPr lang="en-US"/>
        </a:p>
      </dgm:t>
    </dgm:pt>
    <dgm:pt modelId="{B39ECEE6-1DFD-4255-9FBA-C5D8519EC9A9}" type="parTrans" cxnId="{96B234EE-AF6B-404A-8577-6D75421C08E4}">
      <dgm:prSet/>
      <dgm:spPr/>
      <dgm:t>
        <a:bodyPr/>
        <a:lstStyle/>
        <a:p>
          <a:endParaRPr lang="en-US"/>
        </a:p>
      </dgm:t>
    </dgm:pt>
    <dgm:pt modelId="{EEBB1F80-BCFA-4AF2-B309-D6406E424D78}" type="sibTrans" cxnId="{96B234EE-AF6B-404A-8577-6D75421C08E4}">
      <dgm:prSet/>
      <dgm:spPr/>
      <dgm:t>
        <a:bodyPr/>
        <a:lstStyle/>
        <a:p>
          <a:endParaRPr lang="en-US"/>
        </a:p>
      </dgm:t>
    </dgm:pt>
    <dgm:pt modelId="{7A868386-FC6D-4393-8132-0BE4219AD153}">
      <dgm:prSet/>
      <dgm:spPr/>
      <dgm:t>
        <a:bodyPr/>
        <a:lstStyle/>
        <a:p>
          <a:r>
            <a:rPr lang="vi-VN" b="1" i="0"/>
            <a:t>views:</a:t>
          </a:r>
          <a:r>
            <a:rPr lang="vi-VN" b="0" i="0"/>
            <a:t> Hiển thị dữ liệu cho người dùng, tương tác với Mô hình qua Controllers.</a:t>
          </a:r>
          <a:endParaRPr lang="en-US"/>
        </a:p>
      </dgm:t>
    </dgm:pt>
    <dgm:pt modelId="{9EAB8DDA-7CE3-4BB8-B7A1-F6497908477F}" type="parTrans" cxnId="{E10FC18D-2DE1-46FF-AA8E-01528CF79F29}">
      <dgm:prSet/>
      <dgm:spPr/>
      <dgm:t>
        <a:bodyPr/>
        <a:lstStyle/>
        <a:p>
          <a:endParaRPr lang="en-US"/>
        </a:p>
      </dgm:t>
    </dgm:pt>
    <dgm:pt modelId="{A35E78C4-2572-4772-9C06-3A84AD2C6492}" type="sibTrans" cxnId="{E10FC18D-2DE1-46FF-AA8E-01528CF79F29}">
      <dgm:prSet/>
      <dgm:spPr/>
      <dgm:t>
        <a:bodyPr/>
        <a:lstStyle/>
        <a:p>
          <a:endParaRPr lang="en-US"/>
        </a:p>
      </dgm:t>
    </dgm:pt>
    <dgm:pt modelId="{FD9CC502-100A-4925-9E5A-2EBA7C525028}" type="pres">
      <dgm:prSet presAssocID="{A095E9E1-76F8-472F-89D2-77DAB26FE9C1}" presName="linear" presStyleCnt="0">
        <dgm:presLayoutVars>
          <dgm:animLvl val="lvl"/>
          <dgm:resizeHandles val="exact"/>
        </dgm:presLayoutVars>
      </dgm:prSet>
      <dgm:spPr/>
    </dgm:pt>
    <dgm:pt modelId="{E6DE4CB2-6AEA-4497-BA2A-4BB004877EDA}" type="pres">
      <dgm:prSet presAssocID="{7319CF60-1524-419C-AB58-A7816B2B60FC}" presName="parentText" presStyleLbl="node1" presStyleIdx="0" presStyleCnt="6">
        <dgm:presLayoutVars>
          <dgm:chMax val="0"/>
          <dgm:bulletEnabled val="1"/>
        </dgm:presLayoutVars>
      </dgm:prSet>
      <dgm:spPr/>
    </dgm:pt>
    <dgm:pt modelId="{9891B36F-1276-4E6C-9FB3-205C8E5BF6C4}" type="pres">
      <dgm:prSet presAssocID="{7C5125E9-A161-49B7-8CB4-660E50D30352}" presName="spacer" presStyleCnt="0"/>
      <dgm:spPr/>
    </dgm:pt>
    <dgm:pt modelId="{4DCD273E-0E06-4622-AA90-9EF8E22C8728}" type="pres">
      <dgm:prSet presAssocID="{E340D9C1-782C-4E0D-BC72-C847D68D336C}" presName="parentText" presStyleLbl="node1" presStyleIdx="1" presStyleCnt="6">
        <dgm:presLayoutVars>
          <dgm:chMax val="0"/>
          <dgm:bulletEnabled val="1"/>
        </dgm:presLayoutVars>
      </dgm:prSet>
      <dgm:spPr/>
    </dgm:pt>
    <dgm:pt modelId="{C32BB408-A55A-426D-B9E7-1EFB44B1DFE6}" type="pres">
      <dgm:prSet presAssocID="{592C08B7-5260-41EF-A0CA-E111681E7DDD}" presName="spacer" presStyleCnt="0"/>
      <dgm:spPr/>
    </dgm:pt>
    <dgm:pt modelId="{DACD9978-31B5-44BD-9696-AC8919D4B131}" type="pres">
      <dgm:prSet presAssocID="{7A06572C-B7F0-4D56-83C1-50D46A3A3F2E}" presName="parentText" presStyleLbl="node1" presStyleIdx="2" presStyleCnt="6">
        <dgm:presLayoutVars>
          <dgm:chMax val="0"/>
          <dgm:bulletEnabled val="1"/>
        </dgm:presLayoutVars>
      </dgm:prSet>
      <dgm:spPr/>
    </dgm:pt>
    <dgm:pt modelId="{090B6C3C-80AD-458C-816C-58DB6EC1F160}" type="pres">
      <dgm:prSet presAssocID="{7AD2D4EA-FF1D-4077-A194-FFAF549DF923}" presName="spacer" presStyleCnt="0"/>
      <dgm:spPr/>
    </dgm:pt>
    <dgm:pt modelId="{F30F07AD-56F8-47F3-9E97-300E4762FDD9}" type="pres">
      <dgm:prSet presAssocID="{59E80366-A12F-4A81-82AC-2B8A2F39C69C}" presName="parentText" presStyleLbl="node1" presStyleIdx="3" presStyleCnt="6">
        <dgm:presLayoutVars>
          <dgm:chMax val="0"/>
          <dgm:bulletEnabled val="1"/>
        </dgm:presLayoutVars>
      </dgm:prSet>
      <dgm:spPr/>
    </dgm:pt>
    <dgm:pt modelId="{A1C48C19-28E4-42E7-A112-6E35E8E5D3D3}" type="pres">
      <dgm:prSet presAssocID="{7DD285D5-4621-4AB1-B763-CB40D09EA836}" presName="spacer" presStyleCnt="0"/>
      <dgm:spPr/>
    </dgm:pt>
    <dgm:pt modelId="{088BD8CB-F09C-4D6B-B7FB-9FDD21171AEC}" type="pres">
      <dgm:prSet presAssocID="{9B2D1839-D88A-4461-A4C7-721A8832035C}" presName="parentText" presStyleLbl="node1" presStyleIdx="4" presStyleCnt="6">
        <dgm:presLayoutVars>
          <dgm:chMax val="0"/>
          <dgm:bulletEnabled val="1"/>
        </dgm:presLayoutVars>
      </dgm:prSet>
      <dgm:spPr/>
    </dgm:pt>
    <dgm:pt modelId="{A77DA68E-5BE6-4D4F-9592-69F6678CA10F}" type="pres">
      <dgm:prSet presAssocID="{EEBB1F80-BCFA-4AF2-B309-D6406E424D78}" presName="spacer" presStyleCnt="0"/>
      <dgm:spPr/>
    </dgm:pt>
    <dgm:pt modelId="{60006FCE-6A19-4894-A750-119AE3DBE2BD}" type="pres">
      <dgm:prSet presAssocID="{7A868386-FC6D-4393-8132-0BE4219AD153}" presName="parentText" presStyleLbl="node1" presStyleIdx="5" presStyleCnt="6">
        <dgm:presLayoutVars>
          <dgm:chMax val="0"/>
          <dgm:bulletEnabled val="1"/>
        </dgm:presLayoutVars>
      </dgm:prSet>
      <dgm:spPr/>
    </dgm:pt>
  </dgm:ptLst>
  <dgm:cxnLst>
    <dgm:cxn modelId="{56651014-CBDF-44B8-B0F8-222C8420F6B0}" type="presOf" srcId="{59E80366-A12F-4A81-82AC-2B8A2F39C69C}" destId="{F30F07AD-56F8-47F3-9E97-300E4762FDD9}" srcOrd="0" destOrd="0" presId="urn:microsoft.com/office/officeart/2005/8/layout/vList2"/>
    <dgm:cxn modelId="{A5CA9F1A-ECB6-4953-BEDF-431944EC5F9C}" type="presOf" srcId="{A095E9E1-76F8-472F-89D2-77DAB26FE9C1}" destId="{FD9CC502-100A-4925-9E5A-2EBA7C525028}" srcOrd="0" destOrd="0" presId="urn:microsoft.com/office/officeart/2005/8/layout/vList2"/>
    <dgm:cxn modelId="{90A6C85C-D733-430B-8420-F3072E4E329D}" srcId="{A095E9E1-76F8-472F-89D2-77DAB26FE9C1}" destId="{59E80366-A12F-4A81-82AC-2B8A2F39C69C}" srcOrd="3" destOrd="0" parTransId="{C916E78E-B9D4-4489-805E-2E555E51356B}" sibTransId="{7DD285D5-4621-4AB1-B763-CB40D09EA836}"/>
    <dgm:cxn modelId="{CA7D804C-A16C-4D4C-BA22-93E274C22268}" srcId="{A095E9E1-76F8-472F-89D2-77DAB26FE9C1}" destId="{7319CF60-1524-419C-AB58-A7816B2B60FC}" srcOrd="0" destOrd="0" parTransId="{A10F2F8D-AB44-42AE-804E-317EECF254DD}" sibTransId="{7C5125E9-A161-49B7-8CB4-660E50D30352}"/>
    <dgm:cxn modelId="{9C25984F-93A0-4B19-8BC9-B537161DF6F6}" type="presOf" srcId="{E340D9C1-782C-4E0D-BC72-C847D68D336C}" destId="{4DCD273E-0E06-4622-AA90-9EF8E22C8728}" srcOrd="0" destOrd="0" presId="urn:microsoft.com/office/officeart/2005/8/layout/vList2"/>
    <dgm:cxn modelId="{B722627B-B552-4082-B597-1FE0BDF4C0D2}" srcId="{A095E9E1-76F8-472F-89D2-77DAB26FE9C1}" destId="{7A06572C-B7F0-4D56-83C1-50D46A3A3F2E}" srcOrd="2" destOrd="0" parTransId="{23141ABE-C75B-4D64-905A-3811EFEE97EF}" sibTransId="{7AD2D4EA-FF1D-4077-A194-FFAF549DF923}"/>
    <dgm:cxn modelId="{23B7A08A-F179-4253-9650-6622426C569E}" srcId="{A095E9E1-76F8-472F-89D2-77DAB26FE9C1}" destId="{E340D9C1-782C-4E0D-BC72-C847D68D336C}" srcOrd="1" destOrd="0" parTransId="{6427300F-F059-46F4-B0D9-367729249465}" sibTransId="{592C08B7-5260-41EF-A0CA-E111681E7DDD}"/>
    <dgm:cxn modelId="{E10FC18D-2DE1-46FF-AA8E-01528CF79F29}" srcId="{A095E9E1-76F8-472F-89D2-77DAB26FE9C1}" destId="{7A868386-FC6D-4393-8132-0BE4219AD153}" srcOrd="5" destOrd="0" parTransId="{9EAB8DDA-7CE3-4BB8-B7A1-F6497908477F}" sibTransId="{A35E78C4-2572-4772-9C06-3A84AD2C6492}"/>
    <dgm:cxn modelId="{EB3BDE92-E456-4C32-AFA3-DC7BFA53006F}" type="presOf" srcId="{7A06572C-B7F0-4D56-83C1-50D46A3A3F2E}" destId="{DACD9978-31B5-44BD-9696-AC8919D4B131}" srcOrd="0" destOrd="0" presId="urn:microsoft.com/office/officeart/2005/8/layout/vList2"/>
    <dgm:cxn modelId="{2BB81EBC-CC7C-4C24-90F8-9FD365CD28D7}" type="presOf" srcId="{9B2D1839-D88A-4461-A4C7-721A8832035C}" destId="{088BD8CB-F09C-4D6B-B7FB-9FDD21171AEC}" srcOrd="0" destOrd="0" presId="urn:microsoft.com/office/officeart/2005/8/layout/vList2"/>
    <dgm:cxn modelId="{643066CF-1117-4681-8115-FCB67DE31EE3}" type="presOf" srcId="{7319CF60-1524-419C-AB58-A7816B2B60FC}" destId="{E6DE4CB2-6AEA-4497-BA2A-4BB004877EDA}" srcOrd="0" destOrd="0" presId="urn:microsoft.com/office/officeart/2005/8/layout/vList2"/>
    <dgm:cxn modelId="{96B234EE-AF6B-404A-8577-6D75421C08E4}" srcId="{A095E9E1-76F8-472F-89D2-77DAB26FE9C1}" destId="{9B2D1839-D88A-4461-A4C7-721A8832035C}" srcOrd="4" destOrd="0" parTransId="{B39ECEE6-1DFD-4255-9FBA-C5D8519EC9A9}" sibTransId="{EEBB1F80-BCFA-4AF2-B309-D6406E424D78}"/>
    <dgm:cxn modelId="{08B6BFF4-0F98-44A4-A05A-8FEE6619B059}" type="presOf" srcId="{7A868386-FC6D-4393-8132-0BE4219AD153}" destId="{60006FCE-6A19-4894-A750-119AE3DBE2BD}" srcOrd="0" destOrd="0" presId="urn:microsoft.com/office/officeart/2005/8/layout/vList2"/>
    <dgm:cxn modelId="{7E14BC94-B418-45B8-A06C-2DA9658A05E0}" type="presParOf" srcId="{FD9CC502-100A-4925-9E5A-2EBA7C525028}" destId="{E6DE4CB2-6AEA-4497-BA2A-4BB004877EDA}" srcOrd="0" destOrd="0" presId="urn:microsoft.com/office/officeart/2005/8/layout/vList2"/>
    <dgm:cxn modelId="{2AE75872-2AD2-4CA7-A714-E1161F0F0207}" type="presParOf" srcId="{FD9CC502-100A-4925-9E5A-2EBA7C525028}" destId="{9891B36F-1276-4E6C-9FB3-205C8E5BF6C4}" srcOrd="1" destOrd="0" presId="urn:microsoft.com/office/officeart/2005/8/layout/vList2"/>
    <dgm:cxn modelId="{DD1C4A5C-0B39-468F-868B-FB2A27D55936}" type="presParOf" srcId="{FD9CC502-100A-4925-9E5A-2EBA7C525028}" destId="{4DCD273E-0E06-4622-AA90-9EF8E22C8728}" srcOrd="2" destOrd="0" presId="urn:microsoft.com/office/officeart/2005/8/layout/vList2"/>
    <dgm:cxn modelId="{D8EEC7A7-AF1D-4D68-80ED-C46C6A75D5D8}" type="presParOf" srcId="{FD9CC502-100A-4925-9E5A-2EBA7C525028}" destId="{C32BB408-A55A-426D-B9E7-1EFB44B1DFE6}" srcOrd="3" destOrd="0" presId="urn:microsoft.com/office/officeart/2005/8/layout/vList2"/>
    <dgm:cxn modelId="{EED95AB1-6BE7-4AFD-BEE6-AAB070D1481E}" type="presParOf" srcId="{FD9CC502-100A-4925-9E5A-2EBA7C525028}" destId="{DACD9978-31B5-44BD-9696-AC8919D4B131}" srcOrd="4" destOrd="0" presId="urn:microsoft.com/office/officeart/2005/8/layout/vList2"/>
    <dgm:cxn modelId="{F99086D7-8596-42E3-9CF8-CF194BE057FE}" type="presParOf" srcId="{FD9CC502-100A-4925-9E5A-2EBA7C525028}" destId="{090B6C3C-80AD-458C-816C-58DB6EC1F160}" srcOrd="5" destOrd="0" presId="urn:microsoft.com/office/officeart/2005/8/layout/vList2"/>
    <dgm:cxn modelId="{2CCFFE8A-56A4-4EFB-BF18-10B68AEA7A77}" type="presParOf" srcId="{FD9CC502-100A-4925-9E5A-2EBA7C525028}" destId="{F30F07AD-56F8-47F3-9E97-300E4762FDD9}" srcOrd="6" destOrd="0" presId="urn:microsoft.com/office/officeart/2005/8/layout/vList2"/>
    <dgm:cxn modelId="{A34E9332-1A0F-46D4-AABB-FFB480F8420D}" type="presParOf" srcId="{FD9CC502-100A-4925-9E5A-2EBA7C525028}" destId="{A1C48C19-28E4-42E7-A112-6E35E8E5D3D3}" srcOrd="7" destOrd="0" presId="urn:microsoft.com/office/officeart/2005/8/layout/vList2"/>
    <dgm:cxn modelId="{6023EFC9-8831-4150-A2F7-105AB55D8109}" type="presParOf" srcId="{FD9CC502-100A-4925-9E5A-2EBA7C525028}" destId="{088BD8CB-F09C-4D6B-B7FB-9FDD21171AEC}" srcOrd="8" destOrd="0" presId="urn:microsoft.com/office/officeart/2005/8/layout/vList2"/>
    <dgm:cxn modelId="{517A4E66-C2A3-4BA1-BFFC-CD5FB515E192}" type="presParOf" srcId="{FD9CC502-100A-4925-9E5A-2EBA7C525028}" destId="{A77DA68E-5BE6-4D4F-9592-69F6678CA10F}" srcOrd="9" destOrd="0" presId="urn:microsoft.com/office/officeart/2005/8/layout/vList2"/>
    <dgm:cxn modelId="{8232D20F-13BA-489D-8FB3-DEFC2F78227C}" type="presParOf" srcId="{FD9CC502-100A-4925-9E5A-2EBA7C525028}" destId="{60006FCE-6A19-4894-A750-119AE3DBE2BD}" srcOrd="1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81DAFFF7-173A-4F7B-8B8B-DC54BE639E40}" type="doc">
      <dgm:prSet loTypeId="urn:microsoft.com/office/officeart/2005/8/layout/hierarchy4" loCatId="hierarchy" qsTypeId="urn:microsoft.com/office/officeart/2005/8/quickstyle/simple1" qsCatId="simple" csTypeId="urn:microsoft.com/office/officeart/2005/8/colors/accent0_3" csCatId="mainScheme" phldr="1"/>
      <dgm:spPr/>
      <dgm:t>
        <a:bodyPr/>
        <a:lstStyle/>
        <a:p>
          <a:endParaRPr lang="en-US"/>
        </a:p>
      </dgm:t>
    </dgm:pt>
    <dgm:pt modelId="{790F5DD1-AA4D-4E51-AAEF-B6C1D257C37F}">
      <dgm:prSet/>
      <dgm:spPr/>
      <dgm:t>
        <a:bodyPr/>
        <a:lstStyle/>
        <a:p>
          <a:r>
            <a:rPr lang="en-US"/>
            <a:t>3.3 Thiết kế trang quản trị ứng dụng</a:t>
          </a:r>
          <a:endParaRPr lang="en-US" b="0"/>
        </a:p>
      </dgm:t>
    </dgm:pt>
    <dgm:pt modelId="{DE562E73-FE3A-4339-84E6-6AEAB7DDDB5A}" type="parTrans" cxnId="{94A7652E-A385-479E-B7DD-161C4AC537E1}">
      <dgm:prSet/>
      <dgm:spPr/>
      <dgm:t>
        <a:bodyPr/>
        <a:lstStyle/>
        <a:p>
          <a:endParaRPr lang="en-US"/>
        </a:p>
      </dgm:t>
    </dgm:pt>
    <dgm:pt modelId="{548D5734-B74C-4A13-85A7-D1567AE5CD8B}" type="sibTrans" cxnId="{94A7652E-A385-479E-B7DD-161C4AC537E1}">
      <dgm:prSet/>
      <dgm:spPr/>
      <dgm:t>
        <a:bodyPr/>
        <a:lstStyle/>
        <a:p>
          <a:endParaRPr lang="en-US"/>
        </a:p>
      </dgm:t>
    </dgm:pt>
    <dgm:pt modelId="{B3377386-9B19-46B9-BFBC-4C8977AFF62E}" type="pres">
      <dgm:prSet presAssocID="{81DAFFF7-173A-4F7B-8B8B-DC54BE639E40}" presName="Name0" presStyleCnt="0">
        <dgm:presLayoutVars>
          <dgm:chPref val="1"/>
          <dgm:dir/>
          <dgm:animOne val="branch"/>
          <dgm:animLvl val="lvl"/>
          <dgm:resizeHandles/>
        </dgm:presLayoutVars>
      </dgm:prSet>
      <dgm:spPr/>
    </dgm:pt>
    <dgm:pt modelId="{7E63BDA8-2D2C-4BF6-8AA9-D3505CE1BE7B}" type="pres">
      <dgm:prSet presAssocID="{790F5DD1-AA4D-4E51-AAEF-B6C1D257C37F}" presName="vertOne" presStyleCnt="0"/>
      <dgm:spPr/>
    </dgm:pt>
    <dgm:pt modelId="{1E2FF7A8-03D8-40D4-9A1F-D194E3AEDE00}" type="pres">
      <dgm:prSet presAssocID="{790F5DD1-AA4D-4E51-AAEF-B6C1D257C37F}" presName="txOne" presStyleLbl="node0" presStyleIdx="0" presStyleCnt="1" custLinFactNeighborX="-7672" custLinFactNeighborY="-989">
        <dgm:presLayoutVars>
          <dgm:chPref val="3"/>
        </dgm:presLayoutVars>
      </dgm:prSet>
      <dgm:spPr/>
    </dgm:pt>
    <dgm:pt modelId="{7D966A25-3EF5-43F3-8F67-D57F5C899593}" type="pres">
      <dgm:prSet presAssocID="{790F5DD1-AA4D-4E51-AAEF-B6C1D257C37F}" presName="horzOne" presStyleCnt="0"/>
      <dgm:spPr/>
    </dgm:pt>
  </dgm:ptLst>
  <dgm:cxnLst>
    <dgm:cxn modelId="{94A7652E-A385-479E-B7DD-161C4AC537E1}" srcId="{81DAFFF7-173A-4F7B-8B8B-DC54BE639E40}" destId="{790F5DD1-AA4D-4E51-AAEF-B6C1D257C37F}" srcOrd="0" destOrd="0" parTransId="{DE562E73-FE3A-4339-84E6-6AEAB7DDDB5A}" sibTransId="{548D5734-B74C-4A13-85A7-D1567AE5CD8B}"/>
    <dgm:cxn modelId="{5F83F865-696A-4D91-AFD3-65C37C0161BA}" type="presOf" srcId="{790F5DD1-AA4D-4E51-AAEF-B6C1D257C37F}" destId="{1E2FF7A8-03D8-40D4-9A1F-D194E3AEDE00}" srcOrd="0" destOrd="0" presId="urn:microsoft.com/office/officeart/2005/8/layout/hierarchy4"/>
    <dgm:cxn modelId="{53340FD5-9727-4F60-B8DC-5677BAB71466}" type="presOf" srcId="{81DAFFF7-173A-4F7B-8B8B-DC54BE639E40}" destId="{B3377386-9B19-46B9-BFBC-4C8977AFF62E}" srcOrd="0" destOrd="0" presId="urn:microsoft.com/office/officeart/2005/8/layout/hierarchy4"/>
    <dgm:cxn modelId="{FB366F63-3B5C-485B-AE32-4EC1CD4C4770}" type="presParOf" srcId="{B3377386-9B19-46B9-BFBC-4C8977AFF62E}" destId="{7E63BDA8-2D2C-4BF6-8AA9-D3505CE1BE7B}" srcOrd="0" destOrd="0" presId="urn:microsoft.com/office/officeart/2005/8/layout/hierarchy4"/>
    <dgm:cxn modelId="{24833EFC-2E88-44C4-8CED-4556DF1BAC04}" type="presParOf" srcId="{7E63BDA8-2D2C-4BF6-8AA9-D3505CE1BE7B}" destId="{1E2FF7A8-03D8-40D4-9A1F-D194E3AEDE00}" srcOrd="0" destOrd="0" presId="urn:microsoft.com/office/officeart/2005/8/layout/hierarchy4"/>
    <dgm:cxn modelId="{2FA01750-01E0-4FE5-93DF-D5B894C30BEF}" type="presParOf" srcId="{7E63BDA8-2D2C-4BF6-8AA9-D3505CE1BE7B}" destId="{7D966A25-3EF5-43F3-8F67-D57F5C899593}"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A095E9E1-76F8-472F-89D2-77DAB26FE9C1}"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7319CF60-1524-419C-AB58-A7816B2B60FC}">
      <dgm:prSet custT="1"/>
      <dgm:spPr/>
      <dgm:t>
        <a:bodyPr/>
        <a:lstStyle/>
        <a:p>
          <a:pPr algn="just"/>
          <a:r>
            <a:rPr lang="en-US" sz="3000"/>
            <a:t>Tạo giao diện cho trang server, sau đó kết nối csdl với server thông qua thư viện Mysql2 và hiển thị dữ liệu từ csdl lên server bằng các route và các lệnh được tạo ra từ thư mục homeController.</a:t>
          </a:r>
        </a:p>
      </dgm:t>
    </dgm:pt>
    <dgm:pt modelId="{A10F2F8D-AB44-42AE-804E-317EECF254DD}" type="parTrans" cxnId="{CA7D804C-A16C-4D4C-BA22-93E274C22268}">
      <dgm:prSet/>
      <dgm:spPr/>
      <dgm:t>
        <a:bodyPr/>
        <a:lstStyle/>
        <a:p>
          <a:endParaRPr lang="en-US"/>
        </a:p>
      </dgm:t>
    </dgm:pt>
    <dgm:pt modelId="{7C5125E9-A161-49B7-8CB4-660E50D30352}" type="sibTrans" cxnId="{CA7D804C-A16C-4D4C-BA22-93E274C22268}">
      <dgm:prSet/>
      <dgm:spPr/>
      <dgm:t>
        <a:bodyPr/>
        <a:lstStyle/>
        <a:p>
          <a:endParaRPr lang="en-US"/>
        </a:p>
      </dgm:t>
    </dgm:pt>
    <dgm:pt modelId="{3CD50714-12A3-4F9F-AAF0-20E8C005D805}" type="pres">
      <dgm:prSet presAssocID="{A095E9E1-76F8-472F-89D2-77DAB26FE9C1}" presName="diagram" presStyleCnt="0">
        <dgm:presLayoutVars>
          <dgm:dir/>
          <dgm:resizeHandles val="exact"/>
        </dgm:presLayoutVars>
      </dgm:prSet>
      <dgm:spPr/>
    </dgm:pt>
    <dgm:pt modelId="{423EBBEA-C717-4228-B635-242B213B64A8}" type="pres">
      <dgm:prSet presAssocID="{7319CF60-1524-419C-AB58-A7816B2B60FC}" presName="node" presStyleLbl="node1" presStyleIdx="0" presStyleCnt="1" custScaleY="128793">
        <dgm:presLayoutVars>
          <dgm:bulletEnabled val="1"/>
        </dgm:presLayoutVars>
      </dgm:prSet>
      <dgm:spPr/>
    </dgm:pt>
  </dgm:ptLst>
  <dgm:cxnLst>
    <dgm:cxn modelId="{CA7D804C-A16C-4D4C-BA22-93E274C22268}" srcId="{A095E9E1-76F8-472F-89D2-77DAB26FE9C1}" destId="{7319CF60-1524-419C-AB58-A7816B2B60FC}" srcOrd="0" destOrd="0" parTransId="{A10F2F8D-AB44-42AE-804E-317EECF254DD}" sibTransId="{7C5125E9-A161-49B7-8CB4-660E50D30352}"/>
    <dgm:cxn modelId="{C0D1D485-40E8-4423-8A80-8CD03A347F39}" type="presOf" srcId="{7319CF60-1524-419C-AB58-A7816B2B60FC}" destId="{423EBBEA-C717-4228-B635-242B213B64A8}" srcOrd="0" destOrd="0" presId="urn:microsoft.com/office/officeart/2005/8/layout/default"/>
    <dgm:cxn modelId="{1CA79ECC-C7CA-462E-A5A3-935FC0DD0938}" type="presOf" srcId="{A095E9E1-76F8-472F-89D2-77DAB26FE9C1}" destId="{3CD50714-12A3-4F9F-AAF0-20E8C005D805}" srcOrd="0" destOrd="0" presId="urn:microsoft.com/office/officeart/2005/8/layout/default"/>
    <dgm:cxn modelId="{900DED87-6AB9-4973-8971-50F0A1229871}" type="presParOf" srcId="{3CD50714-12A3-4F9F-AAF0-20E8C005D805}" destId="{423EBBEA-C717-4228-B635-242B213B64A8}" srcOrd="0"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388BAD95-023A-4413-8BBC-EE05701E6F15}" type="doc">
      <dgm:prSet loTypeId="urn:microsoft.com/office/officeart/2005/8/layout/hList1" loCatId="list" qsTypeId="urn:microsoft.com/office/officeart/2005/8/quickstyle/simple1" qsCatId="simple" csTypeId="urn:microsoft.com/office/officeart/2005/8/colors/accent0_3" csCatId="mainScheme"/>
      <dgm:spPr/>
      <dgm:t>
        <a:bodyPr/>
        <a:lstStyle/>
        <a:p>
          <a:endParaRPr lang="en-US"/>
        </a:p>
      </dgm:t>
    </dgm:pt>
    <dgm:pt modelId="{90164B87-15B0-4C01-9DF5-CC5C40D53C41}">
      <dgm:prSet/>
      <dgm:spPr/>
      <dgm:t>
        <a:bodyPr/>
        <a:lstStyle/>
        <a:p>
          <a:r>
            <a:rPr lang="en-US"/>
            <a:t>3.4 Kiểm tra, cập nhật và bổ sung chức năng trang quản trị</a:t>
          </a:r>
        </a:p>
      </dgm:t>
    </dgm:pt>
    <dgm:pt modelId="{56133D88-C379-449A-8A2A-BED7EAD63D43}" type="parTrans" cxnId="{DDF62C1B-FC14-4987-BD01-75B8E8AAF7B8}">
      <dgm:prSet/>
      <dgm:spPr/>
      <dgm:t>
        <a:bodyPr/>
        <a:lstStyle/>
        <a:p>
          <a:endParaRPr lang="en-US"/>
        </a:p>
      </dgm:t>
    </dgm:pt>
    <dgm:pt modelId="{C770A0E5-A899-4D3B-8846-7FB14C5CA8BF}" type="sibTrans" cxnId="{DDF62C1B-FC14-4987-BD01-75B8E8AAF7B8}">
      <dgm:prSet/>
      <dgm:spPr/>
      <dgm:t>
        <a:bodyPr/>
        <a:lstStyle/>
        <a:p>
          <a:endParaRPr lang="en-US"/>
        </a:p>
      </dgm:t>
    </dgm:pt>
    <dgm:pt modelId="{59C88D37-A7A2-45F4-9E81-34103C0AEAE7}">
      <dgm:prSet/>
      <dgm:spPr/>
      <dgm:t>
        <a:bodyPr/>
        <a:lstStyle/>
        <a:p>
          <a:r>
            <a:rPr lang="en-US"/>
            <a:t>Sau khi thiết kế các chức năng cần thiết, thì tiến hành chạy kiểm tra lỗi. Thường xuyên kiểm tra terminal nếu có lỗi thì tiến hành đọc lỗi từ đâu, từ file nào sau đó vào file đó và tiến hành sửa lỗi.</a:t>
          </a:r>
        </a:p>
      </dgm:t>
    </dgm:pt>
    <dgm:pt modelId="{9B2BE600-1AA2-4B69-8784-1AD13B04998F}" type="parTrans" cxnId="{F45D330F-58E4-4495-BCA2-C2DD6D2BC80C}">
      <dgm:prSet/>
      <dgm:spPr/>
      <dgm:t>
        <a:bodyPr/>
        <a:lstStyle/>
        <a:p>
          <a:endParaRPr lang="en-US"/>
        </a:p>
      </dgm:t>
    </dgm:pt>
    <dgm:pt modelId="{4B584905-FFE9-489D-BF2C-44B36F921652}" type="sibTrans" cxnId="{F45D330F-58E4-4495-BCA2-C2DD6D2BC80C}">
      <dgm:prSet/>
      <dgm:spPr/>
      <dgm:t>
        <a:bodyPr/>
        <a:lstStyle/>
        <a:p>
          <a:endParaRPr lang="en-US"/>
        </a:p>
      </dgm:t>
    </dgm:pt>
    <dgm:pt modelId="{4E16CCEA-C32B-4889-B248-CE542DC21AC4}" type="pres">
      <dgm:prSet presAssocID="{388BAD95-023A-4413-8BBC-EE05701E6F15}" presName="Name0" presStyleCnt="0">
        <dgm:presLayoutVars>
          <dgm:dir/>
          <dgm:animLvl val="lvl"/>
          <dgm:resizeHandles val="exact"/>
        </dgm:presLayoutVars>
      </dgm:prSet>
      <dgm:spPr/>
    </dgm:pt>
    <dgm:pt modelId="{0E4F8292-FDC3-4B1C-8549-23A8E2C1FD52}" type="pres">
      <dgm:prSet presAssocID="{90164B87-15B0-4C01-9DF5-CC5C40D53C41}" presName="composite" presStyleCnt="0"/>
      <dgm:spPr/>
    </dgm:pt>
    <dgm:pt modelId="{A9B2377E-DCB0-4C45-904E-7E24970BF0F1}" type="pres">
      <dgm:prSet presAssocID="{90164B87-15B0-4C01-9DF5-CC5C40D53C41}" presName="parTx" presStyleLbl="alignNode1" presStyleIdx="0" presStyleCnt="1">
        <dgm:presLayoutVars>
          <dgm:chMax val="0"/>
          <dgm:chPref val="0"/>
          <dgm:bulletEnabled val="1"/>
        </dgm:presLayoutVars>
      </dgm:prSet>
      <dgm:spPr/>
    </dgm:pt>
    <dgm:pt modelId="{3CBCDECB-F76A-47B1-8BC4-1DA5B067AAB3}" type="pres">
      <dgm:prSet presAssocID="{90164B87-15B0-4C01-9DF5-CC5C40D53C41}" presName="desTx" presStyleLbl="alignAccFollowNode1" presStyleIdx="0" presStyleCnt="1">
        <dgm:presLayoutVars>
          <dgm:bulletEnabled val="1"/>
        </dgm:presLayoutVars>
      </dgm:prSet>
      <dgm:spPr/>
    </dgm:pt>
  </dgm:ptLst>
  <dgm:cxnLst>
    <dgm:cxn modelId="{E57CA403-CF3E-4271-8DEB-14FBD54C5B05}" type="presOf" srcId="{59C88D37-A7A2-45F4-9E81-34103C0AEAE7}" destId="{3CBCDECB-F76A-47B1-8BC4-1DA5B067AAB3}" srcOrd="0" destOrd="0" presId="urn:microsoft.com/office/officeart/2005/8/layout/hList1"/>
    <dgm:cxn modelId="{F45D330F-58E4-4495-BCA2-C2DD6D2BC80C}" srcId="{90164B87-15B0-4C01-9DF5-CC5C40D53C41}" destId="{59C88D37-A7A2-45F4-9E81-34103C0AEAE7}" srcOrd="0" destOrd="0" parTransId="{9B2BE600-1AA2-4B69-8784-1AD13B04998F}" sibTransId="{4B584905-FFE9-489D-BF2C-44B36F921652}"/>
    <dgm:cxn modelId="{DDF62C1B-FC14-4987-BD01-75B8E8AAF7B8}" srcId="{388BAD95-023A-4413-8BBC-EE05701E6F15}" destId="{90164B87-15B0-4C01-9DF5-CC5C40D53C41}" srcOrd="0" destOrd="0" parTransId="{56133D88-C379-449A-8A2A-BED7EAD63D43}" sibTransId="{C770A0E5-A899-4D3B-8846-7FB14C5CA8BF}"/>
    <dgm:cxn modelId="{A5AE442E-26E8-4889-A749-152F90B544DC}" type="presOf" srcId="{90164B87-15B0-4C01-9DF5-CC5C40D53C41}" destId="{A9B2377E-DCB0-4C45-904E-7E24970BF0F1}" srcOrd="0" destOrd="0" presId="urn:microsoft.com/office/officeart/2005/8/layout/hList1"/>
    <dgm:cxn modelId="{E71368E0-222C-4029-8D00-2D4211F26D90}" type="presOf" srcId="{388BAD95-023A-4413-8BBC-EE05701E6F15}" destId="{4E16CCEA-C32B-4889-B248-CE542DC21AC4}" srcOrd="0" destOrd="0" presId="urn:microsoft.com/office/officeart/2005/8/layout/hList1"/>
    <dgm:cxn modelId="{06BA5C9A-F55C-4D4D-9001-F2E3A3DD9C7C}" type="presParOf" srcId="{4E16CCEA-C32B-4889-B248-CE542DC21AC4}" destId="{0E4F8292-FDC3-4B1C-8549-23A8E2C1FD52}" srcOrd="0" destOrd="0" presId="urn:microsoft.com/office/officeart/2005/8/layout/hList1"/>
    <dgm:cxn modelId="{441CF606-1154-41C8-BBBF-83D64C6B6553}" type="presParOf" srcId="{0E4F8292-FDC3-4B1C-8549-23A8E2C1FD52}" destId="{A9B2377E-DCB0-4C45-904E-7E24970BF0F1}" srcOrd="0" destOrd="0" presId="urn:microsoft.com/office/officeart/2005/8/layout/hList1"/>
    <dgm:cxn modelId="{E8ED646B-5F7C-48B3-BF61-A9B17B21869E}" type="presParOf" srcId="{0E4F8292-FDC3-4B1C-8549-23A8E2C1FD52}" destId="{3CBCDECB-F76A-47B1-8BC4-1DA5B067AA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1FF72C-86C8-464E-A206-5857769A3C08}" type="doc">
      <dgm:prSet loTypeId="urn:microsoft.com/office/officeart/2008/layout/VerticalCurvedList" loCatId="list" qsTypeId="urn:microsoft.com/office/officeart/2005/8/quickstyle/simple1" qsCatId="simple" csTypeId="urn:microsoft.com/office/officeart/2005/8/colors/accent0_3" csCatId="mainScheme" phldr="1"/>
      <dgm:spPr/>
      <dgm:t>
        <a:bodyPr/>
        <a:lstStyle/>
        <a:p>
          <a:endParaRPr lang="en-US"/>
        </a:p>
      </dgm:t>
    </dgm:pt>
    <dgm:pt modelId="{B098FE61-5079-41B1-AA17-17C947FB7B34}">
      <dgm:prSet/>
      <dgm:spPr/>
      <dgm:t>
        <a:bodyPr/>
        <a:lstStyle/>
        <a:p>
          <a:r>
            <a:rPr lang="en-US"/>
            <a:t>Lý do chọn đề tài ?</a:t>
          </a:r>
        </a:p>
      </dgm:t>
    </dgm:pt>
    <dgm:pt modelId="{D8E46C7F-6A9F-48B2-87B8-577673101440}" type="parTrans" cxnId="{F34F0909-8078-494D-AEBE-4FE96E9F04A6}">
      <dgm:prSet/>
      <dgm:spPr/>
      <dgm:t>
        <a:bodyPr/>
        <a:lstStyle/>
        <a:p>
          <a:endParaRPr lang="en-US"/>
        </a:p>
      </dgm:t>
    </dgm:pt>
    <dgm:pt modelId="{1D01AA79-A09C-46EF-BFC1-367C46B3FB88}" type="sibTrans" cxnId="{F34F0909-8078-494D-AEBE-4FE96E9F04A6}">
      <dgm:prSet/>
      <dgm:spPr/>
      <dgm:t>
        <a:bodyPr/>
        <a:lstStyle/>
        <a:p>
          <a:endParaRPr lang="en-US"/>
        </a:p>
      </dgm:t>
    </dgm:pt>
    <dgm:pt modelId="{068A43E0-835F-4D54-9DF2-14A7BF349698}">
      <dgm:prSet/>
      <dgm:spPr/>
      <dgm:t>
        <a:bodyPr/>
        <a:lstStyle/>
        <a:p>
          <a:r>
            <a:rPr lang="en-US"/>
            <a:t>Nâng cao trình độ bản thân</a:t>
          </a:r>
        </a:p>
      </dgm:t>
    </dgm:pt>
    <dgm:pt modelId="{1CFD5CB5-0262-425C-B08C-3191A46C57BE}" type="parTrans" cxnId="{862A42C8-8634-4594-8A89-9658851901D4}">
      <dgm:prSet/>
      <dgm:spPr/>
      <dgm:t>
        <a:bodyPr/>
        <a:lstStyle/>
        <a:p>
          <a:endParaRPr lang="en-US"/>
        </a:p>
      </dgm:t>
    </dgm:pt>
    <dgm:pt modelId="{349C5787-C617-4BCA-A489-82F0A72AFE22}" type="sibTrans" cxnId="{862A42C8-8634-4594-8A89-9658851901D4}">
      <dgm:prSet/>
      <dgm:spPr/>
      <dgm:t>
        <a:bodyPr/>
        <a:lstStyle/>
        <a:p>
          <a:endParaRPr lang="en-US"/>
        </a:p>
      </dgm:t>
    </dgm:pt>
    <dgm:pt modelId="{AFCF2AAA-D9A5-437C-9797-742292B18BA7}">
      <dgm:prSet/>
      <dgm:spPr/>
      <dgm:t>
        <a:bodyPr/>
        <a:lstStyle/>
        <a:p>
          <a:r>
            <a:rPr lang="en-US"/>
            <a:t>Có thêm kinh nghiệm</a:t>
          </a:r>
        </a:p>
      </dgm:t>
    </dgm:pt>
    <dgm:pt modelId="{D2C1B45C-79F5-4C5A-A9F5-F1DDF3C7A17A}" type="parTrans" cxnId="{54D50E15-DC04-4D6D-80A4-71DF3AC74B29}">
      <dgm:prSet/>
      <dgm:spPr/>
      <dgm:t>
        <a:bodyPr/>
        <a:lstStyle/>
        <a:p>
          <a:endParaRPr lang="en-US"/>
        </a:p>
      </dgm:t>
    </dgm:pt>
    <dgm:pt modelId="{D56683A5-50CB-4332-AACA-F913BFF5E866}" type="sibTrans" cxnId="{54D50E15-DC04-4D6D-80A4-71DF3AC74B29}">
      <dgm:prSet/>
      <dgm:spPr/>
      <dgm:t>
        <a:bodyPr/>
        <a:lstStyle/>
        <a:p>
          <a:endParaRPr lang="en-US"/>
        </a:p>
      </dgm:t>
    </dgm:pt>
    <dgm:pt modelId="{8ECD2F51-63DF-4175-8F55-A4B907047FD4}">
      <dgm:prSet/>
      <dgm:spPr/>
      <dgm:t>
        <a:bodyPr/>
        <a:lstStyle/>
        <a:p>
          <a:r>
            <a:rPr lang="en-US"/>
            <a:t>Đáp ứng yêu cầu của đồ án cơ sở nghành</a:t>
          </a:r>
        </a:p>
      </dgm:t>
    </dgm:pt>
    <dgm:pt modelId="{A160A2C4-D0BC-411B-AAD3-DD6B48C49C3C}" type="parTrans" cxnId="{0B037B0C-920B-408C-9A55-5303AE0537CC}">
      <dgm:prSet/>
      <dgm:spPr/>
      <dgm:t>
        <a:bodyPr/>
        <a:lstStyle/>
        <a:p>
          <a:endParaRPr lang="en-US"/>
        </a:p>
      </dgm:t>
    </dgm:pt>
    <dgm:pt modelId="{2B75F16C-B707-45CE-8505-64777252E011}" type="sibTrans" cxnId="{0B037B0C-920B-408C-9A55-5303AE0537CC}">
      <dgm:prSet/>
      <dgm:spPr/>
      <dgm:t>
        <a:bodyPr/>
        <a:lstStyle/>
        <a:p>
          <a:endParaRPr lang="en-US"/>
        </a:p>
      </dgm:t>
    </dgm:pt>
    <dgm:pt modelId="{DE62BCB2-611E-45D9-A632-51F6B110F1C6}" type="pres">
      <dgm:prSet presAssocID="{801FF72C-86C8-464E-A206-5857769A3C08}" presName="Name0" presStyleCnt="0">
        <dgm:presLayoutVars>
          <dgm:chMax val="7"/>
          <dgm:chPref val="7"/>
          <dgm:dir/>
        </dgm:presLayoutVars>
      </dgm:prSet>
      <dgm:spPr/>
    </dgm:pt>
    <dgm:pt modelId="{416F490C-E5B9-496C-A19A-C41F492CF148}" type="pres">
      <dgm:prSet presAssocID="{801FF72C-86C8-464E-A206-5857769A3C08}" presName="Name1" presStyleCnt="0"/>
      <dgm:spPr/>
    </dgm:pt>
    <dgm:pt modelId="{7EF47046-5995-4635-93C2-D73749F223EF}" type="pres">
      <dgm:prSet presAssocID="{801FF72C-86C8-464E-A206-5857769A3C08}" presName="cycle" presStyleCnt="0"/>
      <dgm:spPr/>
    </dgm:pt>
    <dgm:pt modelId="{CCD75570-2B15-4FCD-B908-7E5E390C868C}" type="pres">
      <dgm:prSet presAssocID="{801FF72C-86C8-464E-A206-5857769A3C08}" presName="srcNode" presStyleLbl="node1" presStyleIdx="0" presStyleCnt="1"/>
      <dgm:spPr/>
    </dgm:pt>
    <dgm:pt modelId="{852CBCEE-70FF-4489-8CFB-5E88470CCF81}" type="pres">
      <dgm:prSet presAssocID="{801FF72C-86C8-464E-A206-5857769A3C08}" presName="conn" presStyleLbl="parChTrans1D2" presStyleIdx="0" presStyleCnt="1"/>
      <dgm:spPr/>
    </dgm:pt>
    <dgm:pt modelId="{8EB37938-37A3-44C9-8EF9-749B4B245314}" type="pres">
      <dgm:prSet presAssocID="{801FF72C-86C8-464E-A206-5857769A3C08}" presName="extraNode" presStyleLbl="node1" presStyleIdx="0" presStyleCnt="1"/>
      <dgm:spPr/>
    </dgm:pt>
    <dgm:pt modelId="{EB45F685-2A95-4CBC-9E4B-39138E86DA7E}" type="pres">
      <dgm:prSet presAssocID="{801FF72C-86C8-464E-A206-5857769A3C08}" presName="dstNode" presStyleLbl="node1" presStyleIdx="0" presStyleCnt="1"/>
      <dgm:spPr/>
    </dgm:pt>
    <dgm:pt modelId="{0555F6B5-E0DB-4A30-ABBE-4A5F7E3EA7B8}" type="pres">
      <dgm:prSet presAssocID="{B098FE61-5079-41B1-AA17-17C947FB7B34}" presName="text_1" presStyleLbl="node1" presStyleIdx="0" presStyleCnt="1">
        <dgm:presLayoutVars>
          <dgm:bulletEnabled val="1"/>
        </dgm:presLayoutVars>
      </dgm:prSet>
      <dgm:spPr/>
    </dgm:pt>
    <dgm:pt modelId="{313D7951-BF80-46EB-94A7-B73EBCF772C2}" type="pres">
      <dgm:prSet presAssocID="{B098FE61-5079-41B1-AA17-17C947FB7B34}" presName="accent_1" presStyleCnt="0"/>
      <dgm:spPr/>
    </dgm:pt>
    <dgm:pt modelId="{B5C20077-B5F1-4A11-9B95-2A021FE99C1D}" type="pres">
      <dgm:prSet presAssocID="{B098FE61-5079-41B1-AA17-17C947FB7B34}" presName="accentRepeatNode" presStyleLbl="solidFgAcc1" presStyleIdx="0" presStyleCnt="1"/>
      <dgm:spPr/>
    </dgm:pt>
  </dgm:ptLst>
  <dgm:cxnLst>
    <dgm:cxn modelId="{F34F0909-8078-494D-AEBE-4FE96E9F04A6}" srcId="{801FF72C-86C8-464E-A206-5857769A3C08}" destId="{B098FE61-5079-41B1-AA17-17C947FB7B34}" srcOrd="0" destOrd="0" parTransId="{D8E46C7F-6A9F-48B2-87B8-577673101440}" sibTransId="{1D01AA79-A09C-46EF-BFC1-367C46B3FB88}"/>
    <dgm:cxn modelId="{0B037B0C-920B-408C-9A55-5303AE0537CC}" srcId="{B098FE61-5079-41B1-AA17-17C947FB7B34}" destId="{8ECD2F51-63DF-4175-8F55-A4B907047FD4}" srcOrd="2" destOrd="0" parTransId="{A160A2C4-D0BC-411B-AAD3-DD6B48C49C3C}" sibTransId="{2B75F16C-B707-45CE-8505-64777252E011}"/>
    <dgm:cxn modelId="{E199BC13-6A09-4893-B76B-4DAF1F8BAA10}" type="presOf" srcId="{AFCF2AAA-D9A5-437C-9797-742292B18BA7}" destId="{0555F6B5-E0DB-4A30-ABBE-4A5F7E3EA7B8}" srcOrd="0" destOrd="2" presId="urn:microsoft.com/office/officeart/2008/layout/VerticalCurvedList"/>
    <dgm:cxn modelId="{54D50E15-DC04-4D6D-80A4-71DF3AC74B29}" srcId="{B098FE61-5079-41B1-AA17-17C947FB7B34}" destId="{AFCF2AAA-D9A5-437C-9797-742292B18BA7}" srcOrd="1" destOrd="0" parTransId="{D2C1B45C-79F5-4C5A-A9F5-F1DDF3C7A17A}" sibTransId="{D56683A5-50CB-4332-AACA-F913BFF5E866}"/>
    <dgm:cxn modelId="{3825FA6B-5FFE-40BA-977D-DFA2FC6352D0}" type="presOf" srcId="{801FF72C-86C8-464E-A206-5857769A3C08}" destId="{DE62BCB2-611E-45D9-A632-51F6B110F1C6}" srcOrd="0" destOrd="0" presId="urn:microsoft.com/office/officeart/2008/layout/VerticalCurvedList"/>
    <dgm:cxn modelId="{109B1877-2B07-4F83-B1AC-DB10FD00775C}" type="presOf" srcId="{B098FE61-5079-41B1-AA17-17C947FB7B34}" destId="{0555F6B5-E0DB-4A30-ABBE-4A5F7E3EA7B8}" srcOrd="0" destOrd="0" presId="urn:microsoft.com/office/officeart/2008/layout/VerticalCurvedList"/>
    <dgm:cxn modelId="{827BCF57-BD18-49B9-8F79-0B83FF04B787}" type="presOf" srcId="{349C5787-C617-4BCA-A489-82F0A72AFE22}" destId="{852CBCEE-70FF-4489-8CFB-5E88470CCF81}" srcOrd="0" destOrd="0" presId="urn:microsoft.com/office/officeart/2008/layout/VerticalCurvedList"/>
    <dgm:cxn modelId="{F028C7B1-F68A-4E45-88CA-69147D93E586}" type="presOf" srcId="{068A43E0-835F-4D54-9DF2-14A7BF349698}" destId="{0555F6B5-E0DB-4A30-ABBE-4A5F7E3EA7B8}" srcOrd="0" destOrd="1" presId="urn:microsoft.com/office/officeart/2008/layout/VerticalCurvedList"/>
    <dgm:cxn modelId="{862A42C8-8634-4594-8A89-9658851901D4}" srcId="{B098FE61-5079-41B1-AA17-17C947FB7B34}" destId="{068A43E0-835F-4D54-9DF2-14A7BF349698}" srcOrd="0" destOrd="0" parTransId="{1CFD5CB5-0262-425C-B08C-3191A46C57BE}" sibTransId="{349C5787-C617-4BCA-A489-82F0A72AFE22}"/>
    <dgm:cxn modelId="{D40D11E6-F9DB-4194-8845-38967486BC9A}" type="presOf" srcId="{8ECD2F51-63DF-4175-8F55-A4B907047FD4}" destId="{0555F6B5-E0DB-4A30-ABBE-4A5F7E3EA7B8}" srcOrd="0" destOrd="3" presId="urn:microsoft.com/office/officeart/2008/layout/VerticalCurvedList"/>
    <dgm:cxn modelId="{83D6ACAD-E308-4689-9D97-7FB268208E7B}" type="presParOf" srcId="{DE62BCB2-611E-45D9-A632-51F6B110F1C6}" destId="{416F490C-E5B9-496C-A19A-C41F492CF148}" srcOrd="0" destOrd="0" presId="urn:microsoft.com/office/officeart/2008/layout/VerticalCurvedList"/>
    <dgm:cxn modelId="{25FA28F9-BA68-408A-BFB6-41DD4E2583F5}" type="presParOf" srcId="{416F490C-E5B9-496C-A19A-C41F492CF148}" destId="{7EF47046-5995-4635-93C2-D73749F223EF}" srcOrd="0" destOrd="0" presId="urn:microsoft.com/office/officeart/2008/layout/VerticalCurvedList"/>
    <dgm:cxn modelId="{7FA3891F-2C82-4233-B2E1-A0614A6B2BF2}" type="presParOf" srcId="{7EF47046-5995-4635-93C2-D73749F223EF}" destId="{CCD75570-2B15-4FCD-B908-7E5E390C868C}" srcOrd="0" destOrd="0" presId="urn:microsoft.com/office/officeart/2008/layout/VerticalCurvedList"/>
    <dgm:cxn modelId="{AB752CF2-1B27-4259-B2FA-299AE5315258}" type="presParOf" srcId="{7EF47046-5995-4635-93C2-D73749F223EF}" destId="{852CBCEE-70FF-4489-8CFB-5E88470CCF81}" srcOrd="1" destOrd="0" presId="urn:microsoft.com/office/officeart/2008/layout/VerticalCurvedList"/>
    <dgm:cxn modelId="{1D9241BE-4E70-4A05-9E9C-8AB85F1462C3}" type="presParOf" srcId="{7EF47046-5995-4635-93C2-D73749F223EF}" destId="{8EB37938-37A3-44C9-8EF9-749B4B245314}" srcOrd="2" destOrd="0" presId="urn:microsoft.com/office/officeart/2008/layout/VerticalCurvedList"/>
    <dgm:cxn modelId="{C528A52D-3C25-4A65-8304-EFFBA6500C1E}" type="presParOf" srcId="{7EF47046-5995-4635-93C2-D73749F223EF}" destId="{EB45F685-2A95-4CBC-9E4B-39138E86DA7E}" srcOrd="3" destOrd="0" presId="urn:microsoft.com/office/officeart/2008/layout/VerticalCurvedList"/>
    <dgm:cxn modelId="{3A91E76C-1E37-4B7C-99C7-6AF9615AF49A}" type="presParOf" srcId="{416F490C-E5B9-496C-A19A-C41F492CF148}" destId="{0555F6B5-E0DB-4A30-ABBE-4A5F7E3EA7B8}" srcOrd="1" destOrd="0" presId="urn:microsoft.com/office/officeart/2008/layout/VerticalCurvedList"/>
    <dgm:cxn modelId="{B124EF83-C73C-42D0-A307-EDED0F225212}" type="presParOf" srcId="{416F490C-E5B9-496C-A19A-C41F492CF148}" destId="{313D7951-BF80-46EB-94A7-B73EBCF772C2}" srcOrd="2" destOrd="0" presId="urn:microsoft.com/office/officeart/2008/layout/VerticalCurvedList"/>
    <dgm:cxn modelId="{6F78D2AD-BD6E-4A4D-A72F-F7C4D3946CAA}" type="presParOf" srcId="{313D7951-BF80-46EB-94A7-B73EBCF772C2}" destId="{B5C20077-B5F1-4A11-9B95-2A021FE99C1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81DAFFF7-173A-4F7B-8B8B-DC54BE639E40}" type="doc">
      <dgm:prSet loTypeId="urn:microsoft.com/office/officeart/2005/8/layout/hierarchy4" loCatId="hierarchy" qsTypeId="urn:microsoft.com/office/officeart/2005/8/quickstyle/simple1" qsCatId="simple" csTypeId="urn:microsoft.com/office/officeart/2005/8/colors/accent0_3" csCatId="mainScheme" phldr="1"/>
      <dgm:spPr/>
      <dgm:t>
        <a:bodyPr/>
        <a:lstStyle/>
        <a:p>
          <a:endParaRPr lang="en-US"/>
        </a:p>
      </dgm:t>
    </dgm:pt>
    <dgm:pt modelId="{790F5DD1-AA4D-4E51-AAEF-B6C1D257C37F}">
      <dgm:prSet/>
      <dgm:spPr/>
      <dgm:t>
        <a:bodyPr/>
        <a:lstStyle/>
        <a:p>
          <a:r>
            <a:rPr lang="en-US"/>
            <a:t>3.5 Tạo dự án trang giao diện</a:t>
          </a:r>
          <a:endParaRPr lang="en-US" b="0"/>
        </a:p>
      </dgm:t>
    </dgm:pt>
    <dgm:pt modelId="{DE562E73-FE3A-4339-84E6-6AEAB7DDDB5A}" type="parTrans" cxnId="{94A7652E-A385-479E-B7DD-161C4AC537E1}">
      <dgm:prSet/>
      <dgm:spPr/>
      <dgm:t>
        <a:bodyPr/>
        <a:lstStyle/>
        <a:p>
          <a:endParaRPr lang="en-US"/>
        </a:p>
      </dgm:t>
    </dgm:pt>
    <dgm:pt modelId="{548D5734-B74C-4A13-85A7-D1567AE5CD8B}" type="sibTrans" cxnId="{94A7652E-A385-479E-B7DD-161C4AC537E1}">
      <dgm:prSet/>
      <dgm:spPr/>
      <dgm:t>
        <a:bodyPr/>
        <a:lstStyle/>
        <a:p>
          <a:endParaRPr lang="en-US"/>
        </a:p>
      </dgm:t>
    </dgm:pt>
    <dgm:pt modelId="{B3377386-9B19-46B9-BFBC-4C8977AFF62E}" type="pres">
      <dgm:prSet presAssocID="{81DAFFF7-173A-4F7B-8B8B-DC54BE639E40}" presName="Name0" presStyleCnt="0">
        <dgm:presLayoutVars>
          <dgm:chPref val="1"/>
          <dgm:dir/>
          <dgm:animOne val="branch"/>
          <dgm:animLvl val="lvl"/>
          <dgm:resizeHandles/>
        </dgm:presLayoutVars>
      </dgm:prSet>
      <dgm:spPr/>
    </dgm:pt>
    <dgm:pt modelId="{7E63BDA8-2D2C-4BF6-8AA9-D3505CE1BE7B}" type="pres">
      <dgm:prSet presAssocID="{790F5DD1-AA4D-4E51-AAEF-B6C1D257C37F}" presName="vertOne" presStyleCnt="0"/>
      <dgm:spPr/>
    </dgm:pt>
    <dgm:pt modelId="{1E2FF7A8-03D8-40D4-9A1F-D194E3AEDE00}" type="pres">
      <dgm:prSet presAssocID="{790F5DD1-AA4D-4E51-AAEF-B6C1D257C37F}" presName="txOne" presStyleLbl="node0" presStyleIdx="0" presStyleCnt="1" custLinFactNeighborX="-7672" custLinFactNeighborY="-989">
        <dgm:presLayoutVars>
          <dgm:chPref val="3"/>
        </dgm:presLayoutVars>
      </dgm:prSet>
      <dgm:spPr/>
    </dgm:pt>
    <dgm:pt modelId="{7D966A25-3EF5-43F3-8F67-D57F5C899593}" type="pres">
      <dgm:prSet presAssocID="{790F5DD1-AA4D-4E51-AAEF-B6C1D257C37F}" presName="horzOne" presStyleCnt="0"/>
      <dgm:spPr/>
    </dgm:pt>
  </dgm:ptLst>
  <dgm:cxnLst>
    <dgm:cxn modelId="{94A7652E-A385-479E-B7DD-161C4AC537E1}" srcId="{81DAFFF7-173A-4F7B-8B8B-DC54BE639E40}" destId="{790F5DD1-AA4D-4E51-AAEF-B6C1D257C37F}" srcOrd="0" destOrd="0" parTransId="{DE562E73-FE3A-4339-84E6-6AEAB7DDDB5A}" sibTransId="{548D5734-B74C-4A13-85A7-D1567AE5CD8B}"/>
    <dgm:cxn modelId="{5F83F865-696A-4D91-AFD3-65C37C0161BA}" type="presOf" srcId="{790F5DD1-AA4D-4E51-AAEF-B6C1D257C37F}" destId="{1E2FF7A8-03D8-40D4-9A1F-D194E3AEDE00}" srcOrd="0" destOrd="0" presId="urn:microsoft.com/office/officeart/2005/8/layout/hierarchy4"/>
    <dgm:cxn modelId="{53340FD5-9727-4F60-B8DC-5677BAB71466}" type="presOf" srcId="{81DAFFF7-173A-4F7B-8B8B-DC54BE639E40}" destId="{B3377386-9B19-46B9-BFBC-4C8977AFF62E}" srcOrd="0" destOrd="0" presId="urn:microsoft.com/office/officeart/2005/8/layout/hierarchy4"/>
    <dgm:cxn modelId="{FB366F63-3B5C-485B-AE32-4EC1CD4C4770}" type="presParOf" srcId="{B3377386-9B19-46B9-BFBC-4C8977AFF62E}" destId="{7E63BDA8-2D2C-4BF6-8AA9-D3505CE1BE7B}" srcOrd="0" destOrd="0" presId="urn:microsoft.com/office/officeart/2005/8/layout/hierarchy4"/>
    <dgm:cxn modelId="{24833EFC-2E88-44C4-8CED-4556DF1BAC04}" type="presParOf" srcId="{7E63BDA8-2D2C-4BF6-8AA9-D3505CE1BE7B}" destId="{1E2FF7A8-03D8-40D4-9A1F-D194E3AEDE00}" srcOrd="0" destOrd="0" presId="urn:microsoft.com/office/officeart/2005/8/layout/hierarchy4"/>
    <dgm:cxn modelId="{2FA01750-01E0-4FE5-93DF-D5B894C30BEF}" type="presParOf" srcId="{7E63BDA8-2D2C-4BF6-8AA9-D3505CE1BE7B}" destId="{7D966A25-3EF5-43F3-8F67-D57F5C899593}"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82E0A030-A8A8-4C58-92A2-7F3DF8130593}" type="doc">
      <dgm:prSet loTypeId="urn:microsoft.com/office/officeart/2008/layout/HorizontalMultiLevelHierarchy" loCatId="hierarchy" qsTypeId="urn:microsoft.com/office/officeart/2005/8/quickstyle/simple1" qsCatId="simple" csTypeId="urn:microsoft.com/office/officeart/2005/8/colors/accent0_3" csCatId="mainScheme" phldr="1"/>
      <dgm:spPr/>
      <dgm:t>
        <a:bodyPr/>
        <a:lstStyle/>
        <a:p>
          <a:endParaRPr lang="en-US"/>
        </a:p>
      </dgm:t>
    </dgm:pt>
    <dgm:pt modelId="{71F5A479-B184-4FAE-BFE9-C2784BAB0651}">
      <dgm:prSet/>
      <dgm:spPr/>
      <dgm:t>
        <a:bodyPr/>
        <a:lstStyle/>
        <a:p>
          <a:r>
            <a:rPr lang="en-US"/>
            <a:t>Fron</a:t>
          </a:r>
        </a:p>
      </dgm:t>
    </dgm:pt>
    <dgm:pt modelId="{3A2D0D97-E475-44E2-9E25-C2DAF3D87421}" type="parTrans" cxnId="{B2BDBE56-547B-4F7A-A0D7-7043274BBE51}">
      <dgm:prSet/>
      <dgm:spPr/>
      <dgm:t>
        <a:bodyPr/>
        <a:lstStyle/>
        <a:p>
          <a:endParaRPr lang="en-US"/>
        </a:p>
      </dgm:t>
    </dgm:pt>
    <dgm:pt modelId="{5BC7C4F3-A485-485D-A14B-E3D92EF4DD97}" type="sibTrans" cxnId="{B2BDBE56-547B-4F7A-A0D7-7043274BBE51}">
      <dgm:prSet/>
      <dgm:spPr/>
      <dgm:t>
        <a:bodyPr/>
        <a:lstStyle/>
        <a:p>
          <a:endParaRPr lang="en-US"/>
        </a:p>
      </dgm:t>
    </dgm:pt>
    <dgm:pt modelId="{BAD1E749-DA74-42F2-BAD4-5F019B86F17D}">
      <dgm:prSet/>
      <dgm:spPr/>
      <dgm:t>
        <a:bodyPr/>
        <a:lstStyle/>
        <a:p>
          <a:r>
            <a:rPr lang="en-US"/>
            <a:t>Public</a:t>
          </a:r>
        </a:p>
      </dgm:t>
    </dgm:pt>
    <dgm:pt modelId="{DB9D3FDD-A607-40F2-9E3E-82FC5CA949F8}" type="parTrans" cxnId="{76061F89-3C80-4ED9-8D2A-60F33E990EDF}">
      <dgm:prSet/>
      <dgm:spPr/>
      <dgm:t>
        <a:bodyPr/>
        <a:lstStyle/>
        <a:p>
          <a:endParaRPr lang="en-US"/>
        </a:p>
      </dgm:t>
    </dgm:pt>
    <dgm:pt modelId="{E160EB4A-2E68-49AD-9FD1-AED0325695BA}" type="sibTrans" cxnId="{76061F89-3C80-4ED9-8D2A-60F33E990EDF}">
      <dgm:prSet/>
      <dgm:spPr/>
      <dgm:t>
        <a:bodyPr/>
        <a:lstStyle/>
        <a:p>
          <a:endParaRPr lang="en-US"/>
        </a:p>
      </dgm:t>
    </dgm:pt>
    <dgm:pt modelId="{0F396E66-CEF6-4694-98C4-24D19FFDE74A}">
      <dgm:prSet/>
      <dgm:spPr/>
      <dgm:t>
        <a:bodyPr/>
        <a:lstStyle/>
        <a:p>
          <a:r>
            <a:rPr lang="en-US"/>
            <a:t>node_modules</a:t>
          </a:r>
        </a:p>
      </dgm:t>
    </dgm:pt>
    <dgm:pt modelId="{98C53AC2-B49A-44DE-BBA5-F6495E785618}" type="parTrans" cxnId="{31A4388A-5CC3-438B-BFFC-B7FA1A0A15E4}">
      <dgm:prSet/>
      <dgm:spPr/>
      <dgm:t>
        <a:bodyPr/>
        <a:lstStyle/>
        <a:p>
          <a:endParaRPr lang="en-US"/>
        </a:p>
      </dgm:t>
    </dgm:pt>
    <dgm:pt modelId="{A9A5C0B5-4FA5-4E18-A71D-029F2FC9E4E9}" type="sibTrans" cxnId="{31A4388A-5CC3-438B-BFFC-B7FA1A0A15E4}">
      <dgm:prSet/>
      <dgm:spPr/>
      <dgm:t>
        <a:bodyPr/>
        <a:lstStyle/>
        <a:p>
          <a:endParaRPr lang="en-US"/>
        </a:p>
      </dgm:t>
    </dgm:pt>
    <dgm:pt modelId="{FB33AB28-F7ED-48B0-B46C-18233D7DDD43}">
      <dgm:prSet/>
      <dgm:spPr/>
      <dgm:t>
        <a:bodyPr/>
        <a:lstStyle/>
        <a:p>
          <a:r>
            <a:rPr lang="en-US"/>
            <a:t>src</a:t>
          </a:r>
        </a:p>
      </dgm:t>
    </dgm:pt>
    <dgm:pt modelId="{6B7DAE32-87E0-4E36-982E-2BFF31378925}" type="parTrans" cxnId="{0F7146FD-358A-4CEA-B8F2-C3F67DB246BB}">
      <dgm:prSet/>
      <dgm:spPr/>
      <dgm:t>
        <a:bodyPr/>
        <a:lstStyle/>
        <a:p>
          <a:endParaRPr lang="en-US"/>
        </a:p>
      </dgm:t>
    </dgm:pt>
    <dgm:pt modelId="{ED1F3493-8C82-4108-9CC1-739FA505B0E0}" type="sibTrans" cxnId="{0F7146FD-358A-4CEA-B8F2-C3F67DB246BB}">
      <dgm:prSet/>
      <dgm:spPr/>
      <dgm:t>
        <a:bodyPr/>
        <a:lstStyle/>
        <a:p>
          <a:endParaRPr lang="en-US"/>
        </a:p>
      </dgm:t>
    </dgm:pt>
    <dgm:pt modelId="{3C591899-6D44-462E-A5B5-6AAB7BF4F9F5}">
      <dgm:prSet/>
      <dgm:spPr/>
      <dgm:t>
        <a:bodyPr/>
        <a:lstStyle/>
        <a:p>
          <a:r>
            <a:rPr lang="en-US"/>
            <a:t>assets</a:t>
          </a:r>
        </a:p>
      </dgm:t>
    </dgm:pt>
    <dgm:pt modelId="{0AF9EBAE-BDB6-4691-BDDA-7103FD66A5A9}" type="parTrans" cxnId="{941A3B0E-07D5-47D7-AE1F-B50D295D49D1}">
      <dgm:prSet/>
      <dgm:spPr/>
      <dgm:t>
        <a:bodyPr/>
        <a:lstStyle/>
        <a:p>
          <a:endParaRPr lang="en-US"/>
        </a:p>
      </dgm:t>
    </dgm:pt>
    <dgm:pt modelId="{8E9075DE-F77A-4371-A6F6-E56B2152F8FA}" type="sibTrans" cxnId="{941A3B0E-07D5-47D7-AE1F-B50D295D49D1}">
      <dgm:prSet/>
      <dgm:spPr/>
      <dgm:t>
        <a:bodyPr/>
        <a:lstStyle/>
        <a:p>
          <a:endParaRPr lang="en-US"/>
        </a:p>
      </dgm:t>
    </dgm:pt>
    <dgm:pt modelId="{9F92EA46-B8F7-408D-9FFE-66668B018BD8}">
      <dgm:prSet/>
      <dgm:spPr/>
      <dgm:t>
        <a:bodyPr/>
        <a:lstStyle/>
        <a:p>
          <a:r>
            <a:rPr lang="en-US"/>
            <a:t>audio</a:t>
          </a:r>
        </a:p>
      </dgm:t>
    </dgm:pt>
    <dgm:pt modelId="{60F924BA-1896-4D95-99D9-28BEC3611E8B}" type="parTrans" cxnId="{4B7B194E-DFB6-4FD4-B941-FBDB637988D6}">
      <dgm:prSet/>
      <dgm:spPr/>
      <dgm:t>
        <a:bodyPr/>
        <a:lstStyle/>
        <a:p>
          <a:endParaRPr lang="en-US"/>
        </a:p>
      </dgm:t>
    </dgm:pt>
    <dgm:pt modelId="{11FF15DB-C18D-483C-8309-7623182F5119}" type="sibTrans" cxnId="{4B7B194E-DFB6-4FD4-B941-FBDB637988D6}">
      <dgm:prSet/>
      <dgm:spPr/>
      <dgm:t>
        <a:bodyPr/>
        <a:lstStyle/>
        <a:p>
          <a:endParaRPr lang="en-US"/>
        </a:p>
      </dgm:t>
    </dgm:pt>
    <dgm:pt modelId="{5877B7C1-A733-41F1-892B-49DE53390274}">
      <dgm:prSet/>
      <dgm:spPr/>
      <dgm:t>
        <a:bodyPr/>
        <a:lstStyle/>
        <a:p>
          <a:r>
            <a:rPr lang="en-US"/>
            <a:t>Image</a:t>
          </a:r>
        </a:p>
      </dgm:t>
    </dgm:pt>
    <dgm:pt modelId="{B7FB0415-DB3D-45A6-8FF2-082CFA5EAC00}" type="parTrans" cxnId="{2C931B0A-04C7-4EB8-8E62-751B3CF41D69}">
      <dgm:prSet/>
      <dgm:spPr/>
      <dgm:t>
        <a:bodyPr/>
        <a:lstStyle/>
        <a:p>
          <a:endParaRPr lang="en-US"/>
        </a:p>
      </dgm:t>
    </dgm:pt>
    <dgm:pt modelId="{3204D822-3E35-4C0B-8308-C9FAFB4C88DD}" type="sibTrans" cxnId="{2C931B0A-04C7-4EB8-8E62-751B3CF41D69}">
      <dgm:prSet/>
      <dgm:spPr/>
      <dgm:t>
        <a:bodyPr/>
        <a:lstStyle/>
        <a:p>
          <a:endParaRPr lang="en-US"/>
        </a:p>
      </dgm:t>
    </dgm:pt>
    <dgm:pt modelId="{D2231EEC-22D5-4B2E-BC42-C5C8E55F977E}">
      <dgm:prSet/>
      <dgm:spPr/>
      <dgm:t>
        <a:bodyPr/>
        <a:lstStyle/>
        <a:p>
          <a:r>
            <a:rPr lang="en-US"/>
            <a:t>store</a:t>
          </a:r>
        </a:p>
      </dgm:t>
    </dgm:pt>
    <dgm:pt modelId="{E78B58B8-04E7-4D2A-9845-BC3A9A162533}" type="parTrans" cxnId="{E5F2A8E7-230B-43C2-91EC-559D9C5BE611}">
      <dgm:prSet/>
      <dgm:spPr/>
      <dgm:t>
        <a:bodyPr/>
        <a:lstStyle/>
        <a:p>
          <a:endParaRPr lang="en-US"/>
        </a:p>
      </dgm:t>
    </dgm:pt>
    <dgm:pt modelId="{EE446629-7A4A-467D-BEF8-325012DE5071}" type="sibTrans" cxnId="{E5F2A8E7-230B-43C2-91EC-559D9C5BE611}">
      <dgm:prSet/>
      <dgm:spPr/>
      <dgm:t>
        <a:bodyPr/>
        <a:lstStyle/>
        <a:p>
          <a:endParaRPr lang="en-US"/>
        </a:p>
      </dgm:t>
    </dgm:pt>
    <dgm:pt modelId="{57D0CFC5-FFD1-4C62-AE13-43F4B282763E}">
      <dgm:prSet/>
      <dgm:spPr/>
      <dgm:t>
        <a:bodyPr/>
        <a:lstStyle/>
        <a:p>
          <a:r>
            <a:rPr lang="en-US"/>
            <a:t>actions</a:t>
          </a:r>
        </a:p>
      </dgm:t>
    </dgm:pt>
    <dgm:pt modelId="{08D361A9-3C0E-486D-8A83-754BA2C9BB95}" type="parTrans" cxnId="{A58625C7-4D51-4318-96A9-A34933096A11}">
      <dgm:prSet/>
      <dgm:spPr/>
      <dgm:t>
        <a:bodyPr/>
        <a:lstStyle/>
        <a:p>
          <a:endParaRPr lang="en-US"/>
        </a:p>
      </dgm:t>
    </dgm:pt>
    <dgm:pt modelId="{04F8AECE-2B14-4F08-B8CB-0F5230C37F98}" type="sibTrans" cxnId="{A58625C7-4D51-4318-96A9-A34933096A11}">
      <dgm:prSet/>
      <dgm:spPr/>
      <dgm:t>
        <a:bodyPr/>
        <a:lstStyle/>
        <a:p>
          <a:endParaRPr lang="en-US"/>
        </a:p>
      </dgm:t>
    </dgm:pt>
    <dgm:pt modelId="{067D367F-CAA4-4A3E-AE24-6F0C8A101F1C}">
      <dgm:prSet/>
      <dgm:spPr/>
      <dgm:t>
        <a:bodyPr/>
        <a:lstStyle/>
        <a:p>
          <a:r>
            <a:rPr lang="en-US"/>
            <a:t>reducers</a:t>
          </a:r>
        </a:p>
      </dgm:t>
    </dgm:pt>
    <dgm:pt modelId="{1E28DCBE-ADB7-447A-B251-1097A296E4E8}" type="parTrans" cxnId="{90596350-D32C-4820-B4FE-41E8FDFA9BDB}">
      <dgm:prSet/>
      <dgm:spPr/>
      <dgm:t>
        <a:bodyPr/>
        <a:lstStyle/>
        <a:p>
          <a:endParaRPr lang="en-US"/>
        </a:p>
      </dgm:t>
    </dgm:pt>
    <dgm:pt modelId="{79E54E69-17C5-419A-8049-BF86EF5682AC}" type="sibTrans" cxnId="{90596350-D32C-4820-B4FE-41E8FDFA9BDB}">
      <dgm:prSet/>
      <dgm:spPr/>
      <dgm:t>
        <a:bodyPr/>
        <a:lstStyle/>
        <a:p>
          <a:endParaRPr lang="en-US"/>
        </a:p>
      </dgm:t>
    </dgm:pt>
    <dgm:pt modelId="{97F684AC-E895-4205-93C6-6C81585BD2DA}">
      <dgm:prSet/>
      <dgm:spPr/>
      <dgm:t>
        <a:bodyPr/>
        <a:lstStyle/>
        <a:p>
          <a:r>
            <a:rPr lang="en-US"/>
            <a:t>style</a:t>
          </a:r>
        </a:p>
      </dgm:t>
    </dgm:pt>
    <dgm:pt modelId="{A9A0363C-9EA1-49D2-A515-AD81F621F864}" type="parTrans" cxnId="{05EBDE68-8A40-4E0B-9E45-AA2B791B54FD}">
      <dgm:prSet/>
      <dgm:spPr/>
      <dgm:t>
        <a:bodyPr/>
        <a:lstStyle/>
        <a:p>
          <a:endParaRPr lang="en-US"/>
        </a:p>
      </dgm:t>
    </dgm:pt>
    <dgm:pt modelId="{4F2109D2-32AC-498C-8222-80AC07BC09FD}" type="sibTrans" cxnId="{05EBDE68-8A40-4E0B-9E45-AA2B791B54FD}">
      <dgm:prSet/>
      <dgm:spPr/>
      <dgm:t>
        <a:bodyPr/>
        <a:lstStyle/>
        <a:p>
          <a:endParaRPr lang="en-US"/>
        </a:p>
      </dgm:t>
    </dgm:pt>
    <dgm:pt modelId="{FBDDA7F9-5315-4FCF-A495-76344278F85E}">
      <dgm:prSet/>
      <dgm:spPr/>
      <dgm:t>
        <a:bodyPr/>
        <a:lstStyle/>
        <a:p>
          <a:r>
            <a:rPr lang="en-US"/>
            <a:t>views</a:t>
          </a:r>
        </a:p>
      </dgm:t>
    </dgm:pt>
    <dgm:pt modelId="{1B2C2ADE-C51C-4A26-BA2D-8E97003A46BC}" type="parTrans" cxnId="{22FBBDC4-07D7-4E39-A9C1-A07D9D422723}">
      <dgm:prSet/>
      <dgm:spPr/>
      <dgm:t>
        <a:bodyPr/>
        <a:lstStyle/>
        <a:p>
          <a:endParaRPr lang="en-US"/>
        </a:p>
      </dgm:t>
    </dgm:pt>
    <dgm:pt modelId="{B7E03BF4-10A6-4CAA-A15D-D7624C3F5FC2}" type="sibTrans" cxnId="{22FBBDC4-07D7-4E39-A9C1-A07D9D422723}">
      <dgm:prSet/>
      <dgm:spPr/>
      <dgm:t>
        <a:bodyPr/>
        <a:lstStyle/>
        <a:p>
          <a:endParaRPr lang="en-US"/>
        </a:p>
      </dgm:t>
    </dgm:pt>
    <dgm:pt modelId="{E84B36CA-B6FD-4680-8473-970744DB118B}" type="pres">
      <dgm:prSet presAssocID="{82E0A030-A8A8-4C58-92A2-7F3DF8130593}" presName="Name0" presStyleCnt="0">
        <dgm:presLayoutVars>
          <dgm:chPref val="1"/>
          <dgm:dir/>
          <dgm:animOne val="branch"/>
          <dgm:animLvl val="lvl"/>
          <dgm:resizeHandles val="exact"/>
        </dgm:presLayoutVars>
      </dgm:prSet>
      <dgm:spPr/>
    </dgm:pt>
    <dgm:pt modelId="{DB579BCB-4B2E-42E6-B405-3ED34D22DF64}" type="pres">
      <dgm:prSet presAssocID="{71F5A479-B184-4FAE-BFE9-C2784BAB0651}" presName="root1" presStyleCnt="0"/>
      <dgm:spPr/>
    </dgm:pt>
    <dgm:pt modelId="{56A2FA67-1C88-42F8-97DA-23891B91C6E9}" type="pres">
      <dgm:prSet presAssocID="{71F5A479-B184-4FAE-BFE9-C2784BAB0651}" presName="LevelOneTextNode" presStyleLbl="node0" presStyleIdx="0" presStyleCnt="1">
        <dgm:presLayoutVars>
          <dgm:chPref val="3"/>
        </dgm:presLayoutVars>
      </dgm:prSet>
      <dgm:spPr/>
    </dgm:pt>
    <dgm:pt modelId="{1E025F75-51F8-4246-B131-8C4A232909CA}" type="pres">
      <dgm:prSet presAssocID="{71F5A479-B184-4FAE-BFE9-C2784BAB0651}" presName="level2hierChild" presStyleCnt="0"/>
      <dgm:spPr/>
    </dgm:pt>
    <dgm:pt modelId="{43D2A64C-7236-4034-A453-BEAFDB13A96C}" type="pres">
      <dgm:prSet presAssocID="{DB9D3FDD-A607-40F2-9E3E-82FC5CA949F8}" presName="conn2-1" presStyleLbl="parChTrans1D2" presStyleIdx="0" presStyleCnt="3"/>
      <dgm:spPr/>
    </dgm:pt>
    <dgm:pt modelId="{BAB3A0F6-B7F1-42D1-B2EE-379E6164B3B0}" type="pres">
      <dgm:prSet presAssocID="{DB9D3FDD-A607-40F2-9E3E-82FC5CA949F8}" presName="connTx" presStyleLbl="parChTrans1D2" presStyleIdx="0" presStyleCnt="3"/>
      <dgm:spPr/>
    </dgm:pt>
    <dgm:pt modelId="{31EE3189-C737-410C-8229-89350694296C}" type="pres">
      <dgm:prSet presAssocID="{BAD1E749-DA74-42F2-BAD4-5F019B86F17D}" presName="root2" presStyleCnt="0"/>
      <dgm:spPr/>
    </dgm:pt>
    <dgm:pt modelId="{8ED1E13C-4FE2-4BF0-9608-9CF53912C880}" type="pres">
      <dgm:prSet presAssocID="{BAD1E749-DA74-42F2-BAD4-5F019B86F17D}" presName="LevelTwoTextNode" presStyleLbl="node2" presStyleIdx="0" presStyleCnt="3">
        <dgm:presLayoutVars>
          <dgm:chPref val="3"/>
        </dgm:presLayoutVars>
      </dgm:prSet>
      <dgm:spPr/>
    </dgm:pt>
    <dgm:pt modelId="{3B0CE3DE-0DAE-45BB-8C28-8829D96D04CC}" type="pres">
      <dgm:prSet presAssocID="{BAD1E749-DA74-42F2-BAD4-5F019B86F17D}" presName="level3hierChild" presStyleCnt="0"/>
      <dgm:spPr/>
    </dgm:pt>
    <dgm:pt modelId="{D8CE9D2F-4A37-4D0D-9D6D-17E91AE4A052}" type="pres">
      <dgm:prSet presAssocID="{98C53AC2-B49A-44DE-BBA5-F6495E785618}" presName="conn2-1" presStyleLbl="parChTrans1D2" presStyleIdx="1" presStyleCnt="3"/>
      <dgm:spPr/>
    </dgm:pt>
    <dgm:pt modelId="{38CCC7D1-2885-4382-B107-182487BBF12D}" type="pres">
      <dgm:prSet presAssocID="{98C53AC2-B49A-44DE-BBA5-F6495E785618}" presName="connTx" presStyleLbl="parChTrans1D2" presStyleIdx="1" presStyleCnt="3"/>
      <dgm:spPr/>
    </dgm:pt>
    <dgm:pt modelId="{12DA8CCB-C16B-457E-B170-23AD951D3607}" type="pres">
      <dgm:prSet presAssocID="{0F396E66-CEF6-4694-98C4-24D19FFDE74A}" presName="root2" presStyleCnt="0"/>
      <dgm:spPr/>
    </dgm:pt>
    <dgm:pt modelId="{F30A4444-C74E-42E2-B975-1328B305C2E2}" type="pres">
      <dgm:prSet presAssocID="{0F396E66-CEF6-4694-98C4-24D19FFDE74A}" presName="LevelTwoTextNode" presStyleLbl="node2" presStyleIdx="1" presStyleCnt="3">
        <dgm:presLayoutVars>
          <dgm:chPref val="3"/>
        </dgm:presLayoutVars>
      </dgm:prSet>
      <dgm:spPr/>
    </dgm:pt>
    <dgm:pt modelId="{FCA468C6-FE9A-464E-960E-59A16F318532}" type="pres">
      <dgm:prSet presAssocID="{0F396E66-CEF6-4694-98C4-24D19FFDE74A}" presName="level3hierChild" presStyleCnt="0"/>
      <dgm:spPr/>
    </dgm:pt>
    <dgm:pt modelId="{AB5708BA-0AF8-4012-A6A0-69BB9C874BAC}" type="pres">
      <dgm:prSet presAssocID="{6B7DAE32-87E0-4E36-982E-2BFF31378925}" presName="conn2-1" presStyleLbl="parChTrans1D2" presStyleIdx="2" presStyleCnt="3"/>
      <dgm:spPr/>
    </dgm:pt>
    <dgm:pt modelId="{445392B7-3FDA-451D-AF05-2B1A8512F0F5}" type="pres">
      <dgm:prSet presAssocID="{6B7DAE32-87E0-4E36-982E-2BFF31378925}" presName="connTx" presStyleLbl="parChTrans1D2" presStyleIdx="2" presStyleCnt="3"/>
      <dgm:spPr/>
    </dgm:pt>
    <dgm:pt modelId="{7CFA444F-AE1B-45C5-9985-B909A7080B70}" type="pres">
      <dgm:prSet presAssocID="{FB33AB28-F7ED-48B0-B46C-18233D7DDD43}" presName="root2" presStyleCnt="0"/>
      <dgm:spPr/>
    </dgm:pt>
    <dgm:pt modelId="{351FE21A-E333-4DB0-871C-0B57BF5C4E79}" type="pres">
      <dgm:prSet presAssocID="{FB33AB28-F7ED-48B0-B46C-18233D7DDD43}" presName="LevelTwoTextNode" presStyleLbl="node2" presStyleIdx="2" presStyleCnt="3">
        <dgm:presLayoutVars>
          <dgm:chPref val="3"/>
        </dgm:presLayoutVars>
      </dgm:prSet>
      <dgm:spPr/>
    </dgm:pt>
    <dgm:pt modelId="{77730E3D-4917-490F-9EB7-7723B56C11D3}" type="pres">
      <dgm:prSet presAssocID="{FB33AB28-F7ED-48B0-B46C-18233D7DDD43}" presName="level3hierChild" presStyleCnt="0"/>
      <dgm:spPr/>
    </dgm:pt>
    <dgm:pt modelId="{7610D937-1FCE-4605-921C-C93D5DE6C520}" type="pres">
      <dgm:prSet presAssocID="{0AF9EBAE-BDB6-4691-BDDA-7103FD66A5A9}" presName="conn2-1" presStyleLbl="parChTrans1D3" presStyleIdx="0" presStyleCnt="4"/>
      <dgm:spPr/>
    </dgm:pt>
    <dgm:pt modelId="{5BF55E55-7FBD-4B6A-9E39-53BE8EB9A694}" type="pres">
      <dgm:prSet presAssocID="{0AF9EBAE-BDB6-4691-BDDA-7103FD66A5A9}" presName="connTx" presStyleLbl="parChTrans1D3" presStyleIdx="0" presStyleCnt="4"/>
      <dgm:spPr/>
    </dgm:pt>
    <dgm:pt modelId="{4984CAEA-FD1F-4938-900C-B33806436A4F}" type="pres">
      <dgm:prSet presAssocID="{3C591899-6D44-462E-A5B5-6AAB7BF4F9F5}" presName="root2" presStyleCnt="0"/>
      <dgm:spPr/>
    </dgm:pt>
    <dgm:pt modelId="{8AFC565D-CF4C-4253-A771-B7A6483B69D1}" type="pres">
      <dgm:prSet presAssocID="{3C591899-6D44-462E-A5B5-6AAB7BF4F9F5}" presName="LevelTwoTextNode" presStyleLbl="node3" presStyleIdx="0" presStyleCnt="4">
        <dgm:presLayoutVars>
          <dgm:chPref val="3"/>
        </dgm:presLayoutVars>
      </dgm:prSet>
      <dgm:spPr/>
    </dgm:pt>
    <dgm:pt modelId="{59EFC508-152A-4F0C-9061-F863EF3C462E}" type="pres">
      <dgm:prSet presAssocID="{3C591899-6D44-462E-A5B5-6AAB7BF4F9F5}" presName="level3hierChild" presStyleCnt="0"/>
      <dgm:spPr/>
    </dgm:pt>
    <dgm:pt modelId="{221ED2BF-901D-40BA-A300-AF0596CD8A88}" type="pres">
      <dgm:prSet presAssocID="{60F924BA-1896-4D95-99D9-28BEC3611E8B}" presName="conn2-1" presStyleLbl="parChTrans1D4" presStyleIdx="0" presStyleCnt="4"/>
      <dgm:spPr/>
    </dgm:pt>
    <dgm:pt modelId="{5CDF356B-0C69-4EAD-A43B-F5550465FFCA}" type="pres">
      <dgm:prSet presAssocID="{60F924BA-1896-4D95-99D9-28BEC3611E8B}" presName="connTx" presStyleLbl="parChTrans1D4" presStyleIdx="0" presStyleCnt="4"/>
      <dgm:spPr/>
    </dgm:pt>
    <dgm:pt modelId="{9FD0C0F2-7CBD-4915-89C6-DEF20052CB42}" type="pres">
      <dgm:prSet presAssocID="{9F92EA46-B8F7-408D-9FFE-66668B018BD8}" presName="root2" presStyleCnt="0"/>
      <dgm:spPr/>
    </dgm:pt>
    <dgm:pt modelId="{2EF9C0C5-0860-40B2-AB7A-CF650DA770B8}" type="pres">
      <dgm:prSet presAssocID="{9F92EA46-B8F7-408D-9FFE-66668B018BD8}" presName="LevelTwoTextNode" presStyleLbl="node4" presStyleIdx="0" presStyleCnt="4">
        <dgm:presLayoutVars>
          <dgm:chPref val="3"/>
        </dgm:presLayoutVars>
      </dgm:prSet>
      <dgm:spPr/>
    </dgm:pt>
    <dgm:pt modelId="{2BC618C8-9CA1-4982-978E-CF9E3E63ECE9}" type="pres">
      <dgm:prSet presAssocID="{9F92EA46-B8F7-408D-9FFE-66668B018BD8}" presName="level3hierChild" presStyleCnt="0"/>
      <dgm:spPr/>
    </dgm:pt>
    <dgm:pt modelId="{5B265ECA-2921-4DFB-8E95-145BACA394DB}" type="pres">
      <dgm:prSet presAssocID="{B7FB0415-DB3D-45A6-8FF2-082CFA5EAC00}" presName="conn2-1" presStyleLbl="parChTrans1D4" presStyleIdx="1" presStyleCnt="4"/>
      <dgm:spPr/>
    </dgm:pt>
    <dgm:pt modelId="{9A722BC1-FCD8-47CD-A9C1-A8269963E15E}" type="pres">
      <dgm:prSet presAssocID="{B7FB0415-DB3D-45A6-8FF2-082CFA5EAC00}" presName="connTx" presStyleLbl="parChTrans1D4" presStyleIdx="1" presStyleCnt="4"/>
      <dgm:spPr/>
    </dgm:pt>
    <dgm:pt modelId="{9AD48E2D-D6EF-4DD2-9F09-77B453F590D2}" type="pres">
      <dgm:prSet presAssocID="{5877B7C1-A733-41F1-892B-49DE53390274}" presName="root2" presStyleCnt="0"/>
      <dgm:spPr/>
    </dgm:pt>
    <dgm:pt modelId="{EEFB0A54-AD6E-4740-924B-EF64531FBB63}" type="pres">
      <dgm:prSet presAssocID="{5877B7C1-A733-41F1-892B-49DE53390274}" presName="LevelTwoTextNode" presStyleLbl="node4" presStyleIdx="1" presStyleCnt="4">
        <dgm:presLayoutVars>
          <dgm:chPref val="3"/>
        </dgm:presLayoutVars>
      </dgm:prSet>
      <dgm:spPr/>
    </dgm:pt>
    <dgm:pt modelId="{664DF2B6-7F61-43EA-BB71-9B5935B3C6E8}" type="pres">
      <dgm:prSet presAssocID="{5877B7C1-A733-41F1-892B-49DE53390274}" presName="level3hierChild" presStyleCnt="0"/>
      <dgm:spPr/>
    </dgm:pt>
    <dgm:pt modelId="{C235F75A-C483-4030-82F6-74EF97105FD8}" type="pres">
      <dgm:prSet presAssocID="{E78B58B8-04E7-4D2A-9845-BC3A9A162533}" presName="conn2-1" presStyleLbl="parChTrans1D3" presStyleIdx="1" presStyleCnt="4"/>
      <dgm:spPr/>
    </dgm:pt>
    <dgm:pt modelId="{C6582E5B-5E9E-4504-9010-AF0C78436A1C}" type="pres">
      <dgm:prSet presAssocID="{E78B58B8-04E7-4D2A-9845-BC3A9A162533}" presName="connTx" presStyleLbl="parChTrans1D3" presStyleIdx="1" presStyleCnt="4"/>
      <dgm:spPr/>
    </dgm:pt>
    <dgm:pt modelId="{58A02437-71B1-495D-8CB3-728C3A86CE4B}" type="pres">
      <dgm:prSet presAssocID="{D2231EEC-22D5-4B2E-BC42-C5C8E55F977E}" presName="root2" presStyleCnt="0"/>
      <dgm:spPr/>
    </dgm:pt>
    <dgm:pt modelId="{BB2F1E7E-C11F-49B4-A805-3B0669581B6A}" type="pres">
      <dgm:prSet presAssocID="{D2231EEC-22D5-4B2E-BC42-C5C8E55F977E}" presName="LevelTwoTextNode" presStyleLbl="node3" presStyleIdx="1" presStyleCnt="4">
        <dgm:presLayoutVars>
          <dgm:chPref val="3"/>
        </dgm:presLayoutVars>
      </dgm:prSet>
      <dgm:spPr/>
    </dgm:pt>
    <dgm:pt modelId="{0383FF32-7FAC-4C98-8791-2997A520E59C}" type="pres">
      <dgm:prSet presAssocID="{D2231EEC-22D5-4B2E-BC42-C5C8E55F977E}" presName="level3hierChild" presStyleCnt="0"/>
      <dgm:spPr/>
    </dgm:pt>
    <dgm:pt modelId="{F2EE89B7-0604-4284-ACAA-1D6A8C1EC85C}" type="pres">
      <dgm:prSet presAssocID="{08D361A9-3C0E-486D-8A83-754BA2C9BB95}" presName="conn2-1" presStyleLbl="parChTrans1D4" presStyleIdx="2" presStyleCnt="4"/>
      <dgm:spPr/>
    </dgm:pt>
    <dgm:pt modelId="{62563523-8402-44C8-B420-835D119255CF}" type="pres">
      <dgm:prSet presAssocID="{08D361A9-3C0E-486D-8A83-754BA2C9BB95}" presName="connTx" presStyleLbl="parChTrans1D4" presStyleIdx="2" presStyleCnt="4"/>
      <dgm:spPr/>
    </dgm:pt>
    <dgm:pt modelId="{70A390BA-30FD-41E3-9401-7B5843747FCC}" type="pres">
      <dgm:prSet presAssocID="{57D0CFC5-FFD1-4C62-AE13-43F4B282763E}" presName="root2" presStyleCnt="0"/>
      <dgm:spPr/>
    </dgm:pt>
    <dgm:pt modelId="{379B5D48-714D-4208-99C2-41BCA5CFAD7A}" type="pres">
      <dgm:prSet presAssocID="{57D0CFC5-FFD1-4C62-AE13-43F4B282763E}" presName="LevelTwoTextNode" presStyleLbl="node4" presStyleIdx="2" presStyleCnt="4">
        <dgm:presLayoutVars>
          <dgm:chPref val="3"/>
        </dgm:presLayoutVars>
      </dgm:prSet>
      <dgm:spPr/>
    </dgm:pt>
    <dgm:pt modelId="{1EEA11B1-1A0A-41B7-A593-CC50C66572F4}" type="pres">
      <dgm:prSet presAssocID="{57D0CFC5-FFD1-4C62-AE13-43F4B282763E}" presName="level3hierChild" presStyleCnt="0"/>
      <dgm:spPr/>
    </dgm:pt>
    <dgm:pt modelId="{0DEBA41B-6904-4674-A5DE-9BC2F912F7CE}" type="pres">
      <dgm:prSet presAssocID="{1E28DCBE-ADB7-447A-B251-1097A296E4E8}" presName="conn2-1" presStyleLbl="parChTrans1D4" presStyleIdx="3" presStyleCnt="4"/>
      <dgm:spPr/>
    </dgm:pt>
    <dgm:pt modelId="{36A53F25-C507-4292-96AF-650DC5DE1819}" type="pres">
      <dgm:prSet presAssocID="{1E28DCBE-ADB7-447A-B251-1097A296E4E8}" presName="connTx" presStyleLbl="parChTrans1D4" presStyleIdx="3" presStyleCnt="4"/>
      <dgm:spPr/>
    </dgm:pt>
    <dgm:pt modelId="{30BD984F-B0FB-41D2-A882-52C4C17BBD68}" type="pres">
      <dgm:prSet presAssocID="{067D367F-CAA4-4A3E-AE24-6F0C8A101F1C}" presName="root2" presStyleCnt="0"/>
      <dgm:spPr/>
    </dgm:pt>
    <dgm:pt modelId="{092A9C59-562D-407E-9488-5C5946643A1C}" type="pres">
      <dgm:prSet presAssocID="{067D367F-CAA4-4A3E-AE24-6F0C8A101F1C}" presName="LevelTwoTextNode" presStyleLbl="node4" presStyleIdx="3" presStyleCnt="4">
        <dgm:presLayoutVars>
          <dgm:chPref val="3"/>
        </dgm:presLayoutVars>
      </dgm:prSet>
      <dgm:spPr/>
    </dgm:pt>
    <dgm:pt modelId="{5D0351A2-366A-4C83-B080-26139F73D381}" type="pres">
      <dgm:prSet presAssocID="{067D367F-CAA4-4A3E-AE24-6F0C8A101F1C}" presName="level3hierChild" presStyleCnt="0"/>
      <dgm:spPr/>
    </dgm:pt>
    <dgm:pt modelId="{87D921F0-942F-49D9-90E9-ABED11967609}" type="pres">
      <dgm:prSet presAssocID="{A9A0363C-9EA1-49D2-A515-AD81F621F864}" presName="conn2-1" presStyleLbl="parChTrans1D3" presStyleIdx="2" presStyleCnt="4"/>
      <dgm:spPr/>
    </dgm:pt>
    <dgm:pt modelId="{3C9F676C-BBA4-400C-838D-F572DA32DD59}" type="pres">
      <dgm:prSet presAssocID="{A9A0363C-9EA1-49D2-A515-AD81F621F864}" presName="connTx" presStyleLbl="parChTrans1D3" presStyleIdx="2" presStyleCnt="4"/>
      <dgm:spPr/>
    </dgm:pt>
    <dgm:pt modelId="{E466842D-DFBF-4C35-9206-C706CAB43BCA}" type="pres">
      <dgm:prSet presAssocID="{97F684AC-E895-4205-93C6-6C81585BD2DA}" presName="root2" presStyleCnt="0"/>
      <dgm:spPr/>
    </dgm:pt>
    <dgm:pt modelId="{D5260135-527F-4ECD-AD99-464A0D47F5F5}" type="pres">
      <dgm:prSet presAssocID="{97F684AC-E895-4205-93C6-6C81585BD2DA}" presName="LevelTwoTextNode" presStyleLbl="node3" presStyleIdx="2" presStyleCnt="4">
        <dgm:presLayoutVars>
          <dgm:chPref val="3"/>
        </dgm:presLayoutVars>
      </dgm:prSet>
      <dgm:spPr/>
    </dgm:pt>
    <dgm:pt modelId="{87426002-6DF4-468D-8CA1-524E22DBEE71}" type="pres">
      <dgm:prSet presAssocID="{97F684AC-E895-4205-93C6-6C81585BD2DA}" presName="level3hierChild" presStyleCnt="0"/>
      <dgm:spPr/>
    </dgm:pt>
    <dgm:pt modelId="{9D7B3B7F-8815-46E8-86D7-6F3444CE2550}" type="pres">
      <dgm:prSet presAssocID="{1B2C2ADE-C51C-4A26-BA2D-8E97003A46BC}" presName="conn2-1" presStyleLbl="parChTrans1D3" presStyleIdx="3" presStyleCnt="4"/>
      <dgm:spPr/>
    </dgm:pt>
    <dgm:pt modelId="{70C729B0-B0A1-4935-A1D5-C01705E0C700}" type="pres">
      <dgm:prSet presAssocID="{1B2C2ADE-C51C-4A26-BA2D-8E97003A46BC}" presName="connTx" presStyleLbl="parChTrans1D3" presStyleIdx="3" presStyleCnt="4"/>
      <dgm:spPr/>
    </dgm:pt>
    <dgm:pt modelId="{CCBAC869-D509-483A-8AFB-B8539C0463B6}" type="pres">
      <dgm:prSet presAssocID="{FBDDA7F9-5315-4FCF-A495-76344278F85E}" presName="root2" presStyleCnt="0"/>
      <dgm:spPr/>
    </dgm:pt>
    <dgm:pt modelId="{C67B7551-3AB0-4A99-9C45-5867F145C7CF}" type="pres">
      <dgm:prSet presAssocID="{FBDDA7F9-5315-4FCF-A495-76344278F85E}" presName="LevelTwoTextNode" presStyleLbl="node3" presStyleIdx="3" presStyleCnt="4">
        <dgm:presLayoutVars>
          <dgm:chPref val="3"/>
        </dgm:presLayoutVars>
      </dgm:prSet>
      <dgm:spPr/>
    </dgm:pt>
    <dgm:pt modelId="{5DC4AC50-526C-4EC5-900F-5D6F075B4994}" type="pres">
      <dgm:prSet presAssocID="{FBDDA7F9-5315-4FCF-A495-76344278F85E}" presName="level3hierChild" presStyleCnt="0"/>
      <dgm:spPr/>
    </dgm:pt>
  </dgm:ptLst>
  <dgm:cxnLst>
    <dgm:cxn modelId="{07B93104-64B3-410A-9ACA-19510EF079C1}" type="presOf" srcId="{6B7DAE32-87E0-4E36-982E-2BFF31378925}" destId="{AB5708BA-0AF8-4012-A6A0-69BB9C874BAC}" srcOrd="0" destOrd="0" presId="urn:microsoft.com/office/officeart/2008/layout/HorizontalMultiLevelHierarchy"/>
    <dgm:cxn modelId="{2C931B0A-04C7-4EB8-8E62-751B3CF41D69}" srcId="{3C591899-6D44-462E-A5B5-6AAB7BF4F9F5}" destId="{5877B7C1-A733-41F1-892B-49DE53390274}" srcOrd="1" destOrd="0" parTransId="{B7FB0415-DB3D-45A6-8FF2-082CFA5EAC00}" sibTransId="{3204D822-3E35-4C0B-8308-C9FAFB4C88DD}"/>
    <dgm:cxn modelId="{941A3B0E-07D5-47D7-AE1F-B50D295D49D1}" srcId="{FB33AB28-F7ED-48B0-B46C-18233D7DDD43}" destId="{3C591899-6D44-462E-A5B5-6AAB7BF4F9F5}" srcOrd="0" destOrd="0" parTransId="{0AF9EBAE-BDB6-4691-BDDA-7103FD66A5A9}" sibTransId="{8E9075DE-F77A-4371-A6F6-E56B2152F8FA}"/>
    <dgm:cxn modelId="{BA913812-4E04-4316-92F5-B7D81D96075D}" type="presOf" srcId="{0AF9EBAE-BDB6-4691-BDDA-7103FD66A5A9}" destId="{5BF55E55-7FBD-4B6A-9E39-53BE8EB9A694}" srcOrd="1" destOrd="0" presId="urn:microsoft.com/office/officeart/2008/layout/HorizontalMultiLevelHierarchy"/>
    <dgm:cxn modelId="{C06DD71F-A1CB-4411-A0B3-54834F8ABEC2}" type="presOf" srcId="{B7FB0415-DB3D-45A6-8FF2-082CFA5EAC00}" destId="{5B265ECA-2921-4DFB-8E95-145BACA394DB}" srcOrd="0" destOrd="0" presId="urn:microsoft.com/office/officeart/2008/layout/HorizontalMultiLevelHierarchy"/>
    <dgm:cxn modelId="{45B54E2B-9F7A-4FBD-A5E5-4DB0A3A83522}" type="presOf" srcId="{B7FB0415-DB3D-45A6-8FF2-082CFA5EAC00}" destId="{9A722BC1-FCD8-47CD-A9C1-A8269963E15E}" srcOrd="1" destOrd="0" presId="urn:microsoft.com/office/officeart/2008/layout/HorizontalMultiLevelHierarchy"/>
    <dgm:cxn modelId="{69046F2B-7CA5-4CAE-B369-FF7A5AA127A7}" type="presOf" srcId="{98C53AC2-B49A-44DE-BBA5-F6495E785618}" destId="{38CCC7D1-2885-4382-B107-182487BBF12D}" srcOrd="1" destOrd="0" presId="urn:microsoft.com/office/officeart/2008/layout/HorizontalMultiLevelHierarchy"/>
    <dgm:cxn modelId="{8E62652C-63B4-4FCE-8614-8D71DD9C9C00}" type="presOf" srcId="{97F684AC-E895-4205-93C6-6C81585BD2DA}" destId="{D5260135-527F-4ECD-AD99-464A0D47F5F5}" srcOrd="0" destOrd="0" presId="urn:microsoft.com/office/officeart/2008/layout/HorizontalMultiLevelHierarchy"/>
    <dgm:cxn modelId="{3E754C31-4B26-443F-AEF7-362D8DFA621A}" type="presOf" srcId="{BAD1E749-DA74-42F2-BAD4-5F019B86F17D}" destId="{8ED1E13C-4FE2-4BF0-9608-9CF53912C880}" srcOrd="0" destOrd="0" presId="urn:microsoft.com/office/officeart/2008/layout/HorizontalMultiLevelHierarchy"/>
    <dgm:cxn modelId="{C3D19933-F7B7-4985-8AC2-9E61BC1896D2}" type="presOf" srcId="{5877B7C1-A733-41F1-892B-49DE53390274}" destId="{EEFB0A54-AD6E-4740-924B-EF64531FBB63}" srcOrd="0" destOrd="0" presId="urn:microsoft.com/office/officeart/2008/layout/HorizontalMultiLevelHierarchy"/>
    <dgm:cxn modelId="{93B88D37-105C-4199-8219-D2ED33E4B16C}" type="presOf" srcId="{0AF9EBAE-BDB6-4691-BDDA-7103FD66A5A9}" destId="{7610D937-1FCE-4605-921C-C93D5DE6C520}" srcOrd="0" destOrd="0" presId="urn:microsoft.com/office/officeart/2008/layout/HorizontalMultiLevelHierarchy"/>
    <dgm:cxn modelId="{8A290F3F-63D6-4E3D-BA5E-3C3CD56CA801}" type="presOf" srcId="{A9A0363C-9EA1-49D2-A515-AD81F621F864}" destId="{87D921F0-942F-49D9-90E9-ABED11967609}" srcOrd="0" destOrd="0" presId="urn:microsoft.com/office/officeart/2008/layout/HorizontalMultiLevelHierarchy"/>
    <dgm:cxn modelId="{FDF32C40-4436-4A54-BDDF-F77CD6DAB915}" type="presOf" srcId="{1E28DCBE-ADB7-447A-B251-1097A296E4E8}" destId="{0DEBA41B-6904-4674-A5DE-9BC2F912F7CE}" srcOrd="0" destOrd="0" presId="urn:microsoft.com/office/officeart/2008/layout/HorizontalMultiLevelHierarchy"/>
    <dgm:cxn modelId="{5CEA4643-708D-4845-871B-5039C6F77F9D}" type="presOf" srcId="{DB9D3FDD-A607-40F2-9E3E-82FC5CA949F8}" destId="{43D2A64C-7236-4034-A453-BEAFDB13A96C}" srcOrd="0" destOrd="0" presId="urn:microsoft.com/office/officeart/2008/layout/HorizontalMultiLevelHierarchy"/>
    <dgm:cxn modelId="{0F567C65-6F88-4222-A3F0-670768E8AA9B}" type="presOf" srcId="{71F5A479-B184-4FAE-BFE9-C2784BAB0651}" destId="{56A2FA67-1C88-42F8-97DA-23891B91C6E9}" srcOrd="0" destOrd="0" presId="urn:microsoft.com/office/officeart/2008/layout/HorizontalMultiLevelHierarchy"/>
    <dgm:cxn modelId="{05EBDE68-8A40-4E0B-9E45-AA2B791B54FD}" srcId="{FB33AB28-F7ED-48B0-B46C-18233D7DDD43}" destId="{97F684AC-E895-4205-93C6-6C81585BD2DA}" srcOrd="2" destOrd="0" parTransId="{A9A0363C-9EA1-49D2-A515-AD81F621F864}" sibTransId="{4F2109D2-32AC-498C-8222-80AC07BC09FD}"/>
    <dgm:cxn modelId="{4B7B194E-DFB6-4FD4-B941-FBDB637988D6}" srcId="{3C591899-6D44-462E-A5B5-6AAB7BF4F9F5}" destId="{9F92EA46-B8F7-408D-9FFE-66668B018BD8}" srcOrd="0" destOrd="0" parTransId="{60F924BA-1896-4D95-99D9-28BEC3611E8B}" sibTransId="{11FF15DB-C18D-483C-8309-7623182F5119}"/>
    <dgm:cxn modelId="{90596350-D32C-4820-B4FE-41E8FDFA9BDB}" srcId="{D2231EEC-22D5-4B2E-BC42-C5C8E55F977E}" destId="{067D367F-CAA4-4A3E-AE24-6F0C8A101F1C}" srcOrd="1" destOrd="0" parTransId="{1E28DCBE-ADB7-447A-B251-1097A296E4E8}" sibTransId="{79E54E69-17C5-419A-8049-BF86EF5682AC}"/>
    <dgm:cxn modelId="{E117E954-C47E-4897-AAA5-32173B7A50B8}" type="presOf" srcId="{D2231EEC-22D5-4B2E-BC42-C5C8E55F977E}" destId="{BB2F1E7E-C11F-49B4-A805-3B0669581B6A}" srcOrd="0" destOrd="0" presId="urn:microsoft.com/office/officeart/2008/layout/HorizontalMultiLevelHierarchy"/>
    <dgm:cxn modelId="{B2BDBE56-547B-4F7A-A0D7-7043274BBE51}" srcId="{82E0A030-A8A8-4C58-92A2-7F3DF8130593}" destId="{71F5A479-B184-4FAE-BFE9-C2784BAB0651}" srcOrd="0" destOrd="0" parTransId="{3A2D0D97-E475-44E2-9E25-C2DAF3D87421}" sibTransId="{5BC7C4F3-A485-485D-A14B-E3D92EF4DD97}"/>
    <dgm:cxn modelId="{DAB76079-CD11-4B37-B8D8-3C0FBB19791D}" type="presOf" srcId="{08D361A9-3C0E-486D-8A83-754BA2C9BB95}" destId="{F2EE89B7-0604-4284-ACAA-1D6A8C1EC85C}" srcOrd="0" destOrd="0" presId="urn:microsoft.com/office/officeart/2008/layout/HorizontalMultiLevelHierarchy"/>
    <dgm:cxn modelId="{3A9B207A-4A51-450A-9E5E-E3DCD92E780B}" type="presOf" srcId="{60F924BA-1896-4D95-99D9-28BEC3611E8B}" destId="{221ED2BF-901D-40BA-A300-AF0596CD8A88}" srcOrd="0" destOrd="0" presId="urn:microsoft.com/office/officeart/2008/layout/HorizontalMultiLevelHierarchy"/>
    <dgm:cxn modelId="{B3E87D7B-EAE8-4E5D-845F-BF7D07FB26E6}" type="presOf" srcId="{9F92EA46-B8F7-408D-9FFE-66668B018BD8}" destId="{2EF9C0C5-0860-40B2-AB7A-CF650DA770B8}" srcOrd="0" destOrd="0" presId="urn:microsoft.com/office/officeart/2008/layout/HorizontalMultiLevelHierarchy"/>
    <dgm:cxn modelId="{B345777D-58CA-451C-B6B0-AC29FD7E03D7}" type="presOf" srcId="{E78B58B8-04E7-4D2A-9845-BC3A9A162533}" destId="{C6582E5B-5E9E-4504-9010-AF0C78436A1C}" srcOrd="1" destOrd="0" presId="urn:microsoft.com/office/officeart/2008/layout/HorizontalMultiLevelHierarchy"/>
    <dgm:cxn modelId="{95E9D784-F9FA-45BC-A3A6-43B0455D108A}" type="presOf" srcId="{82E0A030-A8A8-4C58-92A2-7F3DF8130593}" destId="{E84B36CA-B6FD-4680-8473-970744DB118B}" srcOrd="0" destOrd="0" presId="urn:microsoft.com/office/officeart/2008/layout/HorizontalMultiLevelHierarchy"/>
    <dgm:cxn modelId="{A96C0988-4806-4E9D-B2C0-BCC6C45A91DD}" type="presOf" srcId="{DB9D3FDD-A607-40F2-9E3E-82FC5CA949F8}" destId="{BAB3A0F6-B7F1-42D1-B2EE-379E6164B3B0}" srcOrd="1" destOrd="0" presId="urn:microsoft.com/office/officeart/2008/layout/HorizontalMultiLevelHierarchy"/>
    <dgm:cxn modelId="{76061F89-3C80-4ED9-8D2A-60F33E990EDF}" srcId="{71F5A479-B184-4FAE-BFE9-C2784BAB0651}" destId="{BAD1E749-DA74-42F2-BAD4-5F019B86F17D}" srcOrd="0" destOrd="0" parTransId="{DB9D3FDD-A607-40F2-9E3E-82FC5CA949F8}" sibTransId="{E160EB4A-2E68-49AD-9FD1-AED0325695BA}"/>
    <dgm:cxn modelId="{31A4388A-5CC3-438B-BFFC-B7FA1A0A15E4}" srcId="{71F5A479-B184-4FAE-BFE9-C2784BAB0651}" destId="{0F396E66-CEF6-4694-98C4-24D19FFDE74A}" srcOrd="1" destOrd="0" parTransId="{98C53AC2-B49A-44DE-BBA5-F6495E785618}" sibTransId="{A9A5C0B5-4FA5-4E18-A71D-029F2FC9E4E9}"/>
    <dgm:cxn modelId="{F5420A8E-8A35-422B-806A-725E98DDB1DD}" type="presOf" srcId="{98C53AC2-B49A-44DE-BBA5-F6495E785618}" destId="{D8CE9D2F-4A37-4D0D-9D6D-17E91AE4A052}" srcOrd="0" destOrd="0" presId="urn:microsoft.com/office/officeart/2008/layout/HorizontalMultiLevelHierarchy"/>
    <dgm:cxn modelId="{AD78A992-E5A6-4A18-BA04-6249CE60DA7A}" type="presOf" srcId="{FB33AB28-F7ED-48B0-B46C-18233D7DDD43}" destId="{351FE21A-E333-4DB0-871C-0B57BF5C4E79}" srcOrd="0" destOrd="0" presId="urn:microsoft.com/office/officeart/2008/layout/HorizontalMultiLevelHierarchy"/>
    <dgm:cxn modelId="{069C8E9E-2C51-4522-8A6F-643EBA4223A6}" type="presOf" srcId="{57D0CFC5-FFD1-4C62-AE13-43F4B282763E}" destId="{379B5D48-714D-4208-99C2-41BCA5CFAD7A}" srcOrd="0" destOrd="0" presId="urn:microsoft.com/office/officeart/2008/layout/HorizontalMultiLevelHierarchy"/>
    <dgm:cxn modelId="{46955C9F-A7C9-4B84-8AD8-012BE510FC2D}" type="presOf" srcId="{1E28DCBE-ADB7-447A-B251-1097A296E4E8}" destId="{36A53F25-C507-4292-96AF-650DC5DE1819}" srcOrd="1" destOrd="0" presId="urn:microsoft.com/office/officeart/2008/layout/HorizontalMultiLevelHierarchy"/>
    <dgm:cxn modelId="{EA1B47A4-C85F-4B95-87CD-877C996EE558}" type="presOf" srcId="{6B7DAE32-87E0-4E36-982E-2BFF31378925}" destId="{445392B7-3FDA-451D-AF05-2B1A8512F0F5}" srcOrd="1" destOrd="0" presId="urn:microsoft.com/office/officeart/2008/layout/HorizontalMultiLevelHierarchy"/>
    <dgm:cxn modelId="{9CBD0EA6-0EC8-4511-8495-03D4B57A901F}" type="presOf" srcId="{0F396E66-CEF6-4694-98C4-24D19FFDE74A}" destId="{F30A4444-C74E-42E2-B975-1328B305C2E2}" srcOrd="0" destOrd="0" presId="urn:microsoft.com/office/officeart/2008/layout/HorizontalMultiLevelHierarchy"/>
    <dgm:cxn modelId="{E1161EC4-365D-49AB-A597-160DEDED5F73}" type="presOf" srcId="{E78B58B8-04E7-4D2A-9845-BC3A9A162533}" destId="{C235F75A-C483-4030-82F6-74EF97105FD8}" srcOrd="0" destOrd="0" presId="urn:microsoft.com/office/officeart/2008/layout/HorizontalMultiLevelHierarchy"/>
    <dgm:cxn modelId="{22FBBDC4-07D7-4E39-A9C1-A07D9D422723}" srcId="{FB33AB28-F7ED-48B0-B46C-18233D7DDD43}" destId="{FBDDA7F9-5315-4FCF-A495-76344278F85E}" srcOrd="3" destOrd="0" parTransId="{1B2C2ADE-C51C-4A26-BA2D-8E97003A46BC}" sibTransId="{B7E03BF4-10A6-4CAA-A15D-D7624C3F5FC2}"/>
    <dgm:cxn modelId="{C281DFC6-682F-4928-AA1E-EB935B52848E}" type="presOf" srcId="{A9A0363C-9EA1-49D2-A515-AD81F621F864}" destId="{3C9F676C-BBA4-400C-838D-F572DA32DD59}" srcOrd="1" destOrd="0" presId="urn:microsoft.com/office/officeart/2008/layout/HorizontalMultiLevelHierarchy"/>
    <dgm:cxn modelId="{A58625C7-4D51-4318-96A9-A34933096A11}" srcId="{D2231EEC-22D5-4B2E-BC42-C5C8E55F977E}" destId="{57D0CFC5-FFD1-4C62-AE13-43F4B282763E}" srcOrd="0" destOrd="0" parTransId="{08D361A9-3C0E-486D-8A83-754BA2C9BB95}" sibTransId="{04F8AECE-2B14-4F08-B8CB-0F5230C37F98}"/>
    <dgm:cxn modelId="{7819B9DF-0E00-4A3A-8601-D7C695F403B5}" type="presOf" srcId="{60F924BA-1896-4D95-99D9-28BEC3611E8B}" destId="{5CDF356B-0C69-4EAD-A43B-F5550465FFCA}" srcOrd="1" destOrd="0" presId="urn:microsoft.com/office/officeart/2008/layout/HorizontalMultiLevelHierarchy"/>
    <dgm:cxn modelId="{F6A3C9E5-324A-46C0-ADCE-E60363FBE231}" type="presOf" srcId="{3C591899-6D44-462E-A5B5-6AAB7BF4F9F5}" destId="{8AFC565D-CF4C-4253-A771-B7A6483B69D1}" srcOrd="0" destOrd="0" presId="urn:microsoft.com/office/officeart/2008/layout/HorizontalMultiLevelHierarchy"/>
    <dgm:cxn modelId="{E5F2A8E7-230B-43C2-91EC-559D9C5BE611}" srcId="{FB33AB28-F7ED-48B0-B46C-18233D7DDD43}" destId="{D2231EEC-22D5-4B2E-BC42-C5C8E55F977E}" srcOrd="1" destOrd="0" parTransId="{E78B58B8-04E7-4D2A-9845-BC3A9A162533}" sibTransId="{EE446629-7A4A-467D-BEF8-325012DE5071}"/>
    <dgm:cxn modelId="{06094FEE-19EE-47CC-B1D8-C83694AD145B}" type="presOf" srcId="{FBDDA7F9-5315-4FCF-A495-76344278F85E}" destId="{C67B7551-3AB0-4A99-9C45-5867F145C7CF}" srcOrd="0" destOrd="0" presId="urn:microsoft.com/office/officeart/2008/layout/HorizontalMultiLevelHierarchy"/>
    <dgm:cxn modelId="{8B0912F0-DB65-4A90-9772-925332FC9BC9}" type="presOf" srcId="{067D367F-CAA4-4A3E-AE24-6F0C8A101F1C}" destId="{092A9C59-562D-407E-9488-5C5946643A1C}" srcOrd="0" destOrd="0" presId="urn:microsoft.com/office/officeart/2008/layout/HorizontalMultiLevelHierarchy"/>
    <dgm:cxn modelId="{1D3138F2-5496-4BB5-9F39-E1EFDFA3D3E0}" type="presOf" srcId="{08D361A9-3C0E-486D-8A83-754BA2C9BB95}" destId="{62563523-8402-44C8-B420-835D119255CF}" srcOrd="1" destOrd="0" presId="urn:microsoft.com/office/officeart/2008/layout/HorizontalMultiLevelHierarchy"/>
    <dgm:cxn modelId="{1CA7BBF4-9672-4D63-8576-70EB6865A419}" type="presOf" srcId="{1B2C2ADE-C51C-4A26-BA2D-8E97003A46BC}" destId="{9D7B3B7F-8815-46E8-86D7-6F3444CE2550}" srcOrd="0" destOrd="0" presId="urn:microsoft.com/office/officeart/2008/layout/HorizontalMultiLevelHierarchy"/>
    <dgm:cxn modelId="{0F7146FD-358A-4CEA-B8F2-C3F67DB246BB}" srcId="{71F5A479-B184-4FAE-BFE9-C2784BAB0651}" destId="{FB33AB28-F7ED-48B0-B46C-18233D7DDD43}" srcOrd="2" destOrd="0" parTransId="{6B7DAE32-87E0-4E36-982E-2BFF31378925}" sibTransId="{ED1F3493-8C82-4108-9CC1-739FA505B0E0}"/>
    <dgm:cxn modelId="{51CE80FD-009A-40F3-BDB7-E95BA2C0A085}" type="presOf" srcId="{1B2C2ADE-C51C-4A26-BA2D-8E97003A46BC}" destId="{70C729B0-B0A1-4935-A1D5-C01705E0C700}" srcOrd="1" destOrd="0" presId="urn:microsoft.com/office/officeart/2008/layout/HorizontalMultiLevelHierarchy"/>
    <dgm:cxn modelId="{D73A586B-92C5-4CD3-833B-F911B93377E5}" type="presParOf" srcId="{E84B36CA-B6FD-4680-8473-970744DB118B}" destId="{DB579BCB-4B2E-42E6-B405-3ED34D22DF64}" srcOrd="0" destOrd="0" presId="urn:microsoft.com/office/officeart/2008/layout/HorizontalMultiLevelHierarchy"/>
    <dgm:cxn modelId="{698C4AF5-3B51-4092-9036-255FB93DF3AE}" type="presParOf" srcId="{DB579BCB-4B2E-42E6-B405-3ED34D22DF64}" destId="{56A2FA67-1C88-42F8-97DA-23891B91C6E9}" srcOrd="0" destOrd="0" presId="urn:microsoft.com/office/officeart/2008/layout/HorizontalMultiLevelHierarchy"/>
    <dgm:cxn modelId="{0A5E0C51-C81A-41DC-9443-13A2009FE011}" type="presParOf" srcId="{DB579BCB-4B2E-42E6-B405-3ED34D22DF64}" destId="{1E025F75-51F8-4246-B131-8C4A232909CA}" srcOrd="1" destOrd="0" presId="urn:microsoft.com/office/officeart/2008/layout/HorizontalMultiLevelHierarchy"/>
    <dgm:cxn modelId="{A0C5F94B-BA92-435A-8E6B-E4C05793266B}" type="presParOf" srcId="{1E025F75-51F8-4246-B131-8C4A232909CA}" destId="{43D2A64C-7236-4034-A453-BEAFDB13A96C}" srcOrd="0" destOrd="0" presId="urn:microsoft.com/office/officeart/2008/layout/HorizontalMultiLevelHierarchy"/>
    <dgm:cxn modelId="{3D01762D-D4FB-4089-87DC-005A6893CEBF}" type="presParOf" srcId="{43D2A64C-7236-4034-A453-BEAFDB13A96C}" destId="{BAB3A0F6-B7F1-42D1-B2EE-379E6164B3B0}" srcOrd="0" destOrd="0" presId="urn:microsoft.com/office/officeart/2008/layout/HorizontalMultiLevelHierarchy"/>
    <dgm:cxn modelId="{54BF1D30-B54F-423D-9FA5-A9357235428A}" type="presParOf" srcId="{1E025F75-51F8-4246-B131-8C4A232909CA}" destId="{31EE3189-C737-410C-8229-89350694296C}" srcOrd="1" destOrd="0" presId="urn:microsoft.com/office/officeart/2008/layout/HorizontalMultiLevelHierarchy"/>
    <dgm:cxn modelId="{4FB1D7DA-12F4-47F7-B9D3-5298EEDD55DA}" type="presParOf" srcId="{31EE3189-C737-410C-8229-89350694296C}" destId="{8ED1E13C-4FE2-4BF0-9608-9CF53912C880}" srcOrd="0" destOrd="0" presId="urn:microsoft.com/office/officeart/2008/layout/HorizontalMultiLevelHierarchy"/>
    <dgm:cxn modelId="{53D7FEC7-C919-418A-A5A3-3C9FADA61506}" type="presParOf" srcId="{31EE3189-C737-410C-8229-89350694296C}" destId="{3B0CE3DE-0DAE-45BB-8C28-8829D96D04CC}" srcOrd="1" destOrd="0" presId="urn:microsoft.com/office/officeart/2008/layout/HorizontalMultiLevelHierarchy"/>
    <dgm:cxn modelId="{99A9A85C-B079-4FF8-9B5F-B219E94E664D}" type="presParOf" srcId="{1E025F75-51F8-4246-B131-8C4A232909CA}" destId="{D8CE9D2F-4A37-4D0D-9D6D-17E91AE4A052}" srcOrd="2" destOrd="0" presId="urn:microsoft.com/office/officeart/2008/layout/HorizontalMultiLevelHierarchy"/>
    <dgm:cxn modelId="{54EF3EAF-50FF-45BF-BA64-D4552CC4B63C}" type="presParOf" srcId="{D8CE9D2F-4A37-4D0D-9D6D-17E91AE4A052}" destId="{38CCC7D1-2885-4382-B107-182487BBF12D}" srcOrd="0" destOrd="0" presId="urn:microsoft.com/office/officeart/2008/layout/HorizontalMultiLevelHierarchy"/>
    <dgm:cxn modelId="{762DD7B1-AAB0-4D9F-A58D-0836923346C5}" type="presParOf" srcId="{1E025F75-51F8-4246-B131-8C4A232909CA}" destId="{12DA8CCB-C16B-457E-B170-23AD951D3607}" srcOrd="3" destOrd="0" presId="urn:microsoft.com/office/officeart/2008/layout/HorizontalMultiLevelHierarchy"/>
    <dgm:cxn modelId="{24555E1F-0F80-4BDE-AA35-8768322FBD5F}" type="presParOf" srcId="{12DA8CCB-C16B-457E-B170-23AD951D3607}" destId="{F30A4444-C74E-42E2-B975-1328B305C2E2}" srcOrd="0" destOrd="0" presId="urn:microsoft.com/office/officeart/2008/layout/HorizontalMultiLevelHierarchy"/>
    <dgm:cxn modelId="{8A3F142D-A7DB-4C2F-8244-B73EA7A34CB5}" type="presParOf" srcId="{12DA8CCB-C16B-457E-B170-23AD951D3607}" destId="{FCA468C6-FE9A-464E-960E-59A16F318532}" srcOrd="1" destOrd="0" presId="urn:microsoft.com/office/officeart/2008/layout/HorizontalMultiLevelHierarchy"/>
    <dgm:cxn modelId="{BB59D570-00E1-41D1-8D21-861FAFE7E0C8}" type="presParOf" srcId="{1E025F75-51F8-4246-B131-8C4A232909CA}" destId="{AB5708BA-0AF8-4012-A6A0-69BB9C874BAC}" srcOrd="4" destOrd="0" presId="urn:microsoft.com/office/officeart/2008/layout/HorizontalMultiLevelHierarchy"/>
    <dgm:cxn modelId="{4D90003A-19B1-4614-B272-938CC6F85D61}" type="presParOf" srcId="{AB5708BA-0AF8-4012-A6A0-69BB9C874BAC}" destId="{445392B7-3FDA-451D-AF05-2B1A8512F0F5}" srcOrd="0" destOrd="0" presId="urn:microsoft.com/office/officeart/2008/layout/HorizontalMultiLevelHierarchy"/>
    <dgm:cxn modelId="{AADCE0C5-E61C-4CFE-8FDD-484D065CF45B}" type="presParOf" srcId="{1E025F75-51F8-4246-B131-8C4A232909CA}" destId="{7CFA444F-AE1B-45C5-9985-B909A7080B70}" srcOrd="5" destOrd="0" presId="urn:microsoft.com/office/officeart/2008/layout/HorizontalMultiLevelHierarchy"/>
    <dgm:cxn modelId="{AA7B4F10-5395-41CA-81EB-20D5EC203516}" type="presParOf" srcId="{7CFA444F-AE1B-45C5-9985-B909A7080B70}" destId="{351FE21A-E333-4DB0-871C-0B57BF5C4E79}" srcOrd="0" destOrd="0" presId="urn:microsoft.com/office/officeart/2008/layout/HorizontalMultiLevelHierarchy"/>
    <dgm:cxn modelId="{0736233A-B812-4B7A-9978-212135D6D8FD}" type="presParOf" srcId="{7CFA444F-AE1B-45C5-9985-B909A7080B70}" destId="{77730E3D-4917-490F-9EB7-7723B56C11D3}" srcOrd="1" destOrd="0" presId="urn:microsoft.com/office/officeart/2008/layout/HorizontalMultiLevelHierarchy"/>
    <dgm:cxn modelId="{3183E74A-420A-41D1-9080-59C50AA85892}" type="presParOf" srcId="{77730E3D-4917-490F-9EB7-7723B56C11D3}" destId="{7610D937-1FCE-4605-921C-C93D5DE6C520}" srcOrd="0" destOrd="0" presId="urn:microsoft.com/office/officeart/2008/layout/HorizontalMultiLevelHierarchy"/>
    <dgm:cxn modelId="{5A3B509A-B83A-46C0-B4F4-EA83CD5A4A05}" type="presParOf" srcId="{7610D937-1FCE-4605-921C-C93D5DE6C520}" destId="{5BF55E55-7FBD-4B6A-9E39-53BE8EB9A694}" srcOrd="0" destOrd="0" presId="urn:microsoft.com/office/officeart/2008/layout/HorizontalMultiLevelHierarchy"/>
    <dgm:cxn modelId="{A1C5E9E8-CAC3-46F7-A38B-5ABD56EEE54A}" type="presParOf" srcId="{77730E3D-4917-490F-9EB7-7723B56C11D3}" destId="{4984CAEA-FD1F-4938-900C-B33806436A4F}" srcOrd="1" destOrd="0" presId="urn:microsoft.com/office/officeart/2008/layout/HorizontalMultiLevelHierarchy"/>
    <dgm:cxn modelId="{FBDB7B79-060F-4953-B08B-08165F0E802C}" type="presParOf" srcId="{4984CAEA-FD1F-4938-900C-B33806436A4F}" destId="{8AFC565D-CF4C-4253-A771-B7A6483B69D1}" srcOrd="0" destOrd="0" presId="urn:microsoft.com/office/officeart/2008/layout/HorizontalMultiLevelHierarchy"/>
    <dgm:cxn modelId="{E97F7825-BCBD-4305-A49D-D57261FDBCC9}" type="presParOf" srcId="{4984CAEA-FD1F-4938-900C-B33806436A4F}" destId="{59EFC508-152A-4F0C-9061-F863EF3C462E}" srcOrd="1" destOrd="0" presId="urn:microsoft.com/office/officeart/2008/layout/HorizontalMultiLevelHierarchy"/>
    <dgm:cxn modelId="{E1236106-4BA4-49B1-B8FB-937F3DFD2134}" type="presParOf" srcId="{59EFC508-152A-4F0C-9061-F863EF3C462E}" destId="{221ED2BF-901D-40BA-A300-AF0596CD8A88}" srcOrd="0" destOrd="0" presId="urn:microsoft.com/office/officeart/2008/layout/HorizontalMultiLevelHierarchy"/>
    <dgm:cxn modelId="{1060A6AC-FEE1-461B-B7E4-A1DF2947706D}" type="presParOf" srcId="{221ED2BF-901D-40BA-A300-AF0596CD8A88}" destId="{5CDF356B-0C69-4EAD-A43B-F5550465FFCA}" srcOrd="0" destOrd="0" presId="urn:microsoft.com/office/officeart/2008/layout/HorizontalMultiLevelHierarchy"/>
    <dgm:cxn modelId="{690EAC6B-17CC-4D99-AB08-18502FE98A6B}" type="presParOf" srcId="{59EFC508-152A-4F0C-9061-F863EF3C462E}" destId="{9FD0C0F2-7CBD-4915-89C6-DEF20052CB42}" srcOrd="1" destOrd="0" presId="urn:microsoft.com/office/officeart/2008/layout/HorizontalMultiLevelHierarchy"/>
    <dgm:cxn modelId="{9C240D41-1328-433A-96A7-DB53FC94DFD0}" type="presParOf" srcId="{9FD0C0F2-7CBD-4915-89C6-DEF20052CB42}" destId="{2EF9C0C5-0860-40B2-AB7A-CF650DA770B8}" srcOrd="0" destOrd="0" presId="urn:microsoft.com/office/officeart/2008/layout/HorizontalMultiLevelHierarchy"/>
    <dgm:cxn modelId="{F0EC3796-F24D-43FA-A81B-2455BEBC2846}" type="presParOf" srcId="{9FD0C0F2-7CBD-4915-89C6-DEF20052CB42}" destId="{2BC618C8-9CA1-4982-978E-CF9E3E63ECE9}" srcOrd="1" destOrd="0" presId="urn:microsoft.com/office/officeart/2008/layout/HorizontalMultiLevelHierarchy"/>
    <dgm:cxn modelId="{8391C5F0-8C50-42F9-AE3E-2128F94F624A}" type="presParOf" srcId="{59EFC508-152A-4F0C-9061-F863EF3C462E}" destId="{5B265ECA-2921-4DFB-8E95-145BACA394DB}" srcOrd="2" destOrd="0" presId="urn:microsoft.com/office/officeart/2008/layout/HorizontalMultiLevelHierarchy"/>
    <dgm:cxn modelId="{460B91FE-E968-4F52-BBAC-94F2710FA954}" type="presParOf" srcId="{5B265ECA-2921-4DFB-8E95-145BACA394DB}" destId="{9A722BC1-FCD8-47CD-A9C1-A8269963E15E}" srcOrd="0" destOrd="0" presId="urn:microsoft.com/office/officeart/2008/layout/HorizontalMultiLevelHierarchy"/>
    <dgm:cxn modelId="{4D5D03FB-6D74-484C-9C30-705F8ECD4FBE}" type="presParOf" srcId="{59EFC508-152A-4F0C-9061-F863EF3C462E}" destId="{9AD48E2D-D6EF-4DD2-9F09-77B453F590D2}" srcOrd="3" destOrd="0" presId="urn:microsoft.com/office/officeart/2008/layout/HorizontalMultiLevelHierarchy"/>
    <dgm:cxn modelId="{92593CAE-8088-48A4-B01F-9EF0E2B06E9D}" type="presParOf" srcId="{9AD48E2D-D6EF-4DD2-9F09-77B453F590D2}" destId="{EEFB0A54-AD6E-4740-924B-EF64531FBB63}" srcOrd="0" destOrd="0" presId="urn:microsoft.com/office/officeart/2008/layout/HorizontalMultiLevelHierarchy"/>
    <dgm:cxn modelId="{07DF779A-CA4F-454F-8511-77C0D9B2E986}" type="presParOf" srcId="{9AD48E2D-D6EF-4DD2-9F09-77B453F590D2}" destId="{664DF2B6-7F61-43EA-BB71-9B5935B3C6E8}" srcOrd="1" destOrd="0" presId="urn:microsoft.com/office/officeart/2008/layout/HorizontalMultiLevelHierarchy"/>
    <dgm:cxn modelId="{A163F103-53C0-45C4-8F8A-9114A4A7F159}" type="presParOf" srcId="{77730E3D-4917-490F-9EB7-7723B56C11D3}" destId="{C235F75A-C483-4030-82F6-74EF97105FD8}" srcOrd="2" destOrd="0" presId="urn:microsoft.com/office/officeart/2008/layout/HorizontalMultiLevelHierarchy"/>
    <dgm:cxn modelId="{F07D80C3-A4E9-4F5B-BE0D-7D7979BAE20C}" type="presParOf" srcId="{C235F75A-C483-4030-82F6-74EF97105FD8}" destId="{C6582E5B-5E9E-4504-9010-AF0C78436A1C}" srcOrd="0" destOrd="0" presId="urn:microsoft.com/office/officeart/2008/layout/HorizontalMultiLevelHierarchy"/>
    <dgm:cxn modelId="{8FC57165-530D-4E90-8A27-A3C4059EBCBC}" type="presParOf" srcId="{77730E3D-4917-490F-9EB7-7723B56C11D3}" destId="{58A02437-71B1-495D-8CB3-728C3A86CE4B}" srcOrd="3" destOrd="0" presId="urn:microsoft.com/office/officeart/2008/layout/HorizontalMultiLevelHierarchy"/>
    <dgm:cxn modelId="{E2725629-A570-4244-8312-0B52D65B09E8}" type="presParOf" srcId="{58A02437-71B1-495D-8CB3-728C3A86CE4B}" destId="{BB2F1E7E-C11F-49B4-A805-3B0669581B6A}" srcOrd="0" destOrd="0" presId="urn:microsoft.com/office/officeart/2008/layout/HorizontalMultiLevelHierarchy"/>
    <dgm:cxn modelId="{3701061B-78D2-428E-B75B-DFF32B0D672C}" type="presParOf" srcId="{58A02437-71B1-495D-8CB3-728C3A86CE4B}" destId="{0383FF32-7FAC-4C98-8791-2997A520E59C}" srcOrd="1" destOrd="0" presId="urn:microsoft.com/office/officeart/2008/layout/HorizontalMultiLevelHierarchy"/>
    <dgm:cxn modelId="{6645867C-6B34-43FE-A137-878CD76BB10A}" type="presParOf" srcId="{0383FF32-7FAC-4C98-8791-2997A520E59C}" destId="{F2EE89B7-0604-4284-ACAA-1D6A8C1EC85C}" srcOrd="0" destOrd="0" presId="urn:microsoft.com/office/officeart/2008/layout/HorizontalMultiLevelHierarchy"/>
    <dgm:cxn modelId="{86D0FB86-5F66-474D-97DC-8941788F3262}" type="presParOf" srcId="{F2EE89B7-0604-4284-ACAA-1D6A8C1EC85C}" destId="{62563523-8402-44C8-B420-835D119255CF}" srcOrd="0" destOrd="0" presId="urn:microsoft.com/office/officeart/2008/layout/HorizontalMultiLevelHierarchy"/>
    <dgm:cxn modelId="{7C8AE449-B324-4A6F-B539-CAA1FC89DD84}" type="presParOf" srcId="{0383FF32-7FAC-4C98-8791-2997A520E59C}" destId="{70A390BA-30FD-41E3-9401-7B5843747FCC}" srcOrd="1" destOrd="0" presId="urn:microsoft.com/office/officeart/2008/layout/HorizontalMultiLevelHierarchy"/>
    <dgm:cxn modelId="{561702D3-C2BD-4F00-8F19-7AC5E2370824}" type="presParOf" srcId="{70A390BA-30FD-41E3-9401-7B5843747FCC}" destId="{379B5D48-714D-4208-99C2-41BCA5CFAD7A}" srcOrd="0" destOrd="0" presId="urn:microsoft.com/office/officeart/2008/layout/HorizontalMultiLevelHierarchy"/>
    <dgm:cxn modelId="{BEFBC448-041B-4322-B21D-2FA172611D48}" type="presParOf" srcId="{70A390BA-30FD-41E3-9401-7B5843747FCC}" destId="{1EEA11B1-1A0A-41B7-A593-CC50C66572F4}" srcOrd="1" destOrd="0" presId="urn:microsoft.com/office/officeart/2008/layout/HorizontalMultiLevelHierarchy"/>
    <dgm:cxn modelId="{347C9104-F728-464E-BFFD-DC1A749D9984}" type="presParOf" srcId="{0383FF32-7FAC-4C98-8791-2997A520E59C}" destId="{0DEBA41B-6904-4674-A5DE-9BC2F912F7CE}" srcOrd="2" destOrd="0" presId="urn:microsoft.com/office/officeart/2008/layout/HorizontalMultiLevelHierarchy"/>
    <dgm:cxn modelId="{92ABD071-7F10-4F10-861F-DA6263F1A1E6}" type="presParOf" srcId="{0DEBA41B-6904-4674-A5DE-9BC2F912F7CE}" destId="{36A53F25-C507-4292-96AF-650DC5DE1819}" srcOrd="0" destOrd="0" presId="urn:microsoft.com/office/officeart/2008/layout/HorizontalMultiLevelHierarchy"/>
    <dgm:cxn modelId="{D9CF210B-55BA-492B-B325-EF373AA7D058}" type="presParOf" srcId="{0383FF32-7FAC-4C98-8791-2997A520E59C}" destId="{30BD984F-B0FB-41D2-A882-52C4C17BBD68}" srcOrd="3" destOrd="0" presId="urn:microsoft.com/office/officeart/2008/layout/HorizontalMultiLevelHierarchy"/>
    <dgm:cxn modelId="{9E92D5C1-F6DB-4700-B12F-026F0898B9BC}" type="presParOf" srcId="{30BD984F-B0FB-41D2-A882-52C4C17BBD68}" destId="{092A9C59-562D-407E-9488-5C5946643A1C}" srcOrd="0" destOrd="0" presId="urn:microsoft.com/office/officeart/2008/layout/HorizontalMultiLevelHierarchy"/>
    <dgm:cxn modelId="{9212ECC2-4E26-41F6-85BF-77DAD1F5468E}" type="presParOf" srcId="{30BD984F-B0FB-41D2-A882-52C4C17BBD68}" destId="{5D0351A2-366A-4C83-B080-26139F73D381}" srcOrd="1" destOrd="0" presId="urn:microsoft.com/office/officeart/2008/layout/HorizontalMultiLevelHierarchy"/>
    <dgm:cxn modelId="{D4F5034A-47B4-4283-B8A2-6E8C1B664531}" type="presParOf" srcId="{77730E3D-4917-490F-9EB7-7723B56C11D3}" destId="{87D921F0-942F-49D9-90E9-ABED11967609}" srcOrd="4" destOrd="0" presId="urn:microsoft.com/office/officeart/2008/layout/HorizontalMultiLevelHierarchy"/>
    <dgm:cxn modelId="{CB8F7BB0-29E9-421C-BB07-4842A438AE56}" type="presParOf" srcId="{87D921F0-942F-49D9-90E9-ABED11967609}" destId="{3C9F676C-BBA4-400C-838D-F572DA32DD59}" srcOrd="0" destOrd="0" presId="urn:microsoft.com/office/officeart/2008/layout/HorizontalMultiLevelHierarchy"/>
    <dgm:cxn modelId="{2D992E30-1356-46F1-8C28-CAC4A470D1C0}" type="presParOf" srcId="{77730E3D-4917-490F-9EB7-7723B56C11D3}" destId="{E466842D-DFBF-4C35-9206-C706CAB43BCA}" srcOrd="5" destOrd="0" presId="urn:microsoft.com/office/officeart/2008/layout/HorizontalMultiLevelHierarchy"/>
    <dgm:cxn modelId="{377D6C8A-9A04-48D6-A6E2-EF2032EB0FE0}" type="presParOf" srcId="{E466842D-DFBF-4C35-9206-C706CAB43BCA}" destId="{D5260135-527F-4ECD-AD99-464A0D47F5F5}" srcOrd="0" destOrd="0" presId="urn:microsoft.com/office/officeart/2008/layout/HorizontalMultiLevelHierarchy"/>
    <dgm:cxn modelId="{16E664D1-F9AB-4245-9472-14B1722B0119}" type="presParOf" srcId="{E466842D-DFBF-4C35-9206-C706CAB43BCA}" destId="{87426002-6DF4-468D-8CA1-524E22DBEE71}" srcOrd="1" destOrd="0" presId="urn:microsoft.com/office/officeart/2008/layout/HorizontalMultiLevelHierarchy"/>
    <dgm:cxn modelId="{40ACEECC-A985-48BD-AE4A-F161010A2894}" type="presParOf" srcId="{77730E3D-4917-490F-9EB7-7723B56C11D3}" destId="{9D7B3B7F-8815-46E8-86D7-6F3444CE2550}" srcOrd="6" destOrd="0" presId="urn:microsoft.com/office/officeart/2008/layout/HorizontalMultiLevelHierarchy"/>
    <dgm:cxn modelId="{224BBD6F-632F-4E5B-8145-EB17038FC6C6}" type="presParOf" srcId="{9D7B3B7F-8815-46E8-86D7-6F3444CE2550}" destId="{70C729B0-B0A1-4935-A1D5-C01705E0C700}" srcOrd="0" destOrd="0" presId="urn:microsoft.com/office/officeart/2008/layout/HorizontalMultiLevelHierarchy"/>
    <dgm:cxn modelId="{016B825F-2CB2-4A6C-8F6C-FE21D63E8768}" type="presParOf" srcId="{77730E3D-4917-490F-9EB7-7723B56C11D3}" destId="{CCBAC869-D509-483A-8AFB-B8539C0463B6}" srcOrd="7" destOrd="0" presId="urn:microsoft.com/office/officeart/2008/layout/HorizontalMultiLevelHierarchy"/>
    <dgm:cxn modelId="{2BC05F52-8254-4BDC-BA18-961BCB2CEDD9}" type="presParOf" srcId="{CCBAC869-D509-483A-8AFB-B8539C0463B6}" destId="{C67B7551-3AB0-4A99-9C45-5867F145C7CF}" srcOrd="0" destOrd="0" presId="urn:microsoft.com/office/officeart/2008/layout/HorizontalMultiLevelHierarchy"/>
    <dgm:cxn modelId="{3A185CE5-D7BD-4B23-B40A-2590AD945F23}" type="presParOf" srcId="{CCBAC869-D509-483A-8AFB-B8539C0463B6}" destId="{5DC4AC50-526C-4EC5-900F-5D6F075B4994}" srcOrd="1" destOrd="0" presId="urn:microsoft.com/office/officeart/2008/layout/HorizontalMultiLevelHierarchy"/>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81DAFFF7-173A-4F7B-8B8B-DC54BE639E40}" type="doc">
      <dgm:prSet loTypeId="urn:microsoft.com/office/officeart/2005/8/layout/hierarchy4" loCatId="hierarchy" qsTypeId="urn:microsoft.com/office/officeart/2005/8/quickstyle/simple1" qsCatId="simple" csTypeId="urn:microsoft.com/office/officeart/2005/8/colors/accent0_3" csCatId="mainScheme" phldr="1"/>
      <dgm:spPr/>
      <dgm:t>
        <a:bodyPr/>
        <a:lstStyle/>
        <a:p>
          <a:endParaRPr lang="en-US"/>
        </a:p>
      </dgm:t>
    </dgm:pt>
    <dgm:pt modelId="{790F5DD1-AA4D-4E51-AAEF-B6C1D257C37F}">
      <dgm:prSet/>
      <dgm:spPr/>
      <dgm:t>
        <a:bodyPr/>
        <a:lstStyle/>
        <a:p>
          <a:r>
            <a:rPr lang="en-US"/>
            <a:t>3.5 Tạo dự án trang giao diện</a:t>
          </a:r>
          <a:endParaRPr lang="en-US" b="0"/>
        </a:p>
      </dgm:t>
    </dgm:pt>
    <dgm:pt modelId="{DE562E73-FE3A-4339-84E6-6AEAB7DDDB5A}" type="parTrans" cxnId="{94A7652E-A385-479E-B7DD-161C4AC537E1}">
      <dgm:prSet/>
      <dgm:spPr/>
      <dgm:t>
        <a:bodyPr/>
        <a:lstStyle/>
        <a:p>
          <a:endParaRPr lang="en-US"/>
        </a:p>
      </dgm:t>
    </dgm:pt>
    <dgm:pt modelId="{548D5734-B74C-4A13-85A7-D1567AE5CD8B}" type="sibTrans" cxnId="{94A7652E-A385-479E-B7DD-161C4AC537E1}">
      <dgm:prSet/>
      <dgm:spPr/>
      <dgm:t>
        <a:bodyPr/>
        <a:lstStyle/>
        <a:p>
          <a:endParaRPr lang="en-US"/>
        </a:p>
      </dgm:t>
    </dgm:pt>
    <dgm:pt modelId="{B3377386-9B19-46B9-BFBC-4C8977AFF62E}" type="pres">
      <dgm:prSet presAssocID="{81DAFFF7-173A-4F7B-8B8B-DC54BE639E40}" presName="Name0" presStyleCnt="0">
        <dgm:presLayoutVars>
          <dgm:chPref val="1"/>
          <dgm:dir/>
          <dgm:animOne val="branch"/>
          <dgm:animLvl val="lvl"/>
          <dgm:resizeHandles/>
        </dgm:presLayoutVars>
      </dgm:prSet>
      <dgm:spPr/>
    </dgm:pt>
    <dgm:pt modelId="{7E63BDA8-2D2C-4BF6-8AA9-D3505CE1BE7B}" type="pres">
      <dgm:prSet presAssocID="{790F5DD1-AA4D-4E51-AAEF-B6C1D257C37F}" presName="vertOne" presStyleCnt="0"/>
      <dgm:spPr/>
    </dgm:pt>
    <dgm:pt modelId="{1E2FF7A8-03D8-40D4-9A1F-D194E3AEDE00}" type="pres">
      <dgm:prSet presAssocID="{790F5DD1-AA4D-4E51-AAEF-B6C1D257C37F}" presName="txOne" presStyleLbl="node0" presStyleIdx="0" presStyleCnt="1" custLinFactNeighborX="-7672" custLinFactNeighborY="-989">
        <dgm:presLayoutVars>
          <dgm:chPref val="3"/>
        </dgm:presLayoutVars>
      </dgm:prSet>
      <dgm:spPr/>
    </dgm:pt>
    <dgm:pt modelId="{7D966A25-3EF5-43F3-8F67-D57F5C899593}" type="pres">
      <dgm:prSet presAssocID="{790F5DD1-AA4D-4E51-AAEF-B6C1D257C37F}" presName="horzOne" presStyleCnt="0"/>
      <dgm:spPr/>
    </dgm:pt>
  </dgm:ptLst>
  <dgm:cxnLst>
    <dgm:cxn modelId="{94A7652E-A385-479E-B7DD-161C4AC537E1}" srcId="{81DAFFF7-173A-4F7B-8B8B-DC54BE639E40}" destId="{790F5DD1-AA4D-4E51-AAEF-B6C1D257C37F}" srcOrd="0" destOrd="0" parTransId="{DE562E73-FE3A-4339-84E6-6AEAB7DDDB5A}" sibTransId="{548D5734-B74C-4A13-85A7-D1567AE5CD8B}"/>
    <dgm:cxn modelId="{5F83F865-696A-4D91-AFD3-65C37C0161BA}" type="presOf" srcId="{790F5DD1-AA4D-4E51-AAEF-B6C1D257C37F}" destId="{1E2FF7A8-03D8-40D4-9A1F-D194E3AEDE00}" srcOrd="0" destOrd="0" presId="urn:microsoft.com/office/officeart/2005/8/layout/hierarchy4"/>
    <dgm:cxn modelId="{53340FD5-9727-4F60-B8DC-5677BAB71466}" type="presOf" srcId="{81DAFFF7-173A-4F7B-8B8B-DC54BE639E40}" destId="{B3377386-9B19-46B9-BFBC-4C8977AFF62E}" srcOrd="0" destOrd="0" presId="urn:microsoft.com/office/officeart/2005/8/layout/hierarchy4"/>
    <dgm:cxn modelId="{FB366F63-3B5C-485B-AE32-4EC1CD4C4770}" type="presParOf" srcId="{B3377386-9B19-46B9-BFBC-4C8977AFF62E}" destId="{7E63BDA8-2D2C-4BF6-8AA9-D3505CE1BE7B}" srcOrd="0" destOrd="0" presId="urn:microsoft.com/office/officeart/2005/8/layout/hierarchy4"/>
    <dgm:cxn modelId="{24833EFC-2E88-44C4-8CED-4556DF1BAC04}" type="presParOf" srcId="{7E63BDA8-2D2C-4BF6-8AA9-D3505CE1BE7B}" destId="{1E2FF7A8-03D8-40D4-9A1F-D194E3AEDE00}" srcOrd="0" destOrd="0" presId="urn:microsoft.com/office/officeart/2005/8/layout/hierarchy4"/>
    <dgm:cxn modelId="{2FA01750-01E0-4FE5-93DF-D5B894C30BEF}" type="presParOf" srcId="{7E63BDA8-2D2C-4BF6-8AA9-D3505CE1BE7B}" destId="{7D966A25-3EF5-43F3-8F67-D57F5C899593}"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094C9D19-A743-4C5F-B98A-52DCC5249F51}" type="doc">
      <dgm:prSet loTypeId="urn:microsoft.com/office/officeart/2008/layout/LinedList" loCatId="list" qsTypeId="urn:microsoft.com/office/officeart/2005/8/quickstyle/simple5" qsCatId="simple" csTypeId="urn:microsoft.com/office/officeart/2005/8/colors/accent0_3" csCatId="mainScheme" phldr="1"/>
      <dgm:spPr/>
      <dgm:t>
        <a:bodyPr/>
        <a:lstStyle/>
        <a:p>
          <a:endParaRPr lang="en-US"/>
        </a:p>
      </dgm:t>
    </dgm:pt>
    <dgm:pt modelId="{F7411E05-1856-4B7D-B00D-0B44054C39A9}">
      <dgm:prSet/>
      <dgm:spPr/>
      <dgm:t>
        <a:bodyPr/>
        <a:lstStyle/>
        <a:p>
          <a:r>
            <a:rPr lang="en-US" b="1" i="0"/>
            <a:t>assets:</a:t>
          </a:r>
          <a:endParaRPr lang="en-US"/>
        </a:p>
      </dgm:t>
    </dgm:pt>
    <dgm:pt modelId="{8621F0DB-94EA-4CB9-9DFA-5C32A99E5A60}" type="parTrans" cxnId="{9E7A90E1-34A0-4622-99DC-23ED3F5620F2}">
      <dgm:prSet/>
      <dgm:spPr/>
      <dgm:t>
        <a:bodyPr/>
        <a:lstStyle/>
        <a:p>
          <a:endParaRPr lang="en-US"/>
        </a:p>
      </dgm:t>
    </dgm:pt>
    <dgm:pt modelId="{773A86EA-ED60-4F74-801A-328A749770D6}" type="sibTrans" cxnId="{9E7A90E1-34A0-4622-99DC-23ED3F5620F2}">
      <dgm:prSet/>
      <dgm:spPr/>
      <dgm:t>
        <a:bodyPr/>
        <a:lstStyle/>
        <a:p>
          <a:endParaRPr lang="en-US"/>
        </a:p>
      </dgm:t>
    </dgm:pt>
    <dgm:pt modelId="{86C2BF26-4CBD-4CC8-A696-ABC943F9CB87}">
      <dgm:prSet/>
      <dgm:spPr/>
      <dgm:t>
        <a:bodyPr/>
        <a:lstStyle/>
        <a:p>
          <a:r>
            <a:rPr lang="en-US" b="1" i="0"/>
            <a:t>audio:</a:t>
          </a:r>
          <a:r>
            <a:rPr lang="en-US" b="0" i="0"/>
            <a:t> Chứa tệp âm thanh.</a:t>
          </a:r>
          <a:endParaRPr lang="en-US"/>
        </a:p>
      </dgm:t>
    </dgm:pt>
    <dgm:pt modelId="{C6360CCC-552C-41AA-BE36-7C07F7A60E3A}" type="parTrans" cxnId="{F23365AD-610E-45F7-A869-4C42F6B0E204}">
      <dgm:prSet/>
      <dgm:spPr/>
      <dgm:t>
        <a:bodyPr/>
        <a:lstStyle/>
        <a:p>
          <a:endParaRPr lang="en-US"/>
        </a:p>
      </dgm:t>
    </dgm:pt>
    <dgm:pt modelId="{E88B0515-D4C3-4B23-98AD-6F27E5F9DB5B}" type="sibTrans" cxnId="{F23365AD-610E-45F7-A869-4C42F6B0E204}">
      <dgm:prSet/>
      <dgm:spPr/>
      <dgm:t>
        <a:bodyPr/>
        <a:lstStyle/>
        <a:p>
          <a:endParaRPr lang="en-US"/>
        </a:p>
      </dgm:t>
    </dgm:pt>
    <dgm:pt modelId="{4D678703-8543-421D-B157-0371F304B9C2}">
      <dgm:prSet/>
      <dgm:spPr/>
      <dgm:t>
        <a:bodyPr/>
        <a:lstStyle/>
        <a:p>
          <a:r>
            <a:rPr lang="en-US" b="1" i="0"/>
            <a:t>image:</a:t>
          </a:r>
          <a:r>
            <a:rPr lang="en-US" b="0" i="0"/>
            <a:t> Chứa tệp hình ảnh.</a:t>
          </a:r>
          <a:endParaRPr lang="en-US"/>
        </a:p>
      </dgm:t>
    </dgm:pt>
    <dgm:pt modelId="{F37EC4B7-51AB-4A34-8CAE-A16C1ED21C27}" type="parTrans" cxnId="{39CABE6A-4F92-4712-9790-FB1F9F371F96}">
      <dgm:prSet/>
      <dgm:spPr/>
      <dgm:t>
        <a:bodyPr/>
        <a:lstStyle/>
        <a:p>
          <a:endParaRPr lang="en-US"/>
        </a:p>
      </dgm:t>
    </dgm:pt>
    <dgm:pt modelId="{57806B0F-AE5F-472A-AF25-39E5B8B24539}" type="sibTrans" cxnId="{39CABE6A-4F92-4712-9790-FB1F9F371F96}">
      <dgm:prSet/>
      <dgm:spPr/>
      <dgm:t>
        <a:bodyPr/>
        <a:lstStyle/>
        <a:p>
          <a:endParaRPr lang="en-US"/>
        </a:p>
      </dgm:t>
    </dgm:pt>
    <dgm:pt modelId="{CB39CC9F-B960-499F-9858-CA881F1936F4}">
      <dgm:prSet/>
      <dgm:spPr/>
      <dgm:t>
        <a:bodyPr/>
        <a:lstStyle/>
        <a:p>
          <a:r>
            <a:rPr lang="en-US" b="1" i="0"/>
            <a:t>store:</a:t>
          </a:r>
          <a:endParaRPr lang="en-US"/>
        </a:p>
      </dgm:t>
    </dgm:pt>
    <dgm:pt modelId="{9F4EAACB-E2D9-463D-B577-FC337631775F}" type="parTrans" cxnId="{A27CDC04-E0A8-4A69-872D-B7A49BAF61DA}">
      <dgm:prSet/>
      <dgm:spPr/>
      <dgm:t>
        <a:bodyPr/>
        <a:lstStyle/>
        <a:p>
          <a:endParaRPr lang="en-US"/>
        </a:p>
      </dgm:t>
    </dgm:pt>
    <dgm:pt modelId="{4E7BE1E6-AC87-424C-A408-6CCD5F75F182}" type="sibTrans" cxnId="{A27CDC04-E0A8-4A69-872D-B7A49BAF61DA}">
      <dgm:prSet/>
      <dgm:spPr/>
      <dgm:t>
        <a:bodyPr/>
        <a:lstStyle/>
        <a:p>
          <a:endParaRPr lang="en-US"/>
        </a:p>
      </dgm:t>
    </dgm:pt>
    <dgm:pt modelId="{B1903034-605F-4B36-9BF2-63E5E34F6507}">
      <dgm:prSet/>
      <dgm:spPr/>
      <dgm:t>
        <a:bodyPr/>
        <a:lstStyle/>
        <a:p>
          <a:r>
            <a:rPr lang="en-US" b="1" i="0"/>
            <a:t>actions:</a:t>
          </a:r>
          <a:r>
            <a:rPr lang="en-US" b="0" i="0"/>
            <a:t> Chứa các hàm action, đại diện cho các sự kiện có thể xảy ra trong ứng dụng.</a:t>
          </a:r>
          <a:endParaRPr lang="en-US"/>
        </a:p>
      </dgm:t>
    </dgm:pt>
    <dgm:pt modelId="{0864DEF8-B2C2-469C-A300-BBA2F1915445}" type="parTrans" cxnId="{F6D2512D-FA66-4774-AD67-236D2F75487A}">
      <dgm:prSet/>
      <dgm:spPr/>
      <dgm:t>
        <a:bodyPr/>
        <a:lstStyle/>
        <a:p>
          <a:endParaRPr lang="en-US"/>
        </a:p>
      </dgm:t>
    </dgm:pt>
    <dgm:pt modelId="{A00E33A9-9E94-445B-B6E3-7E6B6ECAD471}" type="sibTrans" cxnId="{F6D2512D-FA66-4774-AD67-236D2F75487A}">
      <dgm:prSet/>
      <dgm:spPr/>
      <dgm:t>
        <a:bodyPr/>
        <a:lstStyle/>
        <a:p>
          <a:endParaRPr lang="en-US"/>
        </a:p>
      </dgm:t>
    </dgm:pt>
    <dgm:pt modelId="{73B9D0BF-94B3-4309-BF77-FC2EA1A52FF0}">
      <dgm:prSet/>
      <dgm:spPr/>
      <dgm:t>
        <a:bodyPr/>
        <a:lstStyle/>
        <a:p>
          <a:r>
            <a:rPr lang="en-US" b="1" i="0"/>
            <a:t>reducers:</a:t>
          </a:r>
          <a:r>
            <a:rPr lang="en-US" b="0" i="0"/>
            <a:t> Chứa các reducers, xử lý các hành động và cập nhật trạng thái của ứng dụng.</a:t>
          </a:r>
          <a:endParaRPr lang="en-US"/>
        </a:p>
      </dgm:t>
    </dgm:pt>
    <dgm:pt modelId="{9971AC15-B322-4ED2-8311-F4DE7F3468E9}" type="parTrans" cxnId="{AB570177-7E5E-4701-9A09-4E1FF516A782}">
      <dgm:prSet/>
      <dgm:spPr/>
      <dgm:t>
        <a:bodyPr/>
        <a:lstStyle/>
        <a:p>
          <a:endParaRPr lang="en-US"/>
        </a:p>
      </dgm:t>
    </dgm:pt>
    <dgm:pt modelId="{1D197312-233D-4C8D-9C08-D71006C54117}" type="sibTrans" cxnId="{AB570177-7E5E-4701-9A09-4E1FF516A782}">
      <dgm:prSet/>
      <dgm:spPr/>
      <dgm:t>
        <a:bodyPr/>
        <a:lstStyle/>
        <a:p>
          <a:endParaRPr lang="en-US"/>
        </a:p>
      </dgm:t>
    </dgm:pt>
    <dgm:pt modelId="{F7B75F1F-D52C-42BF-90FF-2F53276C7AD3}">
      <dgm:prSet/>
      <dgm:spPr/>
      <dgm:t>
        <a:bodyPr/>
        <a:lstStyle/>
        <a:p>
          <a:r>
            <a:rPr lang="vi-VN" b="1" i="0"/>
            <a:t>style:</a:t>
          </a:r>
          <a:endParaRPr lang="en-US"/>
        </a:p>
      </dgm:t>
    </dgm:pt>
    <dgm:pt modelId="{86E15FDA-31F5-4BF6-9D37-AB89BCE4FFDD}" type="parTrans" cxnId="{EB0E83FC-D6A4-4E76-A2AC-1E083DF93E36}">
      <dgm:prSet/>
      <dgm:spPr/>
      <dgm:t>
        <a:bodyPr/>
        <a:lstStyle/>
        <a:p>
          <a:endParaRPr lang="en-US"/>
        </a:p>
      </dgm:t>
    </dgm:pt>
    <dgm:pt modelId="{2836390F-0C0D-4577-A55C-2DC0301132FA}" type="sibTrans" cxnId="{EB0E83FC-D6A4-4E76-A2AC-1E083DF93E36}">
      <dgm:prSet/>
      <dgm:spPr/>
      <dgm:t>
        <a:bodyPr/>
        <a:lstStyle/>
        <a:p>
          <a:endParaRPr lang="en-US"/>
        </a:p>
      </dgm:t>
    </dgm:pt>
    <dgm:pt modelId="{B7F5DC47-F945-4EE1-9CA2-14CA66BE6F25}">
      <dgm:prSet/>
      <dgm:spPr/>
      <dgm:t>
        <a:bodyPr/>
        <a:lstStyle/>
        <a:p>
          <a:r>
            <a:rPr lang="vi-VN" b="1" i="0"/>
            <a:t>views:</a:t>
          </a:r>
          <a:endParaRPr lang="en-US"/>
        </a:p>
      </dgm:t>
    </dgm:pt>
    <dgm:pt modelId="{FF9E6B08-F044-4786-BDBB-A8FA57E36CDB}" type="parTrans" cxnId="{7DB35CED-32A7-43AC-9BAD-6A8676DB55CE}">
      <dgm:prSet/>
      <dgm:spPr/>
      <dgm:t>
        <a:bodyPr/>
        <a:lstStyle/>
        <a:p>
          <a:endParaRPr lang="en-US"/>
        </a:p>
      </dgm:t>
    </dgm:pt>
    <dgm:pt modelId="{0AEFE268-B6F9-4C57-A462-65422ECDF7FF}" type="sibTrans" cxnId="{7DB35CED-32A7-43AC-9BAD-6A8676DB55CE}">
      <dgm:prSet/>
      <dgm:spPr/>
      <dgm:t>
        <a:bodyPr/>
        <a:lstStyle/>
        <a:p>
          <a:endParaRPr lang="en-US"/>
        </a:p>
      </dgm:t>
    </dgm:pt>
    <dgm:pt modelId="{6EB0BEED-69A3-4697-AF72-4665D583911C}">
      <dgm:prSet/>
      <dgm:spPr/>
      <dgm:t>
        <a:bodyPr/>
        <a:lstStyle/>
        <a:p>
          <a:r>
            <a:rPr lang="vi-VN" b="0" i="0"/>
            <a:t> Chứa các tệp liên quan đến kiểu dáng và giao diện người dùng.</a:t>
          </a:r>
          <a:endParaRPr lang="en-US"/>
        </a:p>
      </dgm:t>
    </dgm:pt>
    <dgm:pt modelId="{C00DF8A5-0598-41AB-9D07-520CDB30FA69}" type="parTrans" cxnId="{3B4B3DE4-1962-4DBE-A73E-E835F455E47C}">
      <dgm:prSet/>
      <dgm:spPr/>
      <dgm:t>
        <a:bodyPr/>
        <a:lstStyle/>
        <a:p>
          <a:endParaRPr lang="en-US"/>
        </a:p>
      </dgm:t>
    </dgm:pt>
    <dgm:pt modelId="{DBD6F741-4A5A-4440-9B3A-BF789B09C3E7}" type="sibTrans" cxnId="{3B4B3DE4-1962-4DBE-A73E-E835F455E47C}">
      <dgm:prSet/>
      <dgm:spPr/>
      <dgm:t>
        <a:bodyPr/>
        <a:lstStyle/>
        <a:p>
          <a:endParaRPr lang="en-US"/>
        </a:p>
      </dgm:t>
    </dgm:pt>
    <dgm:pt modelId="{E1BB8951-A6E0-493A-99D1-59AB9DDE5328}">
      <dgm:prSet/>
      <dgm:spPr/>
      <dgm:t>
        <a:bodyPr/>
        <a:lstStyle/>
        <a:p>
          <a:r>
            <a:rPr lang="vi-VN" b="0" i="0"/>
            <a:t>Chứa các thành phần hoặc trang của ứng dụng, nơi hiển thị dữ liệu cho người dùng và tương tác với các phần khác của ứng dụng.</a:t>
          </a:r>
          <a:endParaRPr lang="en-US"/>
        </a:p>
      </dgm:t>
    </dgm:pt>
    <dgm:pt modelId="{E35B04CE-32AF-4B42-B219-81A6D1A98F2E}" type="parTrans" cxnId="{D1E8EF86-5149-4897-941B-2D96CE7A03D1}">
      <dgm:prSet/>
      <dgm:spPr/>
      <dgm:t>
        <a:bodyPr/>
        <a:lstStyle/>
        <a:p>
          <a:endParaRPr lang="en-US"/>
        </a:p>
      </dgm:t>
    </dgm:pt>
    <dgm:pt modelId="{ADCCB473-C6CC-47FF-9F6E-3C797ED86A57}" type="sibTrans" cxnId="{D1E8EF86-5149-4897-941B-2D96CE7A03D1}">
      <dgm:prSet/>
      <dgm:spPr/>
      <dgm:t>
        <a:bodyPr/>
        <a:lstStyle/>
        <a:p>
          <a:endParaRPr lang="en-US"/>
        </a:p>
      </dgm:t>
    </dgm:pt>
    <dgm:pt modelId="{CF826E06-213E-4AEA-81CB-760A3A0AA6A1}" type="pres">
      <dgm:prSet presAssocID="{094C9D19-A743-4C5F-B98A-52DCC5249F51}" presName="vert0" presStyleCnt="0">
        <dgm:presLayoutVars>
          <dgm:dir/>
          <dgm:animOne val="branch"/>
          <dgm:animLvl val="lvl"/>
        </dgm:presLayoutVars>
      </dgm:prSet>
      <dgm:spPr/>
    </dgm:pt>
    <dgm:pt modelId="{382C0ABB-2E83-49C1-847D-3763FB3B043D}" type="pres">
      <dgm:prSet presAssocID="{F7411E05-1856-4B7D-B00D-0B44054C39A9}" presName="thickLine" presStyleLbl="alignNode1" presStyleIdx="0" presStyleCnt="4"/>
      <dgm:spPr/>
    </dgm:pt>
    <dgm:pt modelId="{0C28A302-F9DC-4DC2-9E3C-B72E6F8B3EA9}" type="pres">
      <dgm:prSet presAssocID="{F7411E05-1856-4B7D-B00D-0B44054C39A9}" presName="horz1" presStyleCnt="0"/>
      <dgm:spPr/>
    </dgm:pt>
    <dgm:pt modelId="{0ED59E55-83A4-4F68-9358-B576E573F63A}" type="pres">
      <dgm:prSet presAssocID="{F7411E05-1856-4B7D-B00D-0B44054C39A9}" presName="tx1" presStyleLbl="revTx" presStyleIdx="0" presStyleCnt="10"/>
      <dgm:spPr/>
    </dgm:pt>
    <dgm:pt modelId="{20474D27-0B3E-499F-936A-24263527D150}" type="pres">
      <dgm:prSet presAssocID="{F7411E05-1856-4B7D-B00D-0B44054C39A9}" presName="vert1" presStyleCnt="0"/>
      <dgm:spPr/>
    </dgm:pt>
    <dgm:pt modelId="{EC839E81-8598-4E45-9805-460A164686C4}" type="pres">
      <dgm:prSet presAssocID="{86C2BF26-4CBD-4CC8-A696-ABC943F9CB87}" presName="vertSpace2a" presStyleCnt="0"/>
      <dgm:spPr/>
    </dgm:pt>
    <dgm:pt modelId="{161FB5D6-0028-4B92-8056-7FBBD90C6C9D}" type="pres">
      <dgm:prSet presAssocID="{86C2BF26-4CBD-4CC8-A696-ABC943F9CB87}" presName="horz2" presStyleCnt="0"/>
      <dgm:spPr/>
    </dgm:pt>
    <dgm:pt modelId="{DD72B918-0218-4B80-942F-AE8972FEC1DB}" type="pres">
      <dgm:prSet presAssocID="{86C2BF26-4CBD-4CC8-A696-ABC943F9CB87}" presName="horzSpace2" presStyleCnt="0"/>
      <dgm:spPr/>
    </dgm:pt>
    <dgm:pt modelId="{C7625FF4-D472-493E-A83D-BE4F246C3025}" type="pres">
      <dgm:prSet presAssocID="{86C2BF26-4CBD-4CC8-A696-ABC943F9CB87}" presName="tx2" presStyleLbl="revTx" presStyleIdx="1" presStyleCnt="10"/>
      <dgm:spPr/>
    </dgm:pt>
    <dgm:pt modelId="{C09C841B-CECA-47CD-8BAE-9B731E078891}" type="pres">
      <dgm:prSet presAssocID="{86C2BF26-4CBD-4CC8-A696-ABC943F9CB87}" presName="vert2" presStyleCnt="0"/>
      <dgm:spPr/>
    </dgm:pt>
    <dgm:pt modelId="{414F05DE-3BA8-4F97-A943-E9E492AF306A}" type="pres">
      <dgm:prSet presAssocID="{86C2BF26-4CBD-4CC8-A696-ABC943F9CB87}" presName="thinLine2b" presStyleLbl="callout" presStyleIdx="0" presStyleCnt="6"/>
      <dgm:spPr/>
    </dgm:pt>
    <dgm:pt modelId="{5F3B9F52-2BCD-4762-8DFB-9A9D3B376936}" type="pres">
      <dgm:prSet presAssocID="{86C2BF26-4CBD-4CC8-A696-ABC943F9CB87}" presName="vertSpace2b" presStyleCnt="0"/>
      <dgm:spPr/>
    </dgm:pt>
    <dgm:pt modelId="{2851956B-6C6C-4C02-81E8-A5D06502BEFB}" type="pres">
      <dgm:prSet presAssocID="{4D678703-8543-421D-B157-0371F304B9C2}" presName="horz2" presStyleCnt="0"/>
      <dgm:spPr/>
    </dgm:pt>
    <dgm:pt modelId="{0ABFE753-A3C2-42C8-8779-443D0FBA4405}" type="pres">
      <dgm:prSet presAssocID="{4D678703-8543-421D-B157-0371F304B9C2}" presName="horzSpace2" presStyleCnt="0"/>
      <dgm:spPr/>
    </dgm:pt>
    <dgm:pt modelId="{B0CA2C4C-CC5B-474E-8858-960F1CC7179C}" type="pres">
      <dgm:prSet presAssocID="{4D678703-8543-421D-B157-0371F304B9C2}" presName="tx2" presStyleLbl="revTx" presStyleIdx="2" presStyleCnt="10"/>
      <dgm:spPr/>
    </dgm:pt>
    <dgm:pt modelId="{48C5FFB5-5927-41FF-860D-4895B1DFE5FF}" type="pres">
      <dgm:prSet presAssocID="{4D678703-8543-421D-B157-0371F304B9C2}" presName="vert2" presStyleCnt="0"/>
      <dgm:spPr/>
    </dgm:pt>
    <dgm:pt modelId="{BD1479FB-D48E-4807-9F93-99BE20DF9CFB}" type="pres">
      <dgm:prSet presAssocID="{4D678703-8543-421D-B157-0371F304B9C2}" presName="thinLine2b" presStyleLbl="callout" presStyleIdx="1" presStyleCnt="6"/>
      <dgm:spPr/>
    </dgm:pt>
    <dgm:pt modelId="{C721F398-ECC7-4A7D-9158-13E562739B09}" type="pres">
      <dgm:prSet presAssocID="{4D678703-8543-421D-B157-0371F304B9C2}" presName="vertSpace2b" presStyleCnt="0"/>
      <dgm:spPr/>
    </dgm:pt>
    <dgm:pt modelId="{E8622CFF-E401-469C-994A-395B24C0D0AC}" type="pres">
      <dgm:prSet presAssocID="{CB39CC9F-B960-499F-9858-CA881F1936F4}" presName="thickLine" presStyleLbl="alignNode1" presStyleIdx="1" presStyleCnt="4"/>
      <dgm:spPr/>
    </dgm:pt>
    <dgm:pt modelId="{B54E27F6-3073-461F-9CB0-9891424F2E9C}" type="pres">
      <dgm:prSet presAssocID="{CB39CC9F-B960-499F-9858-CA881F1936F4}" presName="horz1" presStyleCnt="0"/>
      <dgm:spPr/>
    </dgm:pt>
    <dgm:pt modelId="{72D7222B-AFC3-4053-A779-09E48B23D1AB}" type="pres">
      <dgm:prSet presAssocID="{CB39CC9F-B960-499F-9858-CA881F1936F4}" presName="tx1" presStyleLbl="revTx" presStyleIdx="3" presStyleCnt="10"/>
      <dgm:spPr/>
    </dgm:pt>
    <dgm:pt modelId="{C5145264-2276-4FBD-81CC-E790A6F23CA0}" type="pres">
      <dgm:prSet presAssocID="{CB39CC9F-B960-499F-9858-CA881F1936F4}" presName="vert1" presStyleCnt="0"/>
      <dgm:spPr/>
    </dgm:pt>
    <dgm:pt modelId="{73F90899-3EA2-43C3-A4DB-E2EDBD4F2C87}" type="pres">
      <dgm:prSet presAssocID="{B1903034-605F-4B36-9BF2-63E5E34F6507}" presName="vertSpace2a" presStyleCnt="0"/>
      <dgm:spPr/>
    </dgm:pt>
    <dgm:pt modelId="{8F137500-4220-464A-8E21-C1F41EAC5ECA}" type="pres">
      <dgm:prSet presAssocID="{B1903034-605F-4B36-9BF2-63E5E34F6507}" presName="horz2" presStyleCnt="0"/>
      <dgm:spPr/>
    </dgm:pt>
    <dgm:pt modelId="{7DE038C3-C7F2-4406-8EBB-D3ADACFE1258}" type="pres">
      <dgm:prSet presAssocID="{B1903034-605F-4B36-9BF2-63E5E34F6507}" presName="horzSpace2" presStyleCnt="0"/>
      <dgm:spPr/>
    </dgm:pt>
    <dgm:pt modelId="{CFC2E70A-63A1-4A6C-9154-A7DA3804CA8F}" type="pres">
      <dgm:prSet presAssocID="{B1903034-605F-4B36-9BF2-63E5E34F6507}" presName="tx2" presStyleLbl="revTx" presStyleIdx="4" presStyleCnt="10"/>
      <dgm:spPr/>
    </dgm:pt>
    <dgm:pt modelId="{F688AEC6-D284-40E7-9348-892008CF3689}" type="pres">
      <dgm:prSet presAssocID="{B1903034-605F-4B36-9BF2-63E5E34F6507}" presName="vert2" presStyleCnt="0"/>
      <dgm:spPr/>
    </dgm:pt>
    <dgm:pt modelId="{6B6659D8-49C4-44D0-9BA6-DF5263E25E06}" type="pres">
      <dgm:prSet presAssocID="{B1903034-605F-4B36-9BF2-63E5E34F6507}" presName="thinLine2b" presStyleLbl="callout" presStyleIdx="2" presStyleCnt="6"/>
      <dgm:spPr/>
    </dgm:pt>
    <dgm:pt modelId="{E964D9AF-FFBB-40C8-9342-7D23CF2D7678}" type="pres">
      <dgm:prSet presAssocID="{B1903034-605F-4B36-9BF2-63E5E34F6507}" presName="vertSpace2b" presStyleCnt="0"/>
      <dgm:spPr/>
    </dgm:pt>
    <dgm:pt modelId="{D2F1E580-ED52-430F-924D-EB092ED95A03}" type="pres">
      <dgm:prSet presAssocID="{73B9D0BF-94B3-4309-BF77-FC2EA1A52FF0}" presName="horz2" presStyleCnt="0"/>
      <dgm:spPr/>
    </dgm:pt>
    <dgm:pt modelId="{F1A9FFFB-A958-4EA7-BE41-EFB59AE64E1A}" type="pres">
      <dgm:prSet presAssocID="{73B9D0BF-94B3-4309-BF77-FC2EA1A52FF0}" presName="horzSpace2" presStyleCnt="0"/>
      <dgm:spPr/>
    </dgm:pt>
    <dgm:pt modelId="{7AD2BE04-A021-41F1-93F8-817FF5317FC5}" type="pres">
      <dgm:prSet presAssocID="{73B9D0BF-94B3-4309-BF77-FC2EA1A52FF0}" presName="tx2" presStyleLbl="revTx" presStyleIdx="5" presStyleCnt="10"/>
      <dgm:spPr/>
    </dgm:pt>
    <dgm:pt modelId="{03FAD90C-AC41-48F3-9263-15E432DA2ABE}" type="pres">
      <dgm:prSet presAssocID="{73B9D0BF-94B3-4309-BF77-FC2EA1A52FF0}" presName="vert2" presStyleCnt="0"/>
      <dgm:spPr/>
    </dgm:pt>
    <dgm:pt modelId="{B726B651-BE39-4A0E-8FF7-60709677ED24}" type="pres">
      <dgm:prSet presAssocID="{73B9D0BF-94B3-4309-BF77-FC2EA1A52FF0}" presName="thinLine2b" presStyleLbl="callout" presStyleIdx="3" presStyleCnt="6"/>
      <dgm:spPr/>
    </dgm:pt>
    <dgm:pt modelId="{77EC97C1-472A-40C9-8A8F-B03E7CF74A23}" type="pres">
      <dgm:prSet presAssocID="{73B9D0BF-94B3-4309-BF77-FC2EA1A52FF0}" presName="vertSpace2b" presStyleCnt="0"/>
      <dgm:spPr/>
    </dgm:pt>
    <dgm:pt modelId="{DA4DE8DF-2C9E-440F-9B94-6073F4F404C7}" type="pres">
      <dgm:prSet presAssocID="{F7B75F1F-D52C-42BF-90FF-2F53276C7AD3}" presName="thickLine" presStyleLbl="alignNode1" presStyleIdx="2" presStyleCnt="4"/>
      <dgm:spPr/>
    </dgm:pt>
    <dgm:pt modelId="{4118A094-E69A-4B88-87EF-67242C159CFE}" type="pres">
      <dgm:prSet presAssocID="{F7B75F1F-D52C-42BF-90FF-2F53276C7AD3}" presName="horz1" presStyleCnt="0"/>
      <dgm:spPr/>
    </dgm:pt>
    <dgm:pt modelId="{3ED92992-049D-4CF4-90F7-24EB642DA5F2}" type="pres">
      <dgm:prSet presAssocID="{F7B75F1F-D52C-42BF-90FF-2F53276C7AD3}" presName="tx1" presStyleLbl="revTx" presStyleIdx="6" presStyleCnt="10"/>
      <dgm:spPr/>
    </dgm:pt>
    <dgm:pt modelId="{C9292896-BD7F-480C-BDE4-5B464D0DEEE8}" type="pres">
      <dgm:prSet presAssocID="{F7B75F1F-D52C-42BF-90FF-2F53276C7AD3}" presName="vert1" presStyleCnt="0"/>
      <dgm:spPr/>
    </dgm:pt>
    <dgm:pt modelId="{09551831-4D7C-4D41-A441-A6044BCFE113}" type="pres">
      <dgm:prSet presAssocID="{6EB0BEED-69A3-4697-AF72-4665D583911C}" presName="vertSpace2a" presStyleCnt="0"/>
      <dgm:spPr/>
    </dgm:pt>
    <dgm:pt modelId="{6EF45677-BD2A-41A3-BB05-A0E17449DA70}" type="pres">
      <dgm:prSet presAssocID="{6EB0BEED-69A3-4697-AF72-4665D583911C}" presName="horz2" presStyleCnt="0"/>
      <dgm:spPr/>
    </dgm:pt>
    <dgm:pt modelId="{7410E251-8593-4432-9EE5-1FAFB26BE6B3}" type="pres">
      <dgm:prSet presAssocID="{6EB0BEED-69A3-4697-AF72-4665D583911C}" presName="horzSpace2" presStyleCnt="0"/>
      <dgm:spPr/>
    </dgm:pt>
    <dgm:pt modelId="{83569B45-1D2D-47E2-8B9E-1A81734E2139}" type="pres">
      <dgm:prSet presAssocID="{6EB0BEED-69A3-4697-AF72-4665D583911C}" presName="tx2" presStyleLbl="revTx" presStyleIdx="7" presStyleCnt="10"/>
      <dgm:spPr/>
    </dgm:pt>
    <dgm:pt modelId="{0716F020-957C-4F80-8663-9B2F071795AF}" type="pres">
      <dgm:prSet presAssocID="{6EB0BEED-69A3-4697-AF72-4665D583911C}" presName="vert2" presStyleCnt="0"/>
      <dgm:spPr/>
    </dgm:pt>
    <dgm:pt modelId="{624FE694-FE40-4877-8114-157CFC292B68}" type="pres">
      <dgm:prSet presAssocID="{6EB0BEED-69A3-4697-AF72-4665D583911C}" presName="thinLine2b" presStyleLbl="callout" presStyleIdx="4" presStyleCnt="6"/>
      <dgm:spPr/>
    </dgm:pt>
    <dgm:pt modelId="{AA7A9BDF-A6F9-4B51-B439-4DBB364CCCB2}" type="pres">
      <dgm:prSet presAssocID="{6EB0BEED-69A3-4697-AF72-4665D583911C}" presName="vertSpace2b" presStyleCnt="0"/>
      <dgm:spPr/>
    </dgm:pt>
    <dgm:pt modelId="{9E62B4F9-B96F-471F-BF2E-11A698C32B1F}" type="pres">
      <dgm:prSet presAssocID="{B7F5DC47-F945-4EE1-9CA2-14CA66BE6F25}" presName="thickLine" presStyleLbl="alignNode1" presStyleIdx="3" presStyleCnt="4"/>
      <dgm:spPr/>
    </dgm:pt>
    <dgm:pt modelId="{27A94942-15C1-499A-8039-3192F8E0655A}" type="pres">
      <dgm:prSet presAssocID="{B7F5DC47-F945-4EE1-9CA2-14CA66BE6F25}" presName="horz1" presStyleCnt="0"/>
      <dgm:spPr/>
    </dgm:pt>
    <dgm:pt modelId="{8AA13A63-E8BD-4802-B43B-5AC238FF6F1A}" type="pres">
      <dgm:prSet presAssocID="{B7F5DC47-F945-4EE1-9CA2-14CA66BE6F25}" presName="tx1" presStyleLbl="revTx" presStyleIdx="8" presStyleCnt="10"/>
      <dgm:spPr/>
    </dgm:pt>
    <dgm:pt modelId="{C63AD3F2-3E6C-4F7C-9779-A02225158793}" type="pres">
      <dgm:prSet presAssocID="{B7F5DC47-F945-4EE1-9CA2-14CA66BE6F25}" presName="vert1" presStyleCnt="0"/>
      <dgm:spPr/>
    </dgm:pt>
    <dgm:pt modelId="{98374B32-17B0-45F0-8114-6114B2C443B2}" type="pres">
      <dgm:prSet presAssocID="{E1BB8951-A6E0-493A-99D1-59AB9DDE5328}" presName="vertSpace2a" presStyleCnt="0"/>
      <dgm:spPr/>
    </dgm:pt>
    <dgm:pt modelId="{A122C86F-EAA1-41CF-AF83-DA3D443886E8}" type="pres">
      <dgm:prSet presAssocID="{E1BB8951-A6E0-493A-99D1-59AB9DDE5328}" presName="horz2" presStyleCnt="0"/>
      <dgm:spPr/>
    </dgm:pt>
    <dgm:pt modelId="{65DD849F-9AD7-424C-BA3C-0041E21532E7}" type="pres">
      <dgm:prSet presAssocID="{E1BB8951-A6E0-493A-99D1-59AB9DDE5328}" presName="horzSpace2" presStyleCnt="0"/>
      <dgm:spPr/>
    </dgm:pt>
    <dgm:pt modelId="{6FB4DEF8-55BE-41AB-938B-6F495CA733C3}" type="pres">
      <dgm:prSet presAssocID="{E1BB8951-A6E0-493A-99D1-59AB9DDE5328}" presName="tx2" presStyleLbl="revTx" presStyleIdx="9" presStyleCnt="10"/>
      <dgm:spPr/>
    </dgm:pt>
    <dgm:pt modelId="{B41DB72E-F4C4-47AA-9651-665BAD5EA366}" type="pres">
      <dgm:prSet presAssocID="{E1BB8951-A6E0-493A-99D1-59AB9DDE5328}" presName="vert2" presStyleCnt="0"/>
      <dgm:spPr/>
    </dgm:pt>
    <dgm:pt modelId="{4AA5BE89-9A27-448B-BE5A-D5E956E7B30F}" type="pres">
      <dgm:prSet presAssocID="{E1BB8951-A6E0-493A-99D1-59AB9DDE5328}" presName="thinLine2b" presStyleLbl="callout" presStyleIdx="5" presStyleCnt="6"/>
      <dgm:spPr/>
    </dgm:pt>
    <dgm:pt modelId="{560BDDED-8C1B-4805-A47F-6596F9E5D9D5}" type="pres">
      <dgm:prSet presAssocID="{E1BB8951-A6E0-493A-99D1-59AB9DDE5328}" presName="vertSpace2b" presStyleCnt="0"/>
      <dgm:spPr/>
    </dgm:pt>
  </dgm:ptLst>
  <dgm:cxnLst>
    <dgm:cxn modelId="{A27CDC04-E0A8-4A69-872D-B7A49BAF61DA}" srcId="{094C9D19-A743-4C5F-B98A-52DCC5249F51}" destId="{CB39CC9F-B960-499F-9858-CA881F1936F4}" srcOrd="1" destOrd="0" parTransId="{9F4EAACB-E2D9-463D-B577-FC337631775F}" sibTransId="{4E7BE1E6-AC87-424C-A408-6CCD5F75F182}"/>
    <dgm:cxn modelId="{9F2AA810-FAF0-4305-A022-D535BDCB64EF}" type="presOf" srcId="{B1903034-605F-4B36-9BF2-63E5E34F6507}" destId="{CFC2E70A-63A1-4A6C-9154-A7DA3804CA8F}" srcOrd="0" destOrd="0" presId="urn:microsoft.com/office/officeart/2008/layout/LinedList"/>
    <dgm:cxn modelId="{5752941C-5A30-4EF3-9EEB-81B8717F189C}" type="presOf" srcId="{6EB0BEED-69A3-4697-AF72-4665D583911C}" destId="{83569B45-1D2D-47E2-8B9E-1A81734E2139}" srcOrd="0" destOrd="0" presId="urn:microsoft.com/office/officeart/2008/layout/LinedList"/>
    <dgm:cxn modelId="{31BC8B2A-4C85-496E-AADA-00747CC7569C}" type="presOf" srcId="{F7411E05-1856-4B7D-B00D-0B44054C39A9}" destId="{0ED59E55-83A4-4F68-9358-B576E573F63A}" srcOrd="0" destOrd="0" presId="urn:microsoft.com/office/officeart/2008/layout/LinedList"/>
    <dgm:cxn modelId="{F6D2512D-FA66-4774-AD67-236D2F75487A}" srcId="{CB39CC9F-B960-499F-9858-CA881F1936F4}" destId="{B1903034-605F-4B36-9BF2-63E5E34F6507}" srcOrd="0" destOrd="0" parTransId="{0864DEF8-B2C2-469C-A300-BBA2F1915445}" sibTransId="{A00E33A9-9E94-445B-B6E3-7E6B6ECAD471}"/>
    <dgm:cxn modelId="{E2873235-95A4-4066-B059-73673A8C60BA}" type="presOf" srcId="{094C9D19-A743-4C5F-B98A-52DCC5249F51}" destId="{CF826E06-213E-4AEA-81CB-760A3A0AA6A1}" srcOrd="0" destOrd="0" presId="urn:microsoft.com/office/officeart/2008/layout/LinedList"/>
    <dgm:cxn modelId="{39CABE6A-4F92-4712-9790-FB1F9F371F96}" srcId="{F7411E05-1856-4B7D-B00D-0B44054C39A9}" destId="{4D678703-8543-421D-B157-0371F304B9C2}" srcOrd="1" destOrd="0" parTransId="{F37EC4B7-51AB-4A34-8CAE-A16C1ED21C27}" sibTransId="{57806B0F-AE5F-472A-AF25-39E5B8B24539}"/>
    <dgm:cxn modelId="{AB570177-7E5E-4701-9A09-4E1FF516A782}" srcId="{CB39CC9F-B960-499F-9858-CA881F1936F4}" destId="{73B9D0BF-94B3-4309-BF77-FC2EA1A52FF0}" srcOrd="1" destOrd="0" parTransId="{9971AC15-B322-4ED2-8311-F4DE7F3468E9}" sibTransId="{1D197312-233D-4C8D-9C08-D71006C54117}"/>
    <dgm:cxn modelId="{7A9FED7D-268C-4118-B99C-FB53A49A525C}" type="presOf" srcId="{F7B75F1F-D52C-42BF-90FF-2F53276C7AD3}" destId="{3ED92992-049D-4CF4-90F7-24EB642DA5F2}" srcOrd="0" destOrd="0" presId="urn:microsoft.com/office/officeart/2008/layout/LinedList"/>
    <dgm:cxn modelId="{D1E8EF86-5149-4897-941B-2D96CE7A03D1}" srcId="{B7F5DC47-F945-4EE1-9CA2-14CA66BE6F25}" destId="{E1BB8951-A6E0-493A-99D1-59AB9DDE5328}" srcOrd="0" destOrd="0" parTransId="{E35B04CE-32AF-4B42-B219-81A6D1A98F2E}" sibTransId="{ADCCB473-C6CC-47FF-9F6E-3C797ED86A57}"/>
    <dgm:cxn modelId="{F491D391-3C43-428F-97DB-245B9FBBCB81}" type="presOf" srcId="{B7F5DC47-F945-4EE1-9CA2-14CA66BE6F25}" destId="{8AA13A63-E8BD-4802-B43B-5AC238FF6F1A}" srcOrd="0" destOrd="0" presId="urn:microsoft.com/office/officeart/2008/layout/LinedList"/>
    <dgm:cxn modelId="{F23365AD-610E-45F7-A869-4C42F6B0E204}" srcId="{F7411E05-1856-4B7D-B00D-0B44054C39A9}" destId="{86C2BF26-4CBD-4CC8-A696-ABC943F9CB87}" srcOrd="0" destOrd="0" parTransId="{C6360CCC-552C-41AA-BE36-7C07F7A60E3A}" sibTransId="{E88B0515-D4C3-4B23-98AD-6F27E5F9DB5B}"/>
    <dgm:cxn modelId="{333A03AF-7F09-47F8-A34E-711D1FE5BB0B}" type="presOf" srcId="{CB39CC9F-B960-499F-9858-CA881F1936F4}" destId="{72D7222B-AFC3-4053-A779-09E48B23D1AB}" srcOrd="0" destOrd="0" presId="urn:microsoft.com/office/officeart/2008/layout/LinedList"/>
    <dgm:cxn modelId="{A39262B2-04E6-4109-A4F0-E545D00953A4}" type="presOf" srcId="{86C2BF26-4CBD-4CC8-A696-ABC943F9CB87}" destId="{C7625FF4-D472-493E-A83D-BE4F246C3025}" srcOrd="0" destOrd="0" presId="urn:microsoft.com/office/officeart/2008/layout/LinedList"/>
    <dgm:cxn modelId="{967D57BF-642C-4BB3-B85B-7F8AEF53FA1B}" type="presOf" srcId="{E1BB8951-A6E0-493A-99D1-59AB9DDE5328}" destId="{6FB4DEF8-55BE-41AB-938B-6F495CA733C3}" srcOrd="0" destOrd="0" presId="urn:microsoft.com/office/officeart/2008/layout/LinedList"/>
    <dgm:cxn modelId="{9E7A90E1-34A0-4622-99DC-23ED3F5620F2}" srcId="{094C9D19-A743-4C5F-B98A-52DCC5249F51}" destId="{F7411E05-1856-4B7D-B00D-0B44054C39A9}" srcOrd="0" destOrd="0" parTransId="{8621F0DB-94EA-4CB9-9DFA-5C32A99E5A60}" sibTransId="{773A86EA-ED60-4F74-801A-328A749770D6}"/>
    <dgm:cxn modelId="{3B4B3DE4-1962-4DBE-A73E-E835F455E47C}" srcId="{F7B75F1F-D52C-42BF-90FF-2F53276C7AD3}" destId="{6EB0BEED-69A3-4697-AF72-4665D583911C}" srcOrd="0" destOrd="0" parTransId="{C00DF8A5-0598-41AB-9D07-520CDB30FA69}" sibTransId="{DBD6F741-4A5A-4440-9B3A-BF789B09C3E7}"/>
    <dgm:cxn modelId="{D5894EE9-655E-4390-BB32-AB70F8671F92}" type="presOf" srcId="{4D678703-8543-421D-B157-0371F304B9C2}" destId="{B0CA2C4C-CC5B-474E-8858-960F1CC7179C}" srcOrd="0" destOrd="0" presId="urn:microsoft.com/office/officeart/2008/layout/LinedList"/>
    <dgm:cxn modelId="{7DB35CED-32A7-43AC-9BAD-6A8676DB55CE}" srcId="{094C9D19-A743-4C5F-B98A-52DCC5249F51}" destId="{B7F5DC47-F945-4EE1-9CA2-14CA66BE6F25}" srcOrd="3" destOrd="0" parTransId="{FF9E6B08-F044-4786-BDBB-A8FA57E36CDB}" sibTransId="{0AEFE268-B6F9-4C57-A462-65422ECDF7FF}"/>
    <dgm:cxn modelId="{EB0E83FC-D6A4-4E76-A2AC-1E083DF93E36}" srcId="{094C9D19-A743-4C5F-B98A-52DCC5249F51}" destId="{F7B75F1F-D52C-42BF-90FF-2F53276C7AD3}" srcOrd="2" destOrd="0" parTransId="{86E15FDA-31F5-4BF6-9D37-AB89BCE4FFDD}" sibTransId="{2836390F-0C0D-4577-A55C-2DC0301132FA}"/>
    <dgm:cxn modelId="{4FBDC6FD-6654-40B1-8013-260969305F0F}" type="presOf" srcId="{73B9D0BF-94B3-4309-BF77-FC2EA1A52FF0}" destId="{7AD2BE04-A021-41F1-93F8-817FF5317FC5}" srcOrd="0" destOrd="0" presId="urn:microsoft.com/office/officeart/2008/layout/LinedList"/>
    <dgm:cxn modelId="{DA26E3F7-D6B8-4CDD-A16A-6DB0605C591D}" type="presParOf" srcId="{CF826E06-213E-4AEA-81CB-760A3A0AA6A1}" destId="{382C0ABB-2E83-49C1-847D-3763FB3B043D}" srcOrd="0" destOrd="0" presId="urn:microsoft.com/office/officeart/2008/layout/LinedList"/>
    <dgm:cxn modelId="{42935EA6-415C-4C04-A415-F2E25DC0EAA7}" type="presParOf" srcId="{CF826E06-213E-4AEA-81CB-760A3A0AA6A1}" destId="{0C28A302-F9DC-4DC2-9E3C-B72E6F8B3EA9}" srcOrd="1" destOrd="0" presId="urn:microsoft.com/office/officeart/2008/layout/LinedList"/>
    <dgm:cxn modelId="{84719D14-10C1-401D-8934-78B7F22C5892}" type="presParOf" srcId="{0C28A302-F9DC-4DC2-9E3C-B72E6F8B3EA9}" destId="{0ED59E55-83A4-4F68-9358-B576E573F63A}" srcOrd="0" destOrd="0" presId="urn:microsoft.com/office/officeart/2008/layout/LinedList"/>
    <dgm:cxn modelId="{4D4E5DE7-71AE-4F04-8B77-DC3BF38E5C97}" type="presParOf" srcId="{0C28A302-F9DC-4DC2-9E3C-B72E6F8B3EA9}" destId="{20474D27-0B3E-499F-936A-24263527D150}" srcOrd="1" destOrd="0" presId="urn:microsoft.com/office/officeart/2008/layout/LinedList"/>
    <dgm:cxn modelId="{2235500D-0870-4D2D-9C05-BD8503341046}" type="presParOf" srcId="{20474D27-0B3E-499F-936A-24263527D150}" destId="{EC839E81-8598-4E45-9805-460A164686C4}" srcOrd="0" destOrd="0" presId="urn:microsoft.com/office/officeart/2008/layout/LinedList"/>
    <dgm:cxn modelId="{8633F53E-C581-44C6-9A5F-AF2CC1539B7C}" type="presParOf" srcId="{20474D27-0B3E-499F-936A-24263527D150}" destId="{161FB5D6-0028-4B92-8056-7FBBD90C6C9D}" srcOrd="1" destOrd="0" presId="urn:microsoft.com/office/officeart/2008/layout/LinedList"/>
    <dgm:cxn modelId="{4FA028E7-7071-4C39-87A3-1A7008287280}" type="presParOf" srcId="{161FB5D6-0028-4B92-8056-7FBBD90C6C9D}" destId="{DD72B918-0218-4B80-942F-AE8972FEC1DB}" srcOrd="0" destOrd="0" presId="urn:microsoft.com/office/officeart/2008/layout/LinedList"/>
    <dgm:cxn modelId="{C8C6BCE0-472B-4221-A5E5-B7D1D2C5C38E}" type="presParOf" srcId="{161FB5D6-0028-4B92-8056-7FBBD90C6C9D}" destId="{C7625FF4-D472-493E-A83D-BE4F246C3025}" srcOrd="1" destOrd="0" presId="urn:microsoft.com/office/officeart/2008/layout/LinedList"/>
    <dgm:cxn modelId="{87DABD99-C321-4256-8E58-B0B8274469C0}" type="presParOf" srcId="{161FB5D6-0028-4B92-8056-7FBBD90C6C9D}" destId="{C09C841B-CECA-47CD-8BAE-9B731E078891}" srcOrd="2" destOrd="0" presId="urn:microsoft.com/office/officeart/2008/layout/LinedList"/>
    <dgm:cxn modelId="{8F71DE74-D76E-40FD-8CC3-CD4629643A49}" type="presParOf" srcId="{20474D27-0B3E-499F-936A-24263527D150}" destId="{414F05DE-3BA8-4F97-A943-E9E492AF306A}" srcOrd="2" destOrd="0" presId="urn:microsoft.com/office/officeart/2008/layout/LinedList"/>
    <dgm:cxn modelId="{0A90D4BB-FC5C-44D1-B28E-3B8A099382C4}" type="presParOf" srcId="{20474D27-0B3E-499F-936A-24263527D150}" destId="{5F3B9F52-2BCD-4762-8DFB-9A9D3B376936}" srcOrd="3" destOrd="0" presId="urn:microsoft.com/office/officeart/2008/layout/LinedList"/>
    <dgm:cxn modelId="{F1B9031D-69BA-43DE-923F-39E2C3AE7B8A}" type="presParOf" srcId="{20474D27-0B3E-499F-936A-24263527D150}" destId="{2851956B-6C6C-4C02-81E8-A5D06502BEFB}" srcOrd="4" destOrd="0" presId="urn:microsoft.com/office/officeart/2008/layout/LinedList"/>
    <dgm:cxn modelId="{F3708D08-478F-42F7-8AD8-AF878A09ECD2}" type="presParOf" srcId="{2851956B-6C6C-4C02-81E8-A5D06502BEFB}" destId="{0ABFE753-A3C2-42C8-8779-443D0FBA4405}" srcOrd="0" destOrd="0" presId="urn:microsoft.com/office/officeart/2008/layout/LinedList"/>
    <dgm:cxn modelId="{D199B39D-D408-40C0-9C5D-9726D10C19FF}" type="presParOf" srcId="{2851956B-6C6C-4C02-81E8-A5D06502BEFB}" destId="{B0CA2C4C-CC5B-474E-8858-960F1CC7179C}" srcOrd="1" destOrd="0" presId="urn:microsoft.com/office/officeart/2008/layout/LinedList"/>
    <dgm:cxn modelId="{0ACFBD1C-8531-48E0-88A5-7E6C72FA15B3}" type="presParOf" srcId="{2851956B-6C6C-4C02-81E8-A5D06502BEFB}" destId="{48C5FFB5-5927-41FF-860D-4895B1DFE5FF}" srcOrd="2" destOrd="0" presId="urn:microsoft.com/office/officeart/2008/layout/LinedList"/>
    <dgm:cxn modelId="{68BFECDE-B232-43DD-A76D-4095C4B742E8}" type="presParOf" srcId="{20474D27-0B3E-499F-936A-24263527D150}" destId="{BD1479FB-D48E-4807-9F93-99BE20DF9CFB}" srcOrd="5" destOrd="0" presId="urn:microsoft.com/office/officeart/2008/layout/LinedList"/>
    <dgm:cxn modelId="{85329C7F-5BDC-429F-880F-D7401E6A5344}" type="presParOf" srcId="{20474D27-0B3E-499F-936A-24263527D150}" destId="{C721F398-ECC7-4A7D-9158-13E562739B09}" srcOrd="6" destOrd="0" presId="urn:microsoft.com/office/officeart/2008/layout/LinedList"/>
    <dgm:cxn modelId="{764AE6BE-8071-480C-94D6-7407B782E925}" type="presParOf" srcId="{CF826E06-213E-4AEA-81CB-760A3A0AA6A1}" destId="{E8622CFF-E401-469C-994A-395B24C0D0AC}" srcOrd="2" destOrd="0" presId="urn:microsoft.com/office/officeart/2008/layout/LinedList"/>
    <dgm:cxn modelId="{49F5D4C8-667D-416D-B447-1CC93610AD40}" type="presParOf" srcId="{CF826E06-213E-4AEA-81CB-760A3A0AA6A1}" destId="{B54E27F6-3073-461F-9CB0-9891424F2E9C}" srcOrd="3" destOrd="0" presId="urn:microsoft.com/office/officeart/2008/layout/LinedList"/>
    <dgm:cxn modelId="{8A7D073C-8924-472B-8695-E7F338558044}" type="presParOf" srcId="{B54E27F6-3073-461F-9CB0-9891424F2E9C}" destId="{72D7222B-AFC3-4053-A779-09E48B23D1AB}" srcOrd="0" destOrd="0" presId="urn:microsoft.com/office/officeart/2008/layout/LinedList"/>
    <dgm:cxn modelId="{C0FBAF1E-576D-4B79-A9A7-A1F1B4B58A00}" type="presParOf" srcId="{B54E27F6-3073-461F-9CB0-9891424F2E9C}" destId="{C5145264-2276-4FBD-81CC-E790A6F23CA0}" srcOrd="1" destOrd="0" presId="urn:microsoft.com/office/officeart/2008/layout/LinedList"/>
    <dgm:cxn modelId="{7A4D2330-DD47-4C88-8725-39171A171053}" type="presParOf" srcId="{C5145264-2276-4FBD-81CC-E790A6F23CA0}" destId="{73F90899-3EA2-43C3-A4DB-E2EDBD4F2C87}" srcOrd="0" destOrd="0" presId="urn:microsoft.com/office/officeart/2008/layout/LinedList"/>
    <dgm:cxn modelId="{5ADCD920-539E-4935-B886-AA055E3EB49B}" type="presParOf" srcId="{C5145264-2276-4FBD-81CC-E790A6F23CA0}" destId="{8F137500-4220-464A-8E21-C1F41EAC5ECA}" srcOrd="1" destOrd="0" presId="urn:microsoft.com/office/officeart/2008/layout/LinedList"/>
    <dgm:cxn modelId="{0BCFF11E-D376-4AF9-A4D2-D3561097E407}" type="presParOf" srcId="{8F137500-4220-464A-8E21-C1F41EAC5ECA}" destId="{7DE038C3-C7F2-4406-8EBB-D3ADACFE1258}" srcOrd="0" destOrd="0" presId="urn:microsoft.com/office/officeart/2008/layout/LinedList"/>
    <dgm:cxn modelId="{6A85CEEC-13EF-45CD-AD08-77CC4AB7B59D}" type="presParOf" srcId="{8F137500-4220-464A-8E21-C1F41EAC5ECA}" destId="{CFC2E70A-63A1-4A6C-9154-A7DA3804CA8F}" srcOrd="1" destOrd="0" presId="urn:microsoft.com/office/officeart/2008/layout/LinedList"/>
    <dgm:cxn modelId="{D8B4682F-35DE-41DA-B331-A1880E4C4EFB}" type="presParOf" srcId="{8F137500-4220-464A-8E21-C1F41EAC5ECA}" destId="{F688AEC6-D284-40E7-9348-892008CF3689}" srcOrd="2" destOrd="0" presId="urn:microsoft.com/office/officeart/2008/layout/LinedList"/>
    <dgm:cxn modelId="{89D7E726-F76D-4072-9C33-10188EB56CB3}" type="presParOf" srcId="{C5145264-2276-4FBD-81CC-E790A6F23CA0}" destId="{6B6659D8-49C4-44D0-9BA6-DF5263E25E06}" srcOrd="2" destOrd="0" presId="urn:microsoft.com/office/officeart/2008/layout/LinedList"/>
    <dgm:cxn modelId="{DEEC3E5F-5127-4B29-A5D9-4A9263D4274C}" type="presParOf" srcId="{C5145264-2276-4FBD-81CC-E790A6F23CA0}" destId="{E964D9AF-FFBB-40C8-9342-7D23CF2D7678}" srcOrd="3" destOrd="0" presId="urn:microsoft.com/office/officeart/2008/layout/LinedList"/>
    <dgm:cxn modelId="{8F55C017-D541-407A-A260-3FB2720C053F}" type="presParOf" srcId="{C5145264-2276-4FBD-81CC-E790A6F23CA0}" destId="{D2F1E580-ED52-430F-924D-EB092ED95A03}" srcOrd="4" destOrd="0" presId="urn:microsoft.com/office/officeart/2008/layout/LinedList"/>
    <dgm:cxn modelId="{1BD1DB7E-9354-45E5-A06A-D4471C8956F2}" type="presParOf" srcId="{D2F1E580-ED52-430F-924D-EB092ED95A03}" destId="{F1A9FFFB-A958-4EA7-BE41-EFB59AE64E1A}" srcOrd="0" destOrd="0" presId="urn:microsoft.com/office/officeart/2008/layout/LinedList"/>
    <dgm:cxn modelId="{634DDE10-7932-4DBC-B76F-AC92D25BF694}" type="presParOf" srcId="{D2F1E580-ED52-430F-924D-EB092ED95A03}" destId="{7AD2BE04-A021-41F1-93F8-817FF5317FC5}" srcOrd="1" destOrd="0" presId="urn:microsoft.com/office/officeart/2008/layout/LinedList"/>
    <dgm:cxn modelId="{93581A27-31A7-45CB-B085-638827BD9B50}" type="presParOf" srcId="{D2F1E580-ED52-430F-924D-EB092ED95A03}" destId="{03FAD90C-AC41-48F3-9263-15E432DA2ABE}" srcOrd="2" destOrd="0" presId="urn:microsoft.com/office/officeart/2008/layout/LinedList"/>
    <dgm:cxn modelId="{C1BB7E33-7E4D-4585-8467-4D819EC457F5}" type="presParOf" srcId="{C5145264-2276-4FBD-81CC-E790A6F23CA0}" destId="{B726B651-BE39-4A0E-8FF7-60709677ED24}" srcOrd="5" destOrd="0" presId="urn:microsoft.com/office/officeart/2008/layout/LinedList"/>
    <dgm:cxn modelId="{50B4F959-FCEE-48A1-859B-0D082DD5E4C7}" type="presParOf" srcId="{C5145264-2276-4FBD-81CC-E790A6F23CA0}" destId="{77EC97C1-472A-40C9-8A8F-B03E7CF74A23}" srcOrd="6" destOrd="0" presId="urn:microsoft.com/office/officeart/2008/layout/LinedList"/>
    <dgm:cxn modelId="{4FA65A17-77E7-4629-81B0-4A4DE9B944B0}" type="presParOf" srcId="{CF826E06-213E-4AEA-81CB-760A3A0AA6A1}" destId="{DA4DE8DF-2C9E-440F-9B94-6073F4F404C7}" srcOrd="4" destOrd="0" presId="urn:microsoft.com/office/officeart/2008/layout/LinedList"/>
    <dgm:cxn modelId="{97A5A567-500A-48DC-A6CB-42BD84C6C22F}" type="presParOf" srcId="{CF826E06-213E-4AEA-81CB-760A3A0AA6A1}" destId="{4118A094-E69A-4B88-87EF-67242C159CFE}" srcOrd="5" destOrd="0" presId="urn:microsoft.com/office/officeart/2008/layout/LinedList"/>
    <dgm:cxn modelId="{B0B45034-D539-4A60-9105-F1B9BF18E32B}" type="presParOf" srcId="{4118A094-E69A-4B88-87EF-67242C159CFE}" destId="{3ED92992-049D-4CF4-90F7-24EB642DA5F2}" srcOrd="0" destOrd="0" presId="urn:microsoft.com/office/officeart/2008/layout/LinedList"/>
    <dgm:cxn modelId="{FB5035F7-CDC8-4055-8D51-D286A3375B1D}" type="presParOf" srcId="{4118A094-E69A-4B88-87EF-67242C159CFE}" destId="{C9292896-BD7F-480C-BDE4-5B464D0DEEE8}" srcOrd="1" destOrd="0" presId="urn:microsoft.com/office/officeart/2008/layout/LinedList"/>
    <dgm:cxn modelId="{A0FF0A5B-4956-4664-9157-A8700FDA7E44}" type="presParOf" srcId="{C9292896-BD7F-480C-BDE4-5B464D0DEEE8}" destId="{09551831-4D7C-4D41-A441-A6044BCFE113}" srcOrd="0" destOrd="0" presId="urn:microsoft.com/office/officeart/2008/layout/LinedList"/>
    <dgm:cxn modelId="{D0996857-EA05-4459-958D-A364F6E26117}" type="presParOf" srcId="{C9292896-BD7F-480C-BDE4-5B464D0DEEE8}" destId="{6EF45677-BD2A-41A3-BB05-A0E17449DA70}" srcOrd="1" destOrd="0" presId="urn:microsoft.com/office/officeart/2008/layout/LinedList"/>
    <dgm:cxn modelId="{CD6D066D-2679-4CFD-9ED5-2ED87B163627}" type="presParOf" srcId="{6EF45677-BD2A-41A3-BB05-A0E17449DA70}" destId="{7410E251-8593-4432-9EE5-1FAFB26BE6B3}" srcOrd="0" destOrd="0" presId="urn:microsoft.com/office/officeart/2008/layout/LinedList"/>
    <dgm:cxn modelId="{E28C5732-F8DA-42EF-BE38-A7C4970EAF93}" type="presParOf" srcId="{6EF45677-BD2A-41A3-BB05-A0E17449DA70}" destId="{83569B45-1D2D-47E2-8B9E-1A81734E2139}" srcOrd="1" destOrd="0" presId="urn:microsoft.com/office/officeart/2008/layout/LinedList"/>
    <dgm:cxn modelId="{FF327860-B5D5-4EC8-8D49-A25AE944AE69}" type="presParOf" srcId="{6EF45677-BD2A-41A3-BB05-A0E17449DA70}" destId="{0716F020-957C-4F80-8663-9B2F071795AF}" srcOrd="2" destOrd="0" presId="urn:microsoft.com/office/officeart/2008/layout/LinedList"/>
    <dgm:cxn modelId="{825E4A14-3629-4493-95ED-7A3940636442}" type="presParOf" srcId="{C9292896-BD7F-480C-BDE4-5B464D0DEEE8}" destId="{624FE694-FE40-4877-8114-157CFC292B68}" srcOrd="2" destOrd="0" presId="urn:microsoft.com/office/officeart/2008/layout/LinedList"/>
    <dgm:cxn modelId="{0D4DCFA9-42B3-4D40-B11D-CC0D80EFA61E}" type="presParOf" srcId="{C9292896-BD7F-480C-BDE4-5B464D0DEEE8}" destId="{AA7A9BDF-A6F9-4B51-B439-4DBB364CCCB2}" srcOrd="3" destOrd="0" presId="urn:microsoft.com/office/officeart/2008/layout/LinedList"/>
    <dgm:cxn modelId="{82F814A8-81A3-4C50-877A-583F5E8BC575}" type="presParOf" srcId="{CF826E06-213E-4AEA-81CB-760A3A0AA6A1}" destId="{9E62B4F9-B96F-471F-BF2E-11A698C32B1F}" srcOrd="6" destOrd="0" presId="urn:microsoft.com/office/officeart/2008/layout/LinedList"/>
    <dgm:cxn modelId="{B16DEED2-D67B-4272-8B51-3E53683A5FFB}" type="presParOf" srcId="{CF826E06-213E-4AEA-81CB-760A3A0AA6A1}" destId="{27A94942-15C1-499A-8039-3192F8E0655A}" srcOrd="7" destOrd="0" presId="urn:microsoft.com/office/officeart/2008/layout/LinedList"/>
    <dgm:cxn modelId="{439F4AE3-23C3-4F32-BA7E-9154EB0E504B}" type="presParOf" srcId="{27A94942-15C1-499A-8039-3192F8E0655A}" destId="{8AA13A63-E8BD-4802-B43B-5AC238FF6F1A}" srcOrd="0" destOrd="0" presId="urn:microsoft.com/office/officeart/2008/layout/LinedList"/>
    <dgm:cxn modelId="{1E448642-9ACF-473F-86C1-6DEEC68BBE4A}" type="presParOf" srcId="{27A94942-15C1-499A-8039-3192F8E0655A}" destId="{C63AD3F2-3E6C-4F7C-9779-A02225158793}" srcOrd="1" destOrd="0" presId="urn:microsoft.com/office/officeart/2008/layout/LinedList"/>
    <dgm:cxn modelId="{925CDBB7-D8F5-43EC-BDED-1530D2143996}" type="presParOf" srcId="{C63AD3F2-3E6C-4F7C-9779-A02225158793}" destId="{98374B32-17B0-45F0-8114-6114B2C443B2}" srcOrd="0" destOrd="0" presId="urn:microsoft.com/office/officeart/2008/layout/LinedList"/>
    <dgm:cxn modelId="{BF04B1BA-A8E4-49E8-83C9-50C108EC7A0A}" type="presParOf" srcId="{C63AD3F2-3E6C-4F7C-9779-A02225158793}" destId="{A122C86F-EAA1-41CF-AF83-DA3D443886E8}" srcOrd="1" destOrd="0" presId="urn:microsoft.com/office/officeart/2008/layout/LinedList"/>
    <dgm:cxn modelId="{D67AC6DE-E11C-4166-A571-A19347723EB8}" type="presParOf" srcId="{A122C86F-EAA1-41CF-AF83-DA3D443886E8}" destId="{65DD849F-9AD7-424C-BA3C-0041E21532E7}" srcOrd="0" destOrd="0" presId="urn:microsoft.com/office/officeart/2008/layout/LinedList"/>
    <dgm:cxn modelId="{9C42A824-E436-489D-AFFC-C9734E0B779A}" type="presParOf" srcId="{A122C86F-EAA1-41CF-AF83-DA3D443886E8}" destId="{6FB4DEF8-55BE-41AB-938B-6F495CA733C3}" srcOrd="1" destOrd="0" presId="urn:microsoft.com/office/officeart/2008/layout/LinedList"/>
    <dgm:cxn modelId="{C9BA2D48-31D5-4D1C-93D6-80F340CD1757}" type="presParOf" srcId="{A122C86F-EAA1-41CF-AF83-DA3D443886E8}" destId="{B41DB72E-F4C4-47AA-9651-665BAD5EA366}" srcOrd="2" destOrd="0" presId="urn:microsoft.com/office/officeart/2008/layout/LinedList"/>
    <dgm:cxn modelId="{8ECAAFEB-5D31-4163-A04A-850285D19D41}" type="presParOf" srcId="{C63AD3F2-3E6C-4F7C-9779-A02225158793}" destId="{4AA5BE89-9A27-448B-BE5A-D5E956E7B30F}" srcOrd="2" destOrd="0" presId="urn:microsoft.com/office/officeart/2008/layout/LinedList"/>
    <dgm:cxn modelId="{09208525-004E-469F-8EE6-5004908BE1B7}" type="presParOf" srcId="{C63AD3F2-3E6C-4F7C-9779-A02225158793}" destId="{560BDDED-8C1B-4805-A47F-6596F9E5D9D5}" srcOrd="3"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6C8926FC-4F7B-499F-84BF-9F0567626EEE}"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4EAC2A87-5801-465D-8C14-54E675BA23DF}">
      <dgm:prSet/>
      <dgm:spPr/>
      <dgm:t>
        <a:bodyPr/>
        <a:lstStyle/>
        <a:p>
          <a:r>
            <a:rPr lang="en-US" b="1"/>
            <a:t>Trang quản trị</a:t>
          </a:r>
        </a:p>
      </dgm:t>
    </dgm:pt>
    <dgm:pt modelId="{DC9D11FF-10F1-4928-B855-A9D86DACE21D}" type="parTrans" cxnId="{1EB21535-5767-4CFF-B494-561E7D413CE9}">
      <dgm:prSet/>
      <dgm:spPr/>
      <dgm:t>
        <a:bodyPr/>
        <a:lstStyle/>
        <a:p>
          <a:endParaRPr lang="en-US"/>
        </a:p>
      </dgm:t>
    </dgm:pt>
    <dgm:pt modelId="{25745F20-4DBF-4B23-B005-36FC2ED8EE3B}" type="sibTrans" cxnId="{1EB21535-5767-4CFF-B494-561E7D413CE9}">
      <dgm:prSet/>
      <dgm:spPr/>
      <dgm:t>
        <a:bodyPr/>
        <a:lstStyle/>
        <a:p>
          <a:endParaRPr lang="en-US"/>
        </a:p>
      </dgm:t>
    </dgm:pt>
    <dgm:pt modelId="{198529CE-AD7E-426E-AF02-A8939F148175}">
      <dgm:prSet/>
      <dgm:spPr/>
      <dgm:t>
        <a:bodyPr/>
        <a:lstStyle/>
        <a:p>
          <a:r>
            <a:rPr lang="en-US"/>
            <a:t>Hiển thị sản phẩm</a:t>
          </a:r>
        </a:p>
      </dgm:t>
    </dgm:pt>
    <dgm:pt modelId="{72D18A47-081F-46B3-9BB4-97E44C50E644}" type="parTrans" cxnId="{30D93B66-6321-4897-AFCD-7A10AE4259B6}">
      <dgm:prSet/>
      <dgm:spPr/>
      <dgm:t>
        <a:bodyPr/>
        <a:lstStyle/>
        <a:p>
          <a:endParaRPr lang="en-US"/>
        </a:p>
      </dgm:t>
    </dgm:pt>
    <dgm:pt modelId="{DD62E186-887F-4648-89B6-0F61B27010C0}" type="sibTrans" cxnId="{30D93B66-6321-4897-AFCD-7A10AE4259B6}">
      <dgm:prSet/>
      <dgm:spPr/>
      <dgm:t>
        <a:bodyPr/>
        <a:lstStyle/>
        <a:p>
          <a:endParaRPr lang="en-US"/>
        </a:p>
      </dgm:t>
    </dgm:pt>
    <dgm:pt modelId="{69D3DA5D-94EE-4CF3-B1DA-C16D99C713C5}">
      <dgm:prSet/>
      <dgm:spPr/>
      <dgm:t>
        <a:bodyPr/>
        <a:lstStyle/>
        <a:p>
          <a:r>
            <a:rPr lang="en-US"/>
            <a:t>Thêm sản phẩm</a:t>
          </a:r>
        </a:p>
      </dgm:t>
    </dgm:pt>
    <dgm:pt modelId="{ED6587BE-C8AA-4CAA-B801-AE44CC587576}" type="parTrans" cxnId="{4E19A83C-F93E-4465-9143-6ABD4849901D}">
      <dgm:prSet/>
      <dgm:spPr/>
      <dgm:t>
        <a:bodyPr/>
        <a:lstStyle/>
        <a:p>
          <a:endParaRPr lang="en-US"/>
        </a:p>
      </dgm:t>
    </dgm:pt>
    <dgm:pt modelId="{E453DD9E-A0CF-4A00-A2BC-AA47CCEA3083}" type="sibTrans" cxnId="{4E19A83C-F93E-4465-9143-6ABD4849901D}">
      <dgm:prSet/>
      <dgm:spPr/>
      <dgm:t>
        <a:bodyPr/>
        <a:lstStyle/>
        <a:p>
          <a:endParaRPr lang="en-US"/>
        </a:p>
      </dgm:t>
    </dgm:pt>
    <dgm:pt modelId="{2CB33451-3238-4D16-B572-3731F2EC36FF}">
      <dgm:prSet/>
      <dgm:spPr/>
      <dgm:t>
        <a:bodyPr/>
        <a:lstStyle/>
        <a:p>
          <a:r>
            <a:rPr lang="en-US"/>
            <a:t>Sửa sản phẩm</a:t>
          </a:r>
        </a:p>
      </dgm:t>
    </dgm:pt>
    <dgm:pt modelId="{742E94EC-5CCA-48CE-A8D4-E359224B4B6B}" type="parTrans" cxnId="{FAF75818-FE30-4C78-86B2-B3B0F6686A68}">
      <dgm:prSet/>
      <dgm:spPr/>
      <dgm:t>
        <a:bodyPr/>
        <a:lstStyle/>
        <a:p>
          <a:endParaRPr lang="en-US"/>
        </a:p>
      </dgm:t>
    </dgm:pt>
    <dgm:pt modelId="{C9641F6B-941E-4B34-97F0-ED52CC2D77D7}" type="sibTrans" cxnId="{FAF75818-FE30-4C78-86B2-B3B0F6686A68}">
      <dgm:prSet/>
      <dgm:spPr/>
      <dgm:t>
        <a:bodyPr/>
        <a:lstStyle/>
        <a:p>
          <a:endParaRPr lang="en-US"/>
        </a:p>
      </dgm:t>
    </dgm:pt>
    <dgm:pt modelId="{90502E9C-5029-4FF1-9E6D-4D2576DFFD4D}">
      <dgm:prSet/>
      <dgm:spPr/>
      <dgm:t>
        <a:bodyPr/>
        <a:lstStyle/>
        <a:p>
          <a:r>
            <a:rPr lang="en-US"/>
            <a:t>Xóa sản phẩm</a:t>
          </a:r>
        </a:p>
      </dgm:t>
    </dgm:pt>
    <dgm:pt modelId="{FF9F255A-A547-46AF-8FF2-4A6BEEDB0167}" type="parTrans" cxnId="{3BFF937E-9F5F-4012-B552-EB8813F5BF35}">
      <dgm:prSet/>
      <dgm:spPr/>
      <dgm:t>
        <a:bodyPr/>
        <a:lstStyle/>
        <a:p>
          <a:endParaRPr lang="en-US"/>
        </a:p>
      </dgm:t>
    </dgm:pt>
    <dgm:pt modelId="{CB12BD28-F221-44F7-AA76-C679B5B07C9B}" type="sibTrans" cxnId="{3BFF937E-9F5F-4012-B552-EB8813F5BF35}">
      <dgm:prSet/>
      <dgm:spPr/>
      <dgm:t>
        <a:bodyPr/>
        <a:lstStyle/>
        <a:p>
          <a:endParaRPr lang="en-US"/>
        </a:p>
      </dgm:t>
    </dgm:pt>
    <dgm:pt modelId="{7DA0DE8E-9380-45B1-B741-A922003D7925}">
      <dgm:prSet/>
      <dgm:spPr/>
      <dgm:t>
        <a:bodyPr/>
        <a:lstStyle/>
        <a:p>
          <a:r>
            <a:rPr lang="en-US"/>
            <a:t>Hiển thị đơn hàng</a:t>
          </a:r>
        </a:p>
      </dgm:t>
    </dgm:pt>
    <dgm:pt modelId="{EF91D599-1CA6-413D-9A56-CB1D19C1A6BC}" type="parTrans" cxnId="{212F5223-3B29-4CD3-8FAD-2BA64595FCE4}">
      <dgm:prSet/>
      <dgm:spPr/>
      <dgm:t>
        <a:bodyPr/>
        <a:lstStyle/>
        <a:p>
          <a:endParaRPr lang="en-US"/>
        </a:p>
      </dgm:t>
    </dgm:pt>
    <dgm:pt modelId="{E12A8FE3-E91F-4051-9136-BF44DD870DB5}" type="sibTrans" cxnId="{212F5223-3B29-4CD3-8FAD-2BA64595FCE4}">
      <dgm:prSet/>
      <dgm:spPr/>
      <dgm:t>
        <a:bodyPr/>
        <a:lstStyle/>
        <a:p>
          <a:endParaRPr lang="en-US"/>
        </a:p>
      </dgm:t>
    </dgm:pt>
    <dgm:pt modelId="{32132349-3B2D-465F-A521-CBA0B5014908}">
      <dgm:prSet/>
      <dgm:spPr/>
      <dgm:t>
        <a:bodyPr/>
        <a:lstStyle/>
        <a:p>
          <a:r>
            <a:rPr lang="en-US" b="0"/>
            <a:t>Tìm sản phẩm</a:t>
          </a:r>
        </a:p>
      </dgm:t>
    </dgm:pt>
    <dgm:pt modelId="{7F709548-1D56-4007-A715-6EB220C0AD94}" type="parTrans" cxnId="{CE46A656-D5FB-47F8-9F8A-DBB794E6557C}">
      <dgm:prSet/>
      <dgm:spPr/>
      <dgm:t>
        <a:bodyPr/>
        <a:lstStyle/>
        <a:p>
          <a:endParaRPr lang="en-US"/>
        </a:p>
      </dgm:t>
    </dgm:pt>
    <dgm:pt modelId="{E404B9A1-E2BC-41F2-B321-A752A10C9EEF}" type="sibTrans" cxnId="{CE46A656-D5FB-47F8-9F8A-DBB794E6557C}">
      <dgm:prSet/>
      <dgm:spPr/>
      <dgm:t>
        <a:bodyPr/>
        <a:lstStyle/>
        <a:p>
          <a:endParaRPr lang="en-US"/>
        </a:p>
      </dgm:t>
    </dgm:pt>
    <dgm:pt modelId="{3F511A97-BFF9-4FC5-B732-46EF4B12983A}" type="pres">
      <dgm:prSet presAssocID="{6C8926FC-4F7B-499F-84BF-9F0567626EEE}" presName="diagram" presStyleCnt="0">
        <dgm:presLayoutVars>
          <dgm:dir/>
          <dgm:resizeHandles val="exact"/>
        </dgm:presLayoutVars>
      </dgm:prSet>
      <dgm:spPr/>
    </dgm:pt>
    <dgm:pt modelId="{DFAE8224-A2D5-47B7-810B-51F1C4643C30}" type="pres">
      <dgm:prSet presAssocID="{4EAC2A87-5801-465D-8C14-54E675BA23DF}" presName="node" presStyleLbl="node1" presStyleIdx="0" presStyleCnt="1" custScaleY="188254">
        <dgm:presLayoutVars>
          <dgm:bulletEnabled val="1"/>
        </dgm:presLayoutVars>
      </dgm:prSet>
      <dgm:spPr/>
    </dgm:pt>
  </dgm:ptLst>
  <dgm:cxnLst>
    <dgm:cxn modelId="{896DF710-58EC-4542-943B-6CEA83452039}" type="presOf" srcId="{69D3DA5D-94EE-4CF3-B1DA-C16D99C713C5}" destId="{DFAE8224-A2D5-47B7-810B-51F1C4643C30}" srcOrd="0" destOrd="3" presId="urn:microsoft.com/office/officeart/2005/8/layout/default"/>
    <dgm:cxn modelId="{E81E3117-2376-41E3-B2B5-DDC6666B0061}" type="presOf" srcId="{6C8926FC-4F7B-499F-84BF-9F0567626EEE}" destId="{3F511A97-BFF9-4FC5-B732-46EF4B12983A}" srcOrd="0" destOrd="0" presId="urn:microsoft.com/office/officeart/2005/8/layout/default"/>
    <dgm:cxn modelId="{FAF75818-FE30-4C78-86B2-B3B0F6686A68}" srcId="{4EAC2A87-5801-465D-8C14-54E675BA23DF}" destId="{2CB33451-3238-4D16-B572-3731F2EC36FF}" srcOrd="3" destOrd="0" parTransId="{742E94EC-5CCA-48CE-A8D4-E359224B4B6B}" sibTransId="{C9641F6B-941E-4B34-97F0-ED52CC2D77D7}"/>
    <dgm:cxn modelId="{212F5223-3B29-4CD3-8FAD-2BA64595FCE4}" srcId="{4EAC2A87-5801-465D-8C14-54E675BA23DF}" destId="{7DA0DE8E-9380-45B1-B741-A922003D7925}" srcOrd="5" destOrd="0" parTransId="{EF91D599-1CA6-413D-9A56-CB1D19C1A6BC}" sibTransId="{E12A8FE3-E91F-4051-9136-BF44DD870DB5}"/>
    <dgm:cxn modelId="{1EB21535-5767-4CFF-B494-561E7D413CE9}" srcId="{6C8926FC-4F7B-499F-84BF-9F0567626EEE}" destId="{4EAC2A87-5801-465D-8C14-54E675BA23DF}" srcOrd="0" destOrd="0" parTransId="{DC9D11FF-10F1-4928-B855-A9D86DACE21D}" sibTransId="{25745F20-4DBF-4B23-B005-36FC2ED8EE3B}"/>
    <dgm:cxn modelId="{4E19A83C-F93E-4465-9143-6ABD4849901D}" srcId="{4EAC2A87-5801-465D-8C14-54E675BA23DF}" destId="{69D3DA5D-94EE-4CF3-B1DA-C16D99C713C5}" srcOrd="2" destOrd="0" parTransId="{ED6587BE-C8AA-4CAA-B801-AE44CC587576}" sibTransId="{E453DD9E-A0CF-4A00-A2BC-AA47CCEA3083}"/>
    <dgm:cxn modelId="{30D93B66-6321-4897-AFCD-7A10AE4259B6}" srcId="{4EAC2A87-5801-465D-8C14-54E675BA23DF}" destId="{198529CE-AD7E-426E-AF02-A8939F148175}" srcOrd="1" destOrd="0" parTransId="{72D18A47-081F-46B3-9BB4-97E44C50E644}" sibTransId="{DD62E186-887F-4648-89B6-0F61B27010C0}"/>
    <dgm:cxn modelId="{CE46A656-D5FB-47F8-9F8A-DBB794E6557C}" srcId="{4EAC2A87-5801-465D-8C14-54E675BA23DF}" destId="{32132349-3B2D-465F-A521-CBA0B5014908}" srcOrd="0" destOrd="0" parTransId="{7F709548-1D56-4007-A715-6EB220C0AD94}" sibTransId="{E404B9A1-E2BC-41F2-B321-A752A10C9EEF}"/>
    <dgm:cxn modelId="{584AB45A-6244-432C-A13B-8F1F7F299CE4}" type="presOf" srcId="{198529CE-AD7E-426E-AF02-A8939F148175}" destId="{DFAE8224-A2D5-47B7-810B-51F1C4643C30}" srcOrd="0" destOrd="2" presId="urn:microsoft.com/office/officeart/2005/8/layout/default"/>
    <dgm:cxn modelId="{3BFF937E-9F5F-4012-B552-EB8813F5BF35}" srcId="{4EAC2A87-5801-465D-8C14-54E675BA23DF}" destId="{90502E9C-5029-4FF1-9E6D-4D2576DFFD4D}" srcOrd="4" destOrd="0" parTransId="{FF9F255A-A547-46AF-8FF2-4A6BEEDB0167}" sibTransId="{CB12BD28-F221-44F7-AA76-C679B5B07C9B}"/>
    <dgm:cxn modelId="{E4196E84-4341-4416-8685-E2BEC79C2D83}" type="presOf" srcId="{7DA0DE8E-9380-45B1-B741-A922003D7925}" destId="{DFAE8224-A2D5-47B7-810B-51F1C4643C30}" srcOrd="0" destOrd="6" presId="urn:microsoft.com/office/officeart/2005/8/layout/default"/>
    <dgm:cxn modelId="{74E182A2-A5C2-43E6-8780-89058D1021E9}" type="presOf" srcId="{90502E9C-5029-4FF1-9E6D-4D2576DFFD4D}" destId="{DFAE8224-A2D5-47B7-810B-51F1C4643C30}" srcOrd="0" destOrd="5" presId="urn:microsoft.com/office/officeart/2005/8/layout/default"/>
    <dgm:cxn modelId="{B2EBFAC8-5480-45E3-9ABE-B58B740E1705}" type="presOf" srcId="{2CB33451-3238-4D16-B572-3731F2EC36FF}" destId="{DFAE8224-A2D5-47B7-810B-51F1C4643C30}" srcOrd="0" destOrd="4" presId="urn:microsoft.com/office/officeart/2005/8/layout/default"/>
    <dgm:cxn modelId="{CCFA31CC-0AFC-4174-BD8D-65F3F6ABC074}" type="presOf" srcId="{32132349-3B2D-465F-A521-CBA0B5014908}" destId="{DFAE8224-A2D5-47B7-810B-51F1C4643C30}" srcOrd="0" destOrd="1" presId="urn:microsoft.com/office/officeart/2005/8/layout/default"/>
    <dgm:cxn modelId="{0A11FCF2-B36D-4D8B-A6CB-6062F803ED02}" type="presOf" srcId="{4EAC2A87-5801-465D-8C14-54E675BA23DF}" destId="{DFAE8224-A2D5-47B7-810B-51F1C4643C30}" srcOrd="0" destOrd="0" presId="urn:microsoft.com/office/officeart/2005/8/layout/default"/>
    <dgm:cxn modelId="{1BAAF964-4D54-4A33-9B52-F9E964799352}" type="presParOf" srcId="{3F511A97-BFF9-4FC5-B732-46EF4B12983A}" destId="{DFAE8224-A2D5-47B7-810B-51F1C4643C30}"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6C8926FC-4F7B-499F-84BF-9F0567626EEE}"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4EAC2A87-5801-465D-8C14-54E675BA23DF}">
      <dgm:prSet/>
      <dgm:spPr/>
      <dgm:t>
        <a:bodyPr/>
        <a:lstStyle/>
        <a:p>
          <a:r>
            <a:rPr lang="en-US" b="1"/>
            <a:t>Trang người dùng</a:t>
          </a:r>
        </a:p>
      </dgm:t>
    </dgm:pt>
    <dgm:pt modelId="{DC9D11FF-10F1-4928-B855-A9D86DACE21D}" type="parTrans" cxnId="{1EB21535-5767-4CFF-B494-561E7D413CE9}">
      <dgm:prSet/>
      <dgm:spPr/>
      <dgm:t>
        <a:bodyPr/>
        <a:lstStyle/>
        <a:p>
          <a:endParaRPr lang="en-US"/>
        </a:p>
      </dgm:t>
    </dgm:pt>
    <dgm:pt modelId="{25745F20-4DBF-4B23-B005-36FC2ED8EE3B}" type="sibTrans" cxnId="{1EB21535-5767-4CFF-B494-561E7D413CE9}">
      <dgm:prSet/>
      <dgm:spPr/>
      <dgm:t>
        <a:bodyPr/>
        <a:lstStyle/>
        <a:p>
          <a:endParaRPr lang="en-US"/>
        </a:p>
      </dgm:t>
    </dgm:pt>
    <dgm:pt modelId="{198529CE-AD7E-426E-AF02-A8939F148175}">
      <dgm:prSet/>
      <dgm:spPr/>
      <dgm:t>
        <a:bodyPr/>
        <a:lstStyle/>
        <a:p>
          <a:r>
            <a:rPr lang="en-US"/>
            <a:t>Hiển thị sản phẩm</a:t>
          </a:r>
        </a:p>
      </dgm:t>
    </dgm:pt>
    <dgm:pt modelId="{72D18A47-081F-46B3-9BB4-97E44C50E644}" type="parTrans" cxnId="{30D93B66-6321-4897-AFCD-7A10AE4259B6}">
      <dgm:prSet/>
      <dgm:spPr/>
      <dgm:t>
        <a:bodyPr/>
        <a:lstStyle/>
        <a:p>
          <a:endParaRPr lang="en-US"/>
        </a:p>
      </dgm:t>
    </dgm:pt>
    <dgm:pt modelId="{DD62E186-887F-4648-89B6-0F61B27010C0}" type="sibTrans" cxnId="{30D93B66-6321-4897-AFCD-7A10AE4259B6}">
      <dgm:prSet/>
      <dgm:spPr/>
      <dgm:t>
        <a:bodyPr/>
        <a:lstStyle/>
        <a:p>
          <a:endParaRPr lang="en-US"/>
        </a:p>
      </dgm:t>
    </dgm:pt>
    <dgm:pt modelId="{6CDF7757-2D62-4855-89DF-571D1A706E0F}">
      <dgm:prSet/>
      <dgm:spPr/>
      <dgm:t>
        <a:bodyPr/>
        <a:lstStyle/>
        <a:p>
          <a:r>
            <a:rPr lang="en-US"/>
            <a:t>Tìm kiếm sản phẩm</a:t>
          </a:r>
        </a:p>
      </dgm:t>
    </dgm:pt>
    <dgm:pt modelId="{B3D53CF5-BB4C-4068-B43B-942B4467857B}" type="parTrans" cxnId="{F122A815-2FDD-4D17-B57B-9CC9FC108293}">
      <dgm:prSet/>
      <dgm:spPr/>
      <dgm:t>
        <a:bodyPr/>
        <a:lstStyle/>
        <a:p>
          <a:endParaRPr lang="en-US"/>
        </a:p>
      </dgm:t>
    </dgm:pt>
    <dgm:pt modelId="{23D3E594-55BE-491C-A4E2-AA3A0E0458C1}" type="sibTrans" cxnId="{F122A815-2FDD-4D17-B57B-9CC9FC108293}">
      <dgm:prSet/>
      <dgm:spPr/>
      <dgm:t>
        <a:bodyPr/>
        <a:lstStyle/>
        <a:p>
          <a:endParaRPr lang="en-US"/>
        </a:p>
      </dgm:t>
    </dgm:pt>
    <dgm:pt modelId="{2209A8CB-E043-40D2-ACEA-A1776340832B}">
      <dgm:prSet/>
      <dgm:spPr/>
      <dgm:t>
        <a:bodyPr/>
        <a:lstStyle/>
        <a:p>
          <a:r>
            <a:rPr lang="en-US"/>
            <a:t>Lọc theo giá</a:t>
          </a:r>
        </a:p>
      </dgm:t>
    </dgm:pt>
    <dgm:pt modelId="{61CBB5C5-0888-4384-A5A8-D5CD7612C982}" type="parTrans" cxnId="{83DAF462-18A6-48D3-83AA-3658E393F368}">
      <dgm:prSet/>
      <dgm:spPr/>
      <dgm:t>
        <a:bodyPr/>
        <a:lstStyle/>
        <a:p>
          <a:endParaRPr lang="en-US"/>
        </a:p>
      </dgm:t>
    </dgm:pt>
    <dgm:pt modelId="{993927E1-051A-4033-B102-1EAAE85C238D}" type="sibTrans" cxnId="{83DAF462-18A6-48D3-83AA-3658E393F368}">
      <dgm:prSet/>
      <dgm:spPr/>
      <dgm:t>
        <a:bodyPr/>
        <a:lstStyle/>
        <a:p>
          <a:endParaRPr lang="en-US"/>
        </a:p>
      </dgm:t>
    </dgm:pt>
    <dgm:pt modelId="{E04ACB13-8246-40E7-AA74-76778B4716EF}">
      <dgm:prSet/>
      <dgm:spPr/>
      <dgm:t>
        <a:bodyPr/>
        <a:lstStyle/>
        <a:p>
          <a:r>
            <a:rPr lang="en-US"/>
            <a:t>Đặt mua sản phẩm</a:t>
          </a:r>
        </a:p>
      </dgm:t>
    </dgm:pt>
    <dgm:pt modelId="{7B2F08F8-0254-485C-A202-61A2AB9DD9A0}" type="parTrans" cxnId="{81198418-5E8F-480A-AC75-FCDE177FE623}">
      <dgm:prSet/>
      <dgm:spPr/>
      <dgm:t>
        <a:bodyPr/>
        <a:lstStyle/>
        <a:p>
          <a:endParaRPr lang="en-US"/>
        </a:p>
      </dgm:t>
    </dgm:pt>
    <dgm:pt modelId="{1106AA7D-54B8-424E-A295-266FAF5BC932}" type="sibTrans" cxnId="{81198418-5E8F-480A-AC75-FCDE177FE623}">
      <dgm:prSet/>
      <dgm:spPr/>
      <dgm:t>
        <a:bodyPr/>
        <a:lstStyle/>
        <a:p>
          <a:endParaRPr lang="en-US"/>
        </a:p>
      </dgm:t>
    </dgm:pt>
    <dgm:pt modelId="{3F511A97-BFF9-4FC5-B732-46EF4B12983A}" type="pres">
      <dgm:prSet presAssocID="{6C8926FC-4F7B-499F-84BF-9F0567626EEE}" presName="diagram" presStyleCnt="0">
        <dgm:presLayoutVars>
          <dgm:dir/>
          <dgm:resizeHandles val="exact"/>
        </dgm:presLayoutVars>
      </dgm:prSet>
      <dgm:spPr/>
    </dgm:pt>
    <dgm:pt modelId="{DFAE8224-A2D5-47B7-810B-51F1C4643C30}" type="pres">
      <dgm:prSet presAssocID="{4EAC2A87-5801-465D-8C14-54E675BA23DF}" presName="node" presStyleLbl="node1" presStyleIdx="0" presStyleCnt="1" custScaleY="188254">
        <dgm:presLayoutVars>
          <dgm:bulletEnabled val="1"/>
        </dgm:presLayoutVars>
      </dgm:prSet>
      <dgm:spPr/>
    </dgm:pt>
  </dgm:ptLst>
  <dgm:cxnLst>
    <dgm:cxn modelId="{F122A815-2FDD-4D17-B57B-9CC9FC108293}" srcId="{4EAC2A87-5801-465D-8C14-54E675BA23DF}" destId="{6CDF7757-2D62-4855-89DF-571D1A706E0F}" srcOrd="1" destOrd="0" parTransId="{B3D53CF5-BB4C-4068-B43B-942B4467857B}" sibTransId="{23D3E594-55BE-491C-A4E2-AA3A0E0458C1}"/>
    <dgm:cxn modelId="{E81E3117-2376-41E3-B2B5-DDC6666B0061}" type="presOf" srcId="{6C8926FC-4F7B-499F-84BF-9F0567626EEE}" destId="{3F511A97-BFF9-4FC5-B732-46EF4B12983A}" srcOrd="0" destOrd="0" presId="urn:microsoft.com/office/officeart/2005/8/layout/default"/>
    <dgm:cxn modelId="{81198418-5E8F-480A-AC75-FCDE177FE623}" srcId="{4EAC2A87-5801-465D-8C14-54E675BA23DF}" destId="{E04ACB13-8246-40E7-AA74-76778B4716EF}" srcOrd="3" destOrd="0" parTransId="{7B2F08F8-0254-485C-A202-61A2AB9DD9A0}" sibTransId="{1106AA7D-54B8-424E-A295-266FAF5BC932}"/>
    <dgm:cxn modelId="{181F0D2B-83B5-4340-BD23-18F2D78F9810}" type="presOf" srcId="{2209A8CB-E043-40D2-ACEA-A1776340832B}" destId="{DFAE8224-A2D5-47B7-810B-51F1C4643C30}" srcOrd="0" destOrd="3" presId="urn:microsoft.com/office/officeart/2005/8/layout/default"/>
    <dgm:cxn modelId="{2D871534-C94F-47BC-8195-CF768E380652}" type="presOf" srcId="{6CDF7757-2D62-4855-89DF-571D1A706E0F}" destId="{DFAE8224-A2D5-47B7-810B-51F1C4643C30}" srcOrd="0" destOrd="2" presId="urn:microsoft.com/office/officeart/2005/8/layout/default"/>
    <dgm:cxn modelId="{1EB21535-5767-4CFF-B494-561E7D413CE9}" srcId="{6C8926FC-4F7B-499F-84BF-9F0567626EEE}" destId="{4EAC2A87-5801-465D-8C14-54E675BA23DF}" srcOrd="0" destOrd="0" parTransId="{DC9D11FF-10F1-4928-B855-A9D86DACE21D}" sibTransId="{25745F20-4DBF-4B23-B005-36FC2ED8EE3B}"/>
    <dgm:cxn modelId="{83DAF462-18A6-48D3-83AA-3658E393F368}" srcId="{4EAC2A87-5801-465D-8C14-54E675BA23DF}" destId="{2209A8CB-E043-40D2-ACEA-A1776340832B}" srcOrd="2" destOrd="0" parTransId="{61CBB5C5-0888-4384-A5A8-D5CD7612C982}" sibTransId="{993927E1-051A-4033-B102-1EAAE85C238D}"/>
    <dgm:cxn modelId="{30D93B66-6321-4897-AFCD-7A10AE4259B6}" srcId="{4EAC2A87-5801-465D-8C14-54E675BA23DF}" destId="{198529CE-AD7E-426E-AF02-A8939F148175}" srcOrd="0" destOrd="0" parTransId="{72D18A47-081F-46B3-9BB4-97E44C50E644}" sibTransId="{DD62E186-887F-4648-89B6-0F61B27010C0}"/>
    <dgm:cxn modelId="{82A92A4B-2C5E-4E86-BE6A-A2BCF5924520}" type="presOf" srcId="{198529CE-AD7E-426E-AF02-A8939F148175}" destId="{DFAE8224-A2D5-47B7-810B-51F1C4643C30}" srcOrd="0" destOrd="1" presId="urn:microsoft.com/office/officeart/2005/8/layout/default"/>
    <dgm:cxn modelId="{5E662853-5C30-4E7D-916D-711B39CBBDB3}" type="presOf" srcId="{E04ACB13-8246-40E7-AA74-76778B4716EF}" destId="{DFAE8224-A2D5-47B7-810B-51F1C4643C30}" srcOrd="0" destOrd="4" presId="urn:microsoft.com/office/officeart/2005/8/layout/default"/>
    <dgm:cxn modelId="{0A11FCF2-B36D-4D8B-A6CB-6062F803ED02}" type="presOf" srcId="{4EAC2A87-5801-465D-8C14-54E675BA23DF}" destId="{DFAE8224-A2D5-47B7-810B-51F1C4643C30}" srcOrd="0" destOrd="0" presId="urn:microsoft.com/office/officeart/2005/8/layout/default"/>
    <dgm:cxn modelId="{1BAAF964-4D54-4A33-9B52-F9E964799352}" type="presParOf" srcId="{3F511A97-BFF9-4FC5-B732-46EF4B12983A}" destId="{DFAE8224-A2D5-47B7-810B-51F1C4643C30}"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AFB2E98A-AEED-4CE3-A3DC-755C927A3ED6}" type="doc">
      <dgm:prSet loTypeId="urn:microsoft.com/office/officeart/2005/8/layout/list1" loCatId="list" qsTypeId="urn:microsoft.com/office/officeart/2005/8/quickstyle/simple1" qsCatId="simple" csTypeId="urn:microsoft.com/office/officeart/2005/8/colors/accent0_3" csCatId="mainScheme"/>
      <dgm:spPr/>
      <dgm:t>
        <a:bodyPr/>
        <a:lstStyle/>
        <a:p>
          <a:endParaRPr lang="en-US"/>
        </a:p>
      </dgm:t>
    </dgm:pt>
    <dgm:pt modelId="{15A0DAB2-CD25-4D8C-A0D1-93D46409E2C7}">
      <dgm:prSet/>
      <dgm:spPr/>
      <dgm:t>
        <a:bodyPr/>
        <a:lstStyle/>
        <a:p>
          <a:r>
            <a:rPr lang="en-US" b="1"/>
            <a:t>Kết luận:</a:t>
          </a:r>
          <a:endParaRPr lang="en-US"/>
        </a:p>
      </dgm:t>
    </dgm:pt>
    <dgm:pt modelId="{BC404ACF-6C76-4EF7-B496-B16F70217723}" type="parTrans" cxnId="{A9C9E72C-EAC1-4E39-88C9-AF61372FBFBA}">
      <dgm:prSet/>
      <dgm:spPr/>
      <dgm:t>
        <a:bodyPr/>
        <a:lstStyle/>
        <a:p>
          <a:endParaRPr lang="en-US"/>
        </a:p>
      </dgm:t>
    </dgm:pt>
    <dgm:pt modelId="{D9FF9346-18DC-4CFE-AC93-D2BC982125DA}" type="sibTrans" cxnId="{A9C9E72C-EAC1-4E39-88C9-AF61372FBFBA}">
      <dgm:prSet/>
      <dgm:spPr/>
      <dgm:t>
        <a:bodyPr/>
        <a:lstStyle/>
        <a:p>
          <a:endParaRPr lang="en-US"/>
        </a:p>
      </dgm:t>
    </dgm:pt>
    <dgm:pt modelId="{F8A86EBD-DE17-406A-82FB-A57B72B64467}">
      <dgm:prSet/>
      <dgm:spPr/>
      <dgm:t>
        <a:bodyPr/>
        <a:lstStyle/>
        <a:p>
          <a:r>
            <a:rPr lang="en-US"/>
            <a:t>Dự án xây dựng website bán máy tính đã đạt được những kết quả tích cực và mang lại những đóng góp quan trọng trong quá trình triển khai và phát triển. Tôi đã thành công trong việc tạo ra một nền tảng thân thiện người dùng, giúp người tiêu dùng dễ dàng tìm kiếm và mua sắm sản phẩm.</a:t>
          </a:r>
        </a:p>
      </dgm:t>
    </dgm:pt>
    <dgm:pt modelId="{997374C8-0B2E-4D94-B2A3-4B57F751F33F}" type="parTrans" cxnId="{42B96F66-E8A6-4FE3-8C53-44EB6159C3B7}">
      <dgm:prSet/>
      <dgm:spPr/>
      <dgm:t>
        <a:bodyPr/>
        <a:lstStyle/>
        <a:p>
          <a:endParaRPr lang="en-US"/>
        </a:p>
      </dgm:t>
    </dgm:pt>
    <dgm:pt modelId="{FF53B42B-84DA-497C-BC82-CE421E3B6B64}" type="sibTrans" cxnId="{42B96F66-E8A6-4FE3-8C53-44EB6159C3B7}">
      <dgm:prSet/>
      <dgm:spPr/>
      <dgm:t>
        <a:bodyPr/>
        <a:lstStyle/>
        <a:p>
          <a:endParaRPr lang="en-US"/>
        </a:p>
      </dgm:t>
    </dgm:pt>
    <dgm:pt modelId="{8571A9C9-1B37-416D-97E9-3DE27312EFD5}">
      <dgm:prSet/>
      <dgm:spPr/>
      <dgm:t>
        <a:bodyPr/>
        <a:lstStyle/>
        <a:p>
          <a:r>
            <a:rPr lang="en-US"/>
            <a:t>Đối với những đóng góp mới, tôi đã áp dụng các phương pháp và công nghệ mới nhất để cải thiện trải nghiệm người dùng. Giao diện thân thiện, quản lý đơn hàng hiệu quả, và khả năng tương tác cao là những điểm nổi bật mà chúng tôi đã đem đến.</a:t>
          </a:r>
        </a:p>
      </dgm:t>
    </dgm:pt>
    <dgm:pt modelId="{A883DBF5-84A1-45C4-A6FE-F8A06A1D2958}" type="parTrans" cxnId="{98F6F57A-22D9-4D39-8DC4-E44042AA1416}">
      <dgm:prSet/>
      <dgm:spPr/>
      <dgm:t>
        <a:bodyPr/>
        <a:lstStyle/>
        <a:p>
          <a:endParaRPr lang="en-US"/>
        </a:p>
      </dgm:t>
    </dgm:pt>
    <dgm:pt modelId="{EDA7508C-E0AB-48A2-9A3A-F262BA5FD6D3}" type="sibTrans" cxnId="{98F6F57A-22D9-4D39-8DC4-E44042AA1416}">
      <dgm:prSet/>
      <dgm:spPr/>
      <dgm:t>
        <a:bodyPr/>
        <a:lstStyle/>
        <a:p>
          <a:endParaRPr lang="en-US"/>
        </a:p>
      </dgm:t>
    </dgm:pt>
    <dgm:pt modelId="{9F671FDF-1D11-436C-A37F-A751D83EA309}" type="pres">
      <dgm:prSet presAssocID="{AFB2E98A-AEED-4CE3-A3DC-755C927A3ED6}" presName="linear" presStyleCnt="0">
        <dgm:presLayoutVars>
          <dgm:dir/>
          <dgm:animLvl val="lvl"/>
          <dgm:resizeHandles val="exact"/>
        </dgm:presLayoutVars>
      </dgm:prSet>
      <dgm:spPr/>
    </dgm:pt>
    <dgm:pt modelId="{8D4ABB68-3C20-4258-B9C6-7855DEB56013}" type="pres">
      <dgm:prSet presAssocID="{15A0DAB2-CD25-4D8C-A0D1-93D46409E2C7}" presName="parentLin" presStyleCnt="0"/>
      <dgm:spPr/>
    </dgm:pt>
    <dgm:pt modelId="{2A7FEB71-7EDB-4BA5-AAE5-E26325D17E4E}" type="pres">
      <dgm:prSet presAssocID="{15A0DAB2-CD25-4D8C-A0D1-93D46409E2C7}" presName="parentLeftMargin" presStyleLbl="node1" presStyleIdx="0" presStyleCnt="1"/>
      <dgm:spPr/>
    </dgm:pt>
    <dgm:pt modelId="{F5CECDB9-A113-4E46-AE8B-DE3014CACE6B}" type="pres">
      <dgm:prSet presAssocID="{15A0DAB2-CD25-4D8C-A0D1-93D46409E2C7}" presName="parentText" presStyleLbl="node1" presStyleIdx="0" presStyleCnt="1">
        <dgm:presLayoutVars>
          <dgm:chMax val="0"/>
          <dgm:bulletEnabled val="1"/>
        </dgm:presLayoutVars>
      </dgm:prSet>
      <dgm:spPr/>
    </dgm:pt>
    <dgm:pt modelId="{F37EB5F7-21D1-44DD-A151-ACD5A60035E0}" type="pres">
      <dgm:prSet presAssocID="{15A0DAB2-CD25-4D8C-A0D1-93D46409E2C7}" presName="negativeSpace" presStyleCnt="0"/>
      <dgm:spPr/>
    </dgm:pt>
    <dgm:pt modelId="{BAFB3971-259F-471D-9249-CCA0B4C23DA3}" type="pres">
      <dgm:prSet presAssocID="{15A0DAB2-CD25-4D8C-A0D1-93D46409E2C7}" presName="childText" presStyleLbl="conFgAcc1" presStyleIdx="0" presStyleCnt="1">
        <dgm:presLayoutVars>
          <dgm:bulletEnabled val="1"/>
        </dgm:presLayoutVars>
      </dgm:prSet>
      <dgm:spPr/>
    </dgm:pt>
  </dgm:ptLst>
  <dgm:cxnLst>
    <dgm:cxn modelId="{A9C9E72C-EAC1-4E39-88C9-AF61372FBFBA}" srcId="{AFB2E98A-AEED-4CE3-A3DC-755C927A3ED6}" destId="{15A0DAB2-CD25-4D8C-A0D1-93D46409E2C7}" srcOrd="0" destOrd="0" parTransId="{BC404ACF-6C76-4EF7-B496-B16F70217723}" sibTransId="{D9FF9346-18DC-4CFE-AC93-D2BC982125DA}"/>
    <dgm:cxn modelId="{FC22F93C-7AFA-48EC-9E64-09CEA50F8798}" type="presOf" srcId="{AFB2E98A-AEED-4CE3-A3DC-755C927A3ED6}" destId="{9F671FDF-1D11-436C-A37F-A751D83EA309}" srcOrd="0" destOrd="0" presId="urn:microsoft.com/office/officeart/2005/8/layout/list1"/>
    <dgm:cxn modelId="{42B96F66-E8A6-4FE3-8C53-44EB6159C3B7}" srcId="{15A0DAB2-CD25-4D8C-A0D1-93D46409E2C7}" destId="{F8A86EBD-DE17-406A-82FB-A57B72B64467}" srcOrd="0" destOrd="0" parTransId="{997374C8-0B2E-4D94-B2A3-4B57F751F33F}" sibTransId="{FF53B42B-84DA-497C-BC82-CE421E3B6B64}"/>
    <dgm:cxn modelId="{98F6F57A-22D9-4D39-8DC4-E44042AA1416}" srcId="{15A0DAB2-CD25-4D8C-A0D1-93D46409E2C7}" destId="{8571A9C9-1B37-416D-97E9-3DE27312EFD5}" srcOrd="1" destOrd="0" parTransId="{A883DBF5-84A1-45C4-A6FE-F8A06A1D2958}" sibTransId="{EDA7508C-E0AB-48A2-9A3A-F262BA5FD6D3}"/>
    <dgm:cxn modelId="{FCBF909E-6734-4678-AFA2-44E4FE50252D}" type="presOf" srcId="{8571A9C9-1B37-416D-97E9-3DE27312EFD5}" destId="{BAFB3971-259F-471D-9249-CCA0B4C23DA3}" srcOrd="0" destOrd="1" presId="urn:microsoft.com/office/officeart/2005/8/layout/list1"/>
    <dgm:cxn modelId="{5E5B77A8-865C-4253-80AF-6D45FAB49E88}" type="presOf" srcId="{15A0DAB2-CD25-4D8C-A0D1-93D46409E2C7}" destId="{2A7FEB71-7EDB-4BA5-AAE5-E26325D17E4E}" srcOrd="0" destOrd="0" presId="urn:microsoft.com/office/officeart/2005/8/layout/list1"/>
    <dgm:cxn modelId="{44FAB7CF-003B-4094-9254-C8BF303E98A5}" type="presOf" srcId="{F8A86EBD-DE17-406A-82FB-A57B72B64467}" destId="{BAFB3971-259F-471D-9249-CCA0B4C23DA3}" srcOrd="0" destOrd="0" presId="urn:microsoft.com/office/officeart/2005/8/layout/list1"/>
    <dgm:cxn modelId="{A199FEE8-3F82-4157-B698-B2C1F8317C90}" type="presOf" srcId="{15A0DAB2-CD25-4D8C-A0D1-93D46409E2C7}" destId="{F5CECDB9-A113-4E46-AE8B-DE3014CACE6B}" srcOrd="1" destOrd="0" presId="urn:microsoft.com/office/officeart/2005/8/layout/list1"/>
    <dgm:cxn modelId="{FEA9BD1D-5236-45C6-8CBE-8FC30815EAD9}" type="presParOf" srcId="{9F671FDF-1D11-436C-A37F-A751D83EA309}" destId="{8D4ABB68-3C20-4258-B9C6-7855DEB56013}" srcOrd="0" destOrd="0" presId="urn:microsoft.com/office/officeart/2005/8/layout/list1"/>
    <dgm:cxn modelId="{ABDDDA47-AD0E-46CA-83BC-A0A83CFD10B4}" type="presParOf" srcId="{8D4ABB68-3C20-4258-B9C6-7855DEB56013}" destId="{2A7FEB71-7EDB-4BA5-AAE5-E26325D17E4E}" srcOrd="0" destOrd="0" presId="urn:microsoft.com/office/officeart/2005/8/layout/list1"/>
    <dgm:cxn modelId="{87F90F4E-E8B6-4F71-8277-61CFA75B7A6B}" type="presParOf" srcId="{8D4ABB68-3C20-4258-B9C6-7855DEB56013}" destId="{F5CECDB9-A113-4E46-AE8B-DE3014CACE6B}" srcOrd="1" destOrd="0" presId="urn:microsoft.com/office/officeart/2005/8/layout/list1"/>
    <dgm:cxn modelId="{8268922C-9004-4994-89EA-112B07B81A16}" type="presParOf" srcId="{9F671FDF-1D11-436C-A37F-A751D83EA309}" destId="{F37EB5F7-21D1-44DD-A151-ACD5A60035E0}" srcOrd="1" destOrd="0" presId="urn:microsoft.com/office/officeart/2005/8/layout/list1"/>
    <dgm:cxn modelId="{16811B90-C709-49C1-8E02-833680815273}" type="presParOf" srcId="{9F671FDF-1D11-436C-A37F-A751D83EA309}" destId="{BAFB3971-259F-471D-9249-CCA0B4C23DA3}"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ED5B5415-6B45-4FB2-95C6-3993023A5E7F}" type="doc">
      <dgm:prSet loTypeId="urn:microsoft.com/office/officeart/2008/layout/LinedList" loCatId="list" qsTypeId="urn:microsoft.com/office/officeart/2005/8/quickstyle/simple5" qsCatId="simple" csTypeId="urn:microsoft.com/office/officeart/2005/8/colors/accent0_3" csCatId="mainScheme"/>
      <dgm:spPr/>
      <dgm:t>
        <a:bodyPr/>
        <a:lstStyle/>
        <a:p>
          <a:endParaRPr lang="en-US"/>
        </a:p>
      </dgm:t>
    </dgm:pt>
    <dgm:pt modelId="{A3A004A7-D391-4AA0-ACBB-D8E120652C8F}">
      <dgm:prSet/>
      <dgm:spPr/>
      <dgm:t>
        <a:bodyPr/>
        <a:lstStyle/>
        <a:p>
          <a:r>
            <a:rPr lang="en-US" b="1"/>
            <a:t>Hạn chế:</a:t>
          </a:r>
          <a:endParaRPr lang="en-US"/>
        </a:p>
      </dgm:t>
    </dgm:pt>
    <dgm:pt modelId="{775AB5EB-8B5F-4571-8242-A3895A9DF246}" type="parTrans" cxnId="{F32506B9-3FF9-4C28-B230-B785B00F7EDD}">
      <dgm:prSet/>
      <dgm:spPr/>
      <dgm:t>
        <a:bodyPr/>
        <a:lstStyle/>
        <a:p>
          <a:endParaRPr lang="en-US"/>
        </a:p>
      </dgm:t>
    </dgm:pt>
    <dgm:pt modelId="{069C4158-73AF-41D8-8C27-393C4A0DD4C4}" type="sibTrans" cxnId="{F32506B9-3FF9-4C28-B230-B785B00F7EDD}">
      <dgm:prSet/>
      <dgm:spPr/>
      <dgm:t>
        <a:bodyPr/>
        <a:lstStyle/>
        <a:p>
          <a:endParaRPr lang="en-US"/>
        </a:p>
      </dgm:t>
    </dgm:pt>
    <dgm:pt modelId="{2820AF7A-7BA8-4A06-9EA2-5990C0E54D00}">
      <dgm:prSet/>
      <dgm:spPr/>
      <dgm:t>
        <a:bodyPr/>
        <a:lstStyle/>
        <a:p>
          <a:r>
            <a:rPr lang="en-US"/>
            <a:t>Thiếu chức năng thêm sản phẩm vào giỏ hàng.</a:t>
          </a:r>
        </a:p>
      </dgm:t>
    </dgm:pt>
    <dgm:pt modelId="{C20AB04D-1B60-4AC2-928A-A552D1D752D3}" type="parTrans" cxnId="{EB84629D-33A4-4F58-95F2-CF0BD2B57D89}">
      <dgm:prSet/>
      <dgm:spPr/>
      <dgm:t>
        <a:bodyPr/>
        <a:lstStyle/>
        <a:p>
          <a:endParaRPr lang="en-US"/>
        </a:p>
      </dgm:t>
    </dgm:pt>
    <dgm:pt modelId="{D1AED11B-0910-4A00-86CA-B8FB91F74295}" type="sibTrans" cxnId="{EB84629D-33A4-4F58-95F2-CF0BD2B57D89}">
      <dgm:prSet/>
      <dgm:spPr/>
      <dgm:t>
        <a:bodyPr/>
        <a:lstStyle/>
        <a:p>
          <a:endParaRPr lang="en-US"/>
        </a:p>
      </dgm:t>
    </dgm:pt>
    <dgm:pt modelId="{4C953DD5-5498-455D-97D9-769A64A5E5F8}">
      <dgm:prSet/>
      <dgm:spPr/>
      <dgm:t>
        <a:bodyPr/>
        <a:lstStyle/>
        <a:p>
          <a:r>
            <a:rPr lang="en-US"/>
            <a:t>Thiếu chức năng đăng nhập và đăng kí tài khoản.</a:t>
          </a:r>
        </a:p>
      </dgm:t>
    </dgm:pt>
    <dgm:pt modelId="{ED117C69-E448-425C-95EE-467742097D5A}" type="parTrans" cxnId="{E7D61763-D72F-4A44-ADF5-051B465D36F1}">
      <dgm:prSet/>
      <dgm:spPr/>
      <dgm:t>
        <a:bodyPr/>
        <a:lstStyle/>
        <a:p>
          <a:endParaRPr lang="en-US"/>
        </a:p>
      </dgm:t>
    </dgm:pt>
    <dgm:pt modelId="{938686F2-AA29-433C-805B-0F1C31C6C43E}" type="sibTrans" cxnId="{E7D61763-D72F-4A44-ADF5-051B465D36F1}">
      <dgm:prSet/>
      <dgm:spPr/>
      <dgm:t>
        <a:bodyPr/>
        <a:lstStyle/>
        <a:p>
          <a:endParaRPr lang="en-US"/>
        </a:p>
      </dgm:t>
    </dgm:pt>
    <dgm:pt modelId="{A70EAA29-DD39-48E0-8236-480A3467645E}">
      <dgm:prSet/>
      <dgm:spPr/>
      <dgm:t>
        <a:bodyPr/>
        <a:lstStyle/>
        <a:p>
          <a:r>
            <a:rPr lang="en-US"/>
            <a:t>Chức năng quản lý hóa đơn đặt hang còn sơ xày.</a:t>
          </a:r>
        </a:p>
      </dgm:t>
    </dgm:pt>
    <dgm:pt modelId="{C56EC5DF-0C35-4443-B899-875835D98CDF}" type="parTrans" cxnId="{00290C01-CCC7-49B8-AC17-7AC071BC58C3}">
      <dgm:prSet/>
      <dgm:spPr/>
      <dgm:t>
        <a:bodyPr/>
        <a:lstStyle/>
        <a:p>
          <a:endParaRPr lang="en-US"/>
        </a:p>
      </dgm:t>
    </dgm:pt>
    <dgm:pt modelId="{93959315-7EC4-442E-8DEC-ED8B69EE6284}" type="sibTrans" cxnId="{00290C01-CCC7-49B8-AC17-7AC071BC58C3}">
      <dgm:prSet/>
      <dgm:spPr/>
      <dgm:t>
        <a:bodyPr/>
        <a:lstStyle/>
        <a:p>
          <a:endParaRPr lang="en-US"/>
        </a:p>
      </dgm:t>
    </dgm:pt>
    <dgm:pt modelId="{034DC029-1AA6-49A6-BEBF-359A124846C8}">
      <dgm:prSet/>
      <dgm:spPr/>
      <dgm:t>
        <a:bodyPr/>
        <a:lstStyle/>
        <a:p>
          <a:r>
            <a:rPr lang="en-US"/>
            <a:t>Giao diện còn sơ xài chưa được nâng cấp</a:t>
          </a:r>
        </a:p>
      </dgm:t>
    </dgm:pt>
    <dgm:pt modelId="{FA205BFC-5422-4CBE-B3D9-B7D3521EF21F}" type="parTrans" cxnId="{64BC8877-DE07-4C77-AA69-DD9E470F1A7F}">
      <dgm:prSet/>
      <dgm:spPr/>
      <dgm:t>
        <a:bodyPr/>
        <a:lstStyle/>
        <a:p>
          <a:endParaRPr lang="en-US"/>
        </a:p>
      </dgm:t>
    </dgm:pt>
    <dgm:pt modelId="{241D09C2-91E1-4749-BD23-61A8CD2FF706}" type="sibTrans" cxnId="{64BC8877-DE07-4C77-AA69-DD9E470F1A7F}">
      <dgm:prSet/>
      <dgm:spPr/>
      <dgm:t>
        <a:bodyPr/>
        <a:lstStyle/>
        <a:p>
          <a:endParaRPr lang="en-US"/>
        </a:p>
      </dgm:t>
    </dgm:pt>
    <dgm:pt modelId="{DC916BD1-43CB-4A64-8965-E53A03F5AD85}">
      <dgm:prSet/>
      <dgm:spPr/>
      <dgm:t>
        <a:bodyPr/>
        <a:lstStyle/>
        <a:p>
          <a:r>
            <a:rPr lang="en-US"/>
            <a:t>Số lượng sản phẩm hạn chế</a:t>
          </a:r>
        </a:p>
      </dgm:t>
    </dgm:pt>
    <dgm:pt modelId="{C32E7176-E9CC-4899-9225-192E33C7F2D8}" type="parTrans" cxnId="{3E6403AA-99CD-441C-B3E9-D6C1228A7F56}">
      <dgm:prSet/>
      <dgm:spPr/>
      <dgm:t>
        <a:bodyPr/>
        <a:lstStyle/>
        <a:p>
          <a:endParaRPr lang="en-US"/>
        </a:p>
      </dgm:t>
    </dgm:pt>
    <dgm:pt modelId="{E2C887DC-10F8-4AFD-AEB6-4392FF58990E}" type="sibTrans" cxnId="{3E6403AA-99CD-441C-B3E9-D6C1228A7F56}">
      <dgm:prSet/>
      <dgm:spPr/>
      <dgm:t>
        <a:bodyPr/>
        <a:lstStyle/>
        <a:p>
          <a:endParaRPr lang="en-US"/>
        </a:p>
      </dgm:t>
    </dgm:pt>
    <dgm:pt modelId="{24346DB3-DA3B-466F-AEC7-8F85752BEAC6}" type="pres">
      <dgm:prSet presAssocID="{ED5B5415-6B45-4FB2-95C6-3993023A5E7F}" presName="vert0" presStyleCnt="0">
        <dgm:presLayoutVars>
          <dgm:dir/>
          <dgm:animOne val="branch"/>
          <dgm:animLvl val="lvl"/>
        </dgm:presLayoutVars>
      </dgm:prSet>
      <dgm:spPr/>
    </dgm:pt>
    <dgm:pt modelId="{8DD51BC9-BD51-411C-BA0C-C5B0D8637821}" type="pres">
      <dgm:prSet presAssocID="{A3A004A7-D391-4AA0-ACBB-D8E120652C8F}" presName="thickLine" presStyleLbl="alignNode1" presStyleIdx="0" presStyleCnt="1"/>
      <dgm:spPr/>
    </dgm:pt>
    <dgm:pt modelId="{F31463A2-8859-483D-BB1F-0EF295960D4A}" type="pres">
      <dgm:prSet presAssocID="{A3A004A7-D391-4AA0-ACBB-D8E120652C8F}" presName="horz1" presStyleCnt="0"/>
      <dgm:spPr/>
    </dgm:pt>
    <dgm:pt modelId="{22088045-A0C8-423A-90C7-45A4DF75442C}" type="pres">
      <dgm:prSet presAssocID="{A3A004A7-D391-4AA0-ACBB-D8E120652C8F}" presName="tx1" presStyleLbl="revTx" presStyleIdx="0" presStyleCnt="6"/>
      <dgm:spPr/>
    </dgm:pt>
    <dgm:pt modelId="{A9B060D6-9718-4395-A5FD-DC6231F8E665}" type="pres">
      <dgm:prSet presAssocID="{A3A004A7-D391-4AA0-ACBB-D8E120652C8F}" presName="vert1" presStyleCnt="0"/>
      <dgm:spPr/>
    </dgm:pt>
    <dgm:pt modelId="{7DB610A1-D7EB-4BE3-B14D-3F6C40FE39E3}" type="pres">
      <dgm:prSet presAssocID="{2820AF7A-7BA8-4A06-9EA2-5990C0E54D00}" presName="vertSpace2a" presStyleCnt="0"/>
      <dgm:spPr/>
    </dgm:pt>
    <dgm:pt modelId="{D77D9BC7-EBE8-49AD-8ADA-733113B17133}" type="pres">
      <dgm:prSet presAssocID="{2820AF7A-7BA8-4A06-9EA2-5990C0E54D00}" presName="horz2" presStyleCnt="0"/>
      <dgm:spPr/>
    </dgm:pt>
    <dgm:pt modelId="{ECDFD74E-DBBD-43E1-81AC-5EF84B627D4A}" type="pres">
      <dgm:prSet presAssocID="{2820AF7A-7BA8-4A06-9EA2-5990C0E54D00}" presName="horzSpace2" presStyleCnt="0"/>
      <dgm:spPr/>
    </dgm:pt>
    <dgm:pt modelId="{FB65A5EB-D6A7-4094-9759-D670692DFD16}" type="pres">
      <dgm:prSet presAssocID="{2820AF7A-7BA8-4A06-9EA2-5990C0E54D00}" presName="tx2" presStyleLbl="revTx" presStyleIdx="1" presStyleCnt="6"/>
      <dgm:spPr/>
    </dgm:pt>
    <dgm:pt modelId="{0A1376E3-5E83-4126-BB71-626C5693D70C}" type="pres">
      <dgm:prSet presAssocID="{2820AF7A-7BA8-4A06-9EA2-5990C0E54D00}" presName="vert2" presStyleCnt="0"/>
      <dgm:spPr/>
    </dgm:pt>
    <dgm:pt modelId="{DC118CE2-7E71-4782-A0B7-B9EC9AA99B7A}" type="pres">
      <dgm:prSet presAssocID="{2820AF7A-7BA8-4A06-9EA2-5990C0E54D00}" presName="thinLine2b" presStyleLbl="callout" presStyleIdx="0" presStyleCnt="5"/>
      <dgm:spPr/>
    </dgm:pt>
    <dgm:pt modelId="{B2062B1E-06B5-46A3-B47C-E8E4497944EB}" type="pres">
      <dgm:prSet presAssocID="{2820AF7A-7BA8-4A06-9EA2-5990C0E54D00}" presName="vertSpace2b" presStyleCnt="0"/>
      <dgm:spPr/>
    </dgm:pt>
    <dgm:pt modelId="{1C02616E-12F7-4A55-84DD-9B07D7B96550}" type="pres">
      <dgm:prSet presAssocID="{4C953DD5-5498-455D-97D9-769A64A5E5F8}" presName="horz2" presStyleCnt="0"/>
      <dgm:spPr/>
    </dgm:pt>
    <dgm:pt modelId="{E0C84E41-E7BB-4F52-9665-45E16DF9D25B}" type="pres">
      <dgm:prSet presAssocID="{4C953DD5-5498-455D-97D9-769A64A5E5F8}" presName="horzSpace2" presStyleCnt="0"/>
      <dgm:spPr/>
    </dgm:pt>
    <dgm:pt modelId="{7ED67E5F-FD53-4CA2-9394-BEF19EC891B6}" type="pres">
      <dgm:prSet presAssocID="{4C953DD5-5498-455D-97D9-769A64A5E5F8}" presName="tx2" presStyleLbl="revTx" presStyleIdx="2" presStyleCnt="6"/>
      <dgm:spPr/>
    </dgm:pt>
    <dgm:pt modelId="{0BE9C881-77FA-416E-8E41-8228B9C877E6}" type="pres">
      <dgm:prSet presAssocID="{4C953DD5-5498-455D-97D9-769A64A5E5F8}" presName="vert2" presStyleCnt="0"/>
      <dgm:spPr/>
    </dgm:pt>
    <dgm:pt modelId="{A7F20770-5963-450C-ACFD-524E9CDAAF12}" type="pres">
      <dgm:prSet presAssocID="{4C953DD5-5498-455D-97D9-769A64A5E5F8}" presName="thinLine2b" presStyleLbl="callout" presStyleIdx="1" presStyleCnt="5"/>
      <dgm:spPr/>
    </dgm:pt>
    <dgm:pt modelId="{74D9B91A-23E5-49C5-9471-410A33CDA5C2}" type="pres">
      <dgm:prSet presAssocID="{4C953DD5-5498-455D-97D9-769A64A5E5F8}" presName="vertSpace2b" presStyleCnt="0"/>
      <dgm:spPr/>
    </dgm:pt>
    <dgm:pt modelId="{517D3B4A-D594-476B-A1E7-0FA5CB864912}" type="pres">
      <dgm:prSet presAssocID="{A70EAA29-DD39-48E0-8236-480A3467645E}" presName="horz2" presStyleCnt="0"/>
      <dgm:spPr/>
    </dgm:pt>
    <dgm:pt modelId="{8A06C8D2-5018-46C6-93A2-904AFB741002}" type="pres">
      <dgm:prSet presAssocID="{A70EAA29-DD39-48E0-8236-480A3467645E}" presName="horzSpace2" presStyleCnt="0"/>
      <dgm:spPr/>
    </dgm:pt>
    <dgm:pt modelId="{82BC788E-EDF6-4DE6-96F2-473F3D88618D}" type="pres">
      <dgm:prSet presAssocID="{A70EAA29-DD39-48E0-8236-480A3467645E}" presName="tx2" presStyleLbl="revTx" presStyleIdx="3" presStyleCnt="6"/>
      <dgm:spPr/>
    </dgm:pt>
    <dgm:pt modelId="{F6764E7E-1813-4C9D-B664-1EAA17A4AB5D}" type="pres">
      <dgm:prSet presAssocID="{A70EAA29-DD39-48E0-8236-480A3467645E}" presName="vert2" presStyleCnt="0"/>
      <dgm:spPr/>
    </dgm:pt>
    <dgm:pt modelId="{3DEB6DFD-CBFA-4BF9-98FE-D1E64751D82F}" type="pres">
      <dgm:prSet presAssocID="{A70EAA29-DD39-48E0-8236-480A3467645E}" presName="thinLine2b" presStyleLbl="callout" presStyleIdx="2" presStyleCnt="5"/>
      <dgm:spPr/>
    </dgm:pt>
    <dgm:pt modelId="{D6CFC9AB-1F41-494E-ADB6-6AF2C527266C}" type="pres">
      <dgm:prSet presAssocID="{A70EAA29-DD39-48E0-8236-480A3467645E}" presName="vertSpace2b" presStyleCnt="0"/>
      <dgm:spPr/>
    </dgm:pt>
    <dgm:pt modelId="{E4300C2D-2445-4A22-BA2C-CAAE32294576}" type="pres">
      <dgm:prSet presAssocID="{034DC029-1AA6-49A6-BEBF-359A124846C8}" presName="horz2" presStyleCnt="0"/>
      <dgm:spPr/>
    </dgm:pt>
    <dgm:pt modelId="{9D9A40DD-DF5B-4950-B212-8045B05C41F9}" type="pres">
      <dgm:prSet presAssocID="{034DC029-1AA6-49A6-BEBF-359A124846C8}" presName="horzSpace2" presStyleCnt="0"/>
      <dgm:spPr/>
    </dgm:pt>
    <dgm:pt modelId="{424019BA-310D-4A81-88F9-87A927D5EB40}" type="pres">
      <dgm:prSet presAssocID="{034DC029-1AA6-49A6-BEBF-359A124846C8}" presName="tx2" presStyleLbl="revTx" presStyleIdx="4" presStyleCnt="6"/>
      <dgm:spPr/>
    </dgm:pt>
    <dgm:pt modelId="{055F07AD-4C66-4D02-AA74-389827DDB91A}" type="pres">
      <dgm:prSet presAssocID="{034DC029-1AA6-49A6-BEBF-359A124846C8}" presName="vert2" presStyleCnt="0"/>
      <dgm:spPr/>
    </dgm:pt>
    <dgm:pt modelId="{CAE9E924-3E5C-4629-BD27-6BC328BDBB9B}" type="pres">
      <dgm:prSet presAssocID="{034DC029-1AA6-49A6-BEBF-359A124846C8}" presName="thinLine2b" presStyleLbl="callout" presStyleIdx="3" presStyleCnt="5"/>
      <dgm:spPr/>
    </dgm:pt>
    <dgm:pt modelId="{6F5DEEBB-5977-43FD-8BBF-EAED472F2EA1}" type="pres">
      <dgm:prSet presAssocID="{034DC029-1AA6-49A6-BEBF-359A124846C8}" presName="vertSpace2b" presStyleCnt="0"/>
      <dgm:spPr/>
    </dgm:pt>
    <dgm:pt modelId="{B29AC322-CBE3-4FD1-A16D-395D8975D5F3}" type="pres">
      <dgm:prSet presAssocID="{DC916BD1-43CB-4A64-8965-E53A03F5AD85}" presName="horz2" presStyleCnt="0"/>
      <dgm:spPr/>
    </dgm:pt>
    <dgm:pt modelId="{0D0B27E7-73C4-4127-BAA1-142833C779EA}" type="pres">
      <dgm:prSet presAssocID="{DC916BD1-43CB-4A64-8965-E53A03F5AD85}" presName="horzSpace2" presStyleCnt="0"/>
      <dgm:spPr/>
    </dgm:pt>
    <dgm:pt modelId="{521F61CA-9C47-44A2-A81E-7B8FFA79FD21}" type="pres">
      <dgm:prSet presAssocID="{DC916BD1-43CB-4A64-8965-E53A03F5AD85}" presName="tx2" presStyleLbl="revTx" presStyleIdx="5" presStyleCnt="6"/>
      <dgm:spPr/>
    </dgm:pt>
    <dgm:pt modelId="{C9661A6A-F98D-4767-AD94-E5A37A80769A}" type="pres">
      <dgm:prSet presAssocID="{DC916BD1-43CB-4A64-8965-E53A03F5AD85}" presName="vert2" presStyleCnt="0"/>
      <dgm:spPr/>
    </dgm:pt>
    <dgm:pt modelId="{61CEC841-5FAE-4920-9015-3B11AF80935E}" type="pres">
      <dgm:prSet presAssocID="{DC916BD1-43CB-4A64-8965-E53A03F5AD85}" presName="thinLine2b" presStyleLbl="callout" presStyleIdx="4" presStyleCnt="5"/>
      <dgm:spPr/>
    </dgm:pt>
    <dgm:pt modelId="{7A55D252-CF4D-4604-A1FC-DC31A700CAC1}" type="pres">
      <dgm:prSet presAssocID="{DC916BD1-43CB-4A64-8965-E53A03F5AD85}" presName="vertSpace2b" presStyleCnt="0"/>
      <dgm:spPr/>
    </dgm:pt>
  </dgm:ptLst>
  <dgm:cxnLst>
    <dgm:cxn modelId="{00290C01-CCC7-49B8-AC17-7AC071BC58C3}" srcId="{A3A004A7-D391-4AA0-ACBB-D8E120652C8F}" destId="{A70EAA29-DD39-48E0-8236-480A3467645E}" srcOrd="2" destOrd="0" parTransId="{C56EC5DF-0C35-4443-B899-875835D98CDF}" sibTransId="{93959315-7EC4-442E-8DEC-ED8B69EE6284}"/>
    <dgm:cxn modelId="{0AAE7E08-43D7-4ACD-8AFC-7987EC7CF58B}" type="presOf" srcId="{034DC029-1AA6-49A6-BEBF-359A124846C8}" destId="{424019BA-310D-4A81-88F9-87A927D5EB40}" srcOrd="0" destOrd="0" presId="urn:microsoft.com/office/officeart/2008/layout/LinedList"/>
    <dgm:cxn modelId="{8F6D9C1C-A8EA-4F8D-B43A-527CC1E1D18A}" type="presOf" srcId="{4C953DD5-5498-455D-97D9-769A64A5E5F8}" destId="{7ED67E5F-FD53-4CA2-9394-BEF19EC891B6}" srcOrd="0" destOrd="0" presId="urn:microsoft.com/office/officeart/2008/layout/LinedList"/>
    <dgm:cxn modelId="{9D0FDE29-84EF-4744-92C3-A9FD5BECC950}" type="presOf" srcId="{A70EAA29-DD39-48E0-8236-480A3467645E}" destId="{82BC788E-EDF6-4DE6-96F2-473F3D88618D}" srcOrd="0" destOrd="0" presId="urn:microsoft.com/office/officeart/2008/layout/LinedList"/>
    <dgm:cxn modelId="{E7D61763-D72F-4A44-ADF5-051B465D36F1}" srcId="{A3A004A7-D391-4AA0-ACBB-D8E120652C8F}" destId="{4C953DD5-5498-455D-97D9-769A64A5E5F8}" srcOrd="1" destOrd="0" parTransId="{ED117C69-E448-425C-95EE-467742097D5A}" sibTransId="{938686F2-AA29-433C-805B-0F1C31C6C43E}"/>
    <dgm:cxn modelId="{64BC8877-DE07-4C77-AA69-DD9E470F1A7F}" srcId="{A3A004A7-D391-4AA0-ACBB-D8E120652C8F}" destId="{034DC029-1AA6-49A6-BEBF-359A124846C8}" srcOrd="3" destOrd="0" parTransId="{FA205BFC-5422-4CBE-B3D9-B7D3521EF21F}" sibTransId="{241D09C2-91E1-4749-BD23-61A8CD2FF706}"/>
    <dgm:cxn modelId="{AD240F8B-61F1-4F96-9CD1-6E6CA34F950D}" type="presOf" srcId="{ED5B5415-6B45-4FB2-95C6-3993023A5E7F}" destId="{24346DB3-DA3B-466F-AEC7-8F85752BEAC6}" srcOrd="0" destOrd="0" presId="urn:microsoft.com/office/officeart/2008/layout/LinedList"/>
    <dgm:cxn modelId="{EB84629D-33A4-4F58-95F2-CF0BD2B57D89}" srcId="{A3A004A7-D391-4AA0-ACBB-D8E120652C8F}" destId="{2820AF7A-7BA8-4A06-9EA2-5990C0E54D00}" srcOrd="0" destOrd="0" parTransId="{C20AB04D-1B60-4AC2-928A-A552D1D752D3}" sibTransId="{D1AED11B-0910-4A00-86CA-B8FB91F74295}"/>
    <dgm:cxn modelId="{3E6403AA-99CD-441C-B3E9-D6C1228A7F56}" srcId="{A3A004A7-D391-4AA0-ACBB-D8E120652C8F}" destId="{DC916BD1-43CB-4A64-8965-E53A03F5AD85}" srcOrd="4" destOrd="0" parTransId="{C32E7176-E9CC-4899-9225-192E33C7F2D8}" sibTransId="{E2C887DC-10F8-4AFD-AEB6-4392FF58990E}"/>
    <dgm:cxn modelId="{F32506B9-3FF9-4C28-B230-B785B00F7EDD}" srcId="{ED5B5415-6B45-4FB2-95C6-3993023A5E7F}" destId="{A3A004A7-D391-4AA0-ACBB-D8E120652C8F}" srcOrd="0" destOrd="0" parTransId="{775AB5EB-8B5F-4571-8242-A3895A9DF246}" sibTransId="{069C4158-73AF-41D8-8C27-393C4A0DD4C4}"/>
    <dgm:cxn modelId="{DAD3EABC-201C-4429-9B0C-B462A428D835}" type="presOf" srcId="{2820AF7A-7BA8-4A06-9EA2-5990C0E54D00}" destId="{FB65A5EB-D6A7-4094-9759-D670692DFD16}" srcOrd="0" destOrd="0" presId="urn:microsoft.com/office/officeart/2008/layout/LinedList"/>
    <dgm:cxn modelId="{47E11CFE-9D10-4393-BA8C-02A9B36BC669}" type="presOf" srcId="{DC916BD1-43CB-4A64-8965-E53A03F5AD85}" destId="{521F61CA-9C47-44A2-A81E-7B8FFA79FD21}" srcOrd="0" destOrd="0" presId="urn:microsoft.com/office/officeart/2008/layout/LinedList"/>
    <dgm:cxn modelId="{21DA2FFF-E663-4D4E-90EE-AB2C08533DB0}" type="presOf" srcId="{A3A004A7-D391-4AA0-ACBB-D8E120652C8F}" destId="{22088045-A0C8-423A-90C7-45A4DF75442C}" srcOrd="0" destOrd="0" presId="urn:microsoft.com/office/officeart/2008/layout/LinedList"/>
    <dgm:cxn modelId="{D32ECD14-7DB3-48A8-AF22-C584B2CE952D}" type="presParOf" srcId="{24346DB3-DA3B-466F-AEC7-8F85752BEAC6}" destId="{8DD51BC9-BD51-411C-BA0C-C5B0D8637821}" srcOrd="0" destOrd="0" presId="urn:microsoft.com/office/officeart/2008/layout/LinedList"/>
    <dgm:cxn modelId="{4EC057ED-15F5-4AE0-91E1-17F8EEDF7A05}" type="presParOf" srcId="{24346DB3-DA3B-466F-AEC7-8F85752BEAC6}" destId="{F31463A2-8859-483D-BB1F-0EF295960D4A}" srcOrd="1" destOrd="0" presId="urn:microsoft.com/office/officeart/2008/layout/LinedList"/>
    <dgm:cxn modelId="{CF4755B6-6C90-4F87-96DF-D86599A69587}" type="presParOf" srcId="{F31463A2-8859-483D-BB1F-0EF295960D4A}" destId="{22088045-A0C8-423A-90C7-45A4DF75442C}" srcOrd="0" destOrd="0" presId="urn:microsoft.com/office/officeart/2008/layout/LinedList"/>
    <dgm:cxn modelId="{5912E9BD-A47A-4D11-8884-6E9D3A2F3766}" type="presParOf" srcId="{F31463A2-8859-483D-BB1F-0EF295960D4A}" destId="{A9B060D6-9718-4395-A5FD-DC6231F8E665}" srcOrd="1" destOrd="0" presId="urn:microsoft.com/office/officeart/2008/layout/LinedList"/>
    <dgm:cxn modelId="{C585CFF4-83F4-4545-911C-4A7785AFAFE1}" type="presParOf" srcId="{A9B060D6-9718-4395-A5FD-DC6231F8E665}" destId="{7DB610A1-D7EB-4BE3-B14D-3F6C40FE39E3}" srcOrd="0" destOrd="0" presId="urn:microsoft.com/office/officeart/2008/layout/LinedList"/>
    <dgm:cxn modelId="{0DB46D45-9E51-4475-825B-89C7BEDB93DE}" type="presParOf" srcId="{A9B060D6-9718-4395-A5FD-DC6231F8E665}" destId="{D77D9BC7-EBE8-49AD-8ADA-733113B17133}" srcOrd="1" destOrd="0" presId="urn:microsoft.com/office/officeart/2008/layout/LinedList"/>
    <dgm:cxn modelId="{E965EC95-243A-4BF1-87D7-59C9F91D4AFC}" type="presParOf" srcId="{D77D9BC7-EBE8-49AD-8ADA-733113B17133}" destId="{ECDFD74E-DBBD-43E1-81AC-5EF84B627D4A}" srcOrd="0" destOrd="0" presId="urn:microsoft.com/office/officeart/2008/layout/LinedList"/>
    <dgm:cxn modelId="{78BAAB51-28B2-45E3-943C-0B45D931B313}" type="presParOf" srcId="{D77D9BC7-EBE8-49AD-8ADA-733113B17133}" destId="{FB65A5EB-D6A7-4094-9759-D670692DFD16}" srcOrd="1" destOrd="0" presId="urn:microsoft.com/office/officeart/2008/layout/LinedList"/>
    <dgm:cxn modelId="{FD226549-7354-412E-9100-760EB938773E}" type="presParOf" srcId="{D77D9BC7-EBE8-49AD-8ADA-733113B17133}" destId="{0A1376E3-5E83-4126-BB71-626C5693D70C}" srcOrd="2" destOrd="0" presId="urn:microsoft.com/office/officeart/2008/layout/LinedList"/>
    <dgm:cxn modelId="{917F705E-088E-4FB5-8BA4-7BD042CE279E}" type="presParOf" srcId="{A9B060D6-9718-4395-A5FD-DC6231F8E665}" destId="{DC118CE2-7E71-4782-A0B7-B9EC9AA99B7A}" srcOrd="2" destOrd="0" presId="urn:microsoft.com/office/officeart/2008/layout/LinedList"/>
    <dgm:cxn modelId="{15D4F946-084C-43EF-8F7B-6554852D30AB}" type="presParOf" srcId="{A9B060D6-9718-4395-A5FD-DC6231F8E665}" destId="{B2062B1E-06B5-46A3-B47C-E8E4497944EB}" srcOrd="3" destOrd="0" presId="urn:microsoft.com/office/officeart/2008/layout/LinedList"/>
    <dgm:cxn modelId="{E159B022-EF2D-4034-A913-81BF32589739}" type="presParOf" srcId="{A9B060D6-9718-4395-A5FD-DC6231F8E665}" destId="{1C02616E-12F7-4A55-84DD-9B07D7B96550}" srcOrd="4" destOrd="0" presId="urn:microsoft.com/office/officeart/2008/layout/LinedList"/>
    <dgm:cxn modelId="{B6C57A94-0F46-4FCD-A9FA-BF5E7BE0B6D7}" type="presParOf" srcId="{1C02616E-12F7-4A55-84DD-9B07D7B96550}" destId="{E0C84E41-E7BB-4F52-9665-45E16DF9D25B}" srcOrd="0" destOrd="0" presId="urn:microsoft.com/office/officeart/2008/layout/LinedList"/>
    <dgm:cxn modelId="{F23D4107-0BD8-4D99-9959-AAF8CDB84E9D}" type="presParOf" srcId="{1C02616E-12F7-4A55-84DD-9B07D7B96550}" destId="{7ED67E5F-FD53-4CA2-9394-BEF19EC891B6}" srcOrd="1" destOrd="0" presId="urn:microsoft.com/office/officeart/2008/layout/LinedList"/>
    <dgm:cxn modelId="{C04984F2-99E0-4894-ABF8-867DE181F03C}" type="presParOf" srcId="{1C02616E-12F7-4A55-84DD-9B07D7B96550}" destId="{0BE9C881-77FA-416E-8E41-8228B9C877E6}" srcOrd="2" destOrd="0" presId="urn:microsoft.com/office/officeart/2008/layout/LinedList"/>
    <dgm:cxn modelId="{79DED420-8EBD-456D-99DC-99D77A226A78}" type="presParOf" srcId="{A9B060D6-9718-4395-A5FD-DC6231F8E665}" destId="{A7F20770-5963-450C-ACFD-524E9CDAAF12}" srcOrd="5" destOrd="0" presId="urn:microsoft.com/office/officeart/2008/layout/LinedList"/>
    <dgm:cxn modelId="{424F80E5-F17A-475A-A514-7C0E7B7E4AEF}" type="presParOf" srcId="{A9B060D6-9718-4395-A5FD-DC6231F8E665}" destId="{74D9B91A-23E5-49C5-9471-410A33CDA5C2}" srcOrd="6" destOrd="0" presId="urn:microsoft.com/office/officeart/2008/layout/LinedList"/>
    <dgm:cxn modelId="{C907A9F6-1388-472B-9E7A-84C90AEAC293}" type="presParOf" srcId="{A9B060D6-9718-4395-A5FD-DC6231F8E665}" destId="{517D3B4A-D594-476B-A1E7-0FA5CB864912}" srcOrd="7" destOrd="0" presId="urn:microsoft.com/office/officeart/2008/layout/LinedList"/>
    <dgm:cxn modelId="{19CC55FC-1DD2-4A63-9C9D-83C1E9A046C0}" type="presParOf" srcId="{517D3B4A-D594-476B-A1E7-0FA5CB864912}" destId="{8A06C8D2-5018-46C6-93A2-904AFB741002}" srcOrd="0" destOrd="0" presId="urn:microsoft.com/office/officeart/2008/layout/LinedList"/>
    <dgm:cxn modelId="{DB9D6BEC-449C-4B1E-AD94-31A9B4AAD11B}" type="presParOf" srcId="{517D3B4A-D594-476B-A1E7-0FA5CB864912}" destId="{82BC788E-EDF6-4DE6-96F2-473F3D88618D}" srcOrd="1" destOrd="0" presId="urn:microsoft.com/office/officeart/2008/layout/LinedList"/>
    <dgm:cxn modelId="{FE844FDD-457A-4018-8AE0-1F2C5E627AC1}" type="presParOf" srcId="{517D3B4A-D594-476B-A1E7-0FA5CB864912}" destId="{F6764E7E-1813-4C9D-B664-1EAA17A4AB5D}" srcOrd="2" destOrd="0" presId="urn:microsoft.com/office/officeart/2008/layout/LinedList"/>
    <dgm:cxn modelId="{BC8E7E36-E70B-43DD-B3AF-8AC41EEA7F26}" type="presParOf" srcId="{A9B060D6-9718-4395-A5FD-DC6231F8E665}" destId="{3DEB6DFD-CBFA-4BF9-98FE-D1E64751D82F}" srcOrd="8" destOrd="0" presId="urn:microsoft.com/office/officeart/2008/layout/LinedList"/>
    <dgm:cxn modelId="{6F99BE29-96BD-4575-A636-671C3C0B10BF}" type="presParOf" srcId="{A9B060D6-9718-4395-A5FD-DC6231F8E665}" destId="{D6CFC9AB-1F41-494E-ADB6-6AF2C527266C}" srcOrd="9" destOrd="0" presId="urn:microsoft.com/office/officeart/2008/layout/LinedList"/>
    <dgm:cxn modelId="{A5498046-3DE9-44DC-89AB-8D98BCFD4390}" type="presParOf" srcId="{A9B060D6-9718-4395-A5FD-DC6231F8E665}" destId="{E4300C2D-2445-4A22-BA2C-CAAE32294576}" srcOrd="10" destOrd="0" presId="urn:microsoft.com/office/officeart/2008/layout/LinedList"/>
    <dgm:cxn modelId="{B624983D-7EAB-4E38-BF0A-21FCBD38F3DE}" type="presParOf" srcId="{E4300C2D-2445-4A22-BA2C-CAAE32294576}" destId="{9D9A40DD-DF5B-4950-B212-8045B05C41F9}" srcOrd="0" destOrd="0" presId="urn:microsoft.com/office/officeart/2008/layout/LinedList"/>
    <dgm:cxn modelId="{33B07286-AB52-48E1-A33F-61FD07641300}" type="presParOf" srcId="{E4300C2D-2445-4A22-BA2C-CAAE32294576}" destId="{424019BA-310D-4A81-88F9-87A927D5EB40}" srcOrd="1" destOrd="0" presId="urn:microsoft.com/office/officeart/2008/layout/LinedList"/>
    <dgm:cxn modelId="{B9225D53-DF1B-46BF-8FA4-A48F5E9B46A9}" type="presParOf" srcId="{E4300C2D-2445-4A22-BA2C-CAAE32294576}" destId="{055F07AD-4C66-4D02-AA74-389827DDB91A}" srcOrd="2" destOrd="0" presId="urn:microsoft.com/office/officeart/2008/layout/LinedList"/>
    <dgm:cxn modelId="{A075A08B-B41E-4FC4-9D79-A44CFFC7F96A}" type="presParOf" srcId="{A9B060D6-9718-4395-A5FD-DC6231F8E665}" destId="{CAE9E924-3E5C-4629-BD27-6BC328BDBB9B}" srcOrd="11" destOrd="0" presId="urn:microsoft.com/office/officeart/2008/layout/LinedList"/>
    <dgm:cxn modelId="{71B6E4AD-62BA-476A-A67F-C066D65FEF25}" type="presParOf" srcId="{A9B060D6-9718-4395-A5FD-DC6231F8E665}" destId="{6F5DEEBB-5977-43FD-8BBF-EAED472F2EA1}" srcOrd="12" destOrd="0" presId="urn:microsoft.com/office/officeart/2008/layout/LinedList"/>
    <dgm:cxn modelId="{512F0412-D23E-4A9F-BFCE-4518AF744066}" type="presParOf" srcId="{A9B060D6-9718-4395-A5FD-DC6231F8E665}" destId="{B29AC322-CBE3-4FD1-A16D-395D8975D5F3}" srcOrd="13" destOrd="0" presId="urn:microsoft.com/office/officeart/2008/layout/LinedList"/>
    <dgm:cxn modelId="{309E07E1-3A5E-4E99-A696-7784811483D6}" type="presParOf" srcId="{B29AC322-CBE3-4FD1-A16D-395D8975D5F3}" destId="{0D0B27E7-73C4-4127-BAA1-142833C779EA}" srcOrd="0" destOrd="0" presId="urn:microsoft.com/office/officeart/2008/layout/LinedList"/>
    <dgm:cxn modelId="{E2FFBD1D-EEE3-4EEA-95BA-9A438F910D90}" type="presParOf" srcId="{B29AC322-CBE3-4FD1-A16D-395D8975D5F3}" destId="{521F61CA-9C47-44A2-A81E-7B8FFA79FD21}" srcOrd="1" destOrd="0" presId="urn:microsoft.com/office/officeart/2008/layout/LinedList"/>
    <dgm:cxn modelId="{FFDAAD03-DA28-4D7E-8BCD-72F1B17BC5F9}" type="presParOf" srcId="{B29AC322-CBE3-4FD1-A16D-395D8975D5F3}" destId="{C9661A6A-F98D-4767-AD94-E5A37A80769A}" srcOrd="2" destOrd="0" presId="urn:microsoft.com/office/officeart/2008/layout/LinedList"/>
    <dgm:cxn modelId="{84AC223F-52AE-4095-9B47-C7C10D4040B1}" type="presParOf" srcId="{A9B060D6-9718-4395-A5FD-DC6231F8E665}" destId="{61CEC841-5FAE-4920-9015-3B11AF80935E}" srcOrd="14" destOrd="0" presId="urn:microsoft.com/office/officeart/2008/layout/LinedList"/>
    <dgm:cxn modelId="{9D6905D0-FA6E-47FC-8633-1D329E07460D}" type="presParOf" srcId="{A9B060D6-9718-4395-A5FD-DC6231F8E665}" destId="{7A55D252-CF4D-4604-A1FC-DC31A700CAC1}"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D444BEC8-CE89-4F06-8912-1F6EB17B9C74}" type="doc">
      <dgm:prSet loTypeId="urn:microsoft.com/office/officeart/2005/8/layout/lProcess2" loCatId="list" qsTypeId="urn:microsoft.com/office/officeart/2005/8/quickstyle/simple1" qsCatId="simple" csTypeId="urn:microsoft.com/office/officeart/2005/8/colors/accent0_3" csCatId="mainScheme"/>
      <dgm:spPr/>
      <dgm:t>
        <a:bodyPr/>
        <a:lstStyle/>
        <a:p>
          <a:endParaRPr lang="en-US"/>
        </a:p>
      </dgm:t>
    </dgm:pt>
    <dgm:pt modelId="{9423EFAE-509D-4F77-AE72-B15FADD1134D}">
      <dgm:prSet/>
      <dgm:spPr/>
      <dgm:t>
        <a:bodyPr/>
        <a:lstStyle/>
        <a:p>
          <a:r>
            <a:rPr lang="en-US" b="1"/>
            <a:t>Hướng phát triển:</a:t>
          </a:r>
          <a:endParaRPr lang="en-US"/>
        </a:p>
      </dgm:t>
    </dgm:pt>
    <dgm:pt modelId="{B3E26636-8746-4E10-B57E-6FD830043CED}" type="parTrans" cxnId="{029FA883-616E-433E-B67E-844E158E4822}">
      <dgm:prSet/>
      <dgm:spPr/>
      <dgm:t>
        <a:bodyPr/>
        <a:lstStyle/>
        <a:p>
          <a:endParaRPr lang="en-US"/>
        </a:p>
      </dgm:t>
    </dgm:pt>
    <dgm:pt modelId="{E71BE212-7562-4BE0-B05F-2EE5158A9CDC}" type="sibTrans" cxnId="{029FA883-616E-433E-B67E-844E158E4822}">
      <dgm:prSet/>
      <dgm:spPr/>
      <dgm:t>
        <a:bodyPr/>
        <a:lstStyle/>
        <a:p>
          <a:endParaRPr lang="en-US"/>
        </a:p>
      </dgm:t>
    </dgm:pt>
    <dgm:pt modelId="{7559A61E-E924-471C-8BA2-97A95E0D86AB}">
      <dgm:prSet/>
      <dgm:spPr/>
      <dgm:t>
        <a:bodyPr/>
        <a:lstStyle/>
        <a:p>
          <a:r>
            <a:rPr lang="en-US"/>
            <a:t>Tối Ưu Hóa Trải Nghiệm Người Dùng: tăng cường phát triển,mở rộng thêm các chức năng mới để tạo ra trải nghiệm mua sắm trực tuyến trơn tru và thuận lợi hơn.</a:t>
          </a:r>
        </a:p>
      </dgm:t>
    </dgm:pt>
    <dgm:pt modelId="{D96047D7-5324-40A4-B13C-404161FA021F}" type="parTrans" cxnId="{1516BD0E-FE85-4A35-9C15-CBDF343AAE01}">
      <dgm:prSet/>
      <dgm:spPr/>
      <dgm:t>
        <a:bodyPr/>
        <a:lstStyle/>
        <a:p>
          <a:endParaRPr lang="en-US"/>
        </a:p>
      </dgm:t>
    </dgm:pt>
    <dgm:pt modelId="{3AC4CBDA-F60D-4A8B-9702-5E8C16548BC3}" type="sibTrans" cxnId="{1516BD0E-FE85-4A35-9C15-CBDF343AAE01}">
      <dgm:prSet/>
      <dgm:spPr/>
      <dgm:t>
        <a:bodyPr/>
        <a:lstStyle/>
        <a:p>
          <a:endParaRPr lang="en-US"/>
        </a:p>
      </dgm:t>
    </dgm:pt>
    <dgm:pt modelId="{45B678B8-36F2-4893-99D7-2257E0B08358}">
      <dgm:prSet/>
      <dgm:spPr/>
      <dgm:t>
        <a:bodyPr/>
        <a:lstStyle/>
        <a:p>
          <a:r>
            <a:rPr lang="en-US"/>
            <a:t>Mở Rộng Danh Mục Sản Phẩm: Thêm vào danh mục sản phẩm những loại mới và đa dạng để đáp ứng nhu cầu của khách hàng.</a:t>
          </a:r>
        </a:p>
      </dgm:t>
    </dgm:pt>
    <dgm:pt modelId="{63427B2A-338E-4AFE-92B3-52E77D893101}" type="parTrans" cxnId="{5A772F62-D0BB-4738-867C-CB14F837C8B9}">
      <dgm:prSet/>
      <dgm:spPr/>
      <dgm:t>
        <a:bodyPr/>
        <a:lstStyle/>
        <a:p>
          <a:endParaRPr lang="en-US"/>
        </a:p>
      </dgm:t>
    </dgm:pt>
    <dgm:pt modelId="{62AA70E5-DD86-40B0-87D9-98444C424BC1}" type="sibTrans" cxnId="{5A772F62-D0BB-4738-867C-CB14F837C8B9}">
      <dgm:prSet/>
      <dgm:spPr/>
      <dgm:t>
        <a:bodyPr/>
        <a:lstStyle/>
        <a:p>
          <a:endParaRPr lang="en-US"/>
        </a:p>
      </dgm:t>
    </dgm:pt>
    <dgm:pt modelId="{70EE6D36-4135-47B2-A37B-2B57FC627AF0}">
      <dgm:prSet/>
      <dgm:spPr/>
      <dgm:t>
        <a:bodyPr/>
        <a:lstStyle/>
        <a:p>
          <a:r>
            <a:rPr lang="en-US"/>
            <a:t>Học hỏi và tìm hiểu: tăng cường sự hiểu biết của bản thân từ việc học thêm những kiến thức cần thiết trong việc xây dựng và phát triển website.</a:t>
          </a:r>
        </a:p>
      </dgm:t>
    </dgm:pt>
    <dgm:pt modelId="{8B1D6198-D34B-44E2-AB6F-D67D1DC184D1}" type="parTrans" cxnId="{A16CD1A7-5CD8-44A1-B02F-CBD31E971681}">
      <dgm:prSet/>
      <dgm:spPr/>
      <dgm:t>
        <a:bodyPr/>
        <a:lstStyle/>
        <a:p>
          <a:endParaRPr lang="en-US"/>
        </a:p>
      </dgm:t>
    </dgm:pt>
    <dgm:pt modelId="{6F9CA54E-81F4-4CF6-AA01-63218116C5E3}" type="sibTrans" cxnId="{A16CD1A7-5CD8-44A1-B02F-CBD31E971681}">
      <dgm:prSet/>
      <dgm:spPr/>
      <dgm:t>
        <a:bodyPr/>
        <a:lstStyle/>
        <a:p>
          <a:endParaRPr lang="en-US"/>
        </a:p>
      </dgm:t>
    </dgm:pt>
    <dgm:pt modelId="{12425A94-3F43-46C2-A5B1-994ADB9D61BA}" type="pres">
      <dgm:prSet presAssocID="{D444BEC8-CE89-4F06-8912-1F6EB17B9C74}" presName="theList" presStyleCnt="0">
        <dgm:presLayoutVars>
          <dgm:dir/>
          <dgm:animLvl val="lvl"/>
          <dgm:resizeHandles val="exact"/>
        </dgm:presLayoutVars>
      </dgm:prSet>
      <dgm:spPr/>
    </dgm:pt>
    <dgm:pt modelId="{9CF2966E-AE3F-4810-B010-610AA86E2CBF}" type="pres">
      <dgm:prSet presAssocID="{9423EFAE-509D-4F77-AE72-B15FADD1134D}" presName="compNode" presStyleCnt="0"/>
      <dgm:spPr/>
    </dgm:pt>
    <dgm:pt modelId="{F5DC230C-E043-471A-AD54-D0CE333650FC}" type="pres">
      <dgm:prSet presAssocID="{9423EFAE-509D-4F77-AE72-B15FADD1134D}" presName="aNode" presStyleLbl="bgShp" presStyleIdx="0" presStyleCnt="1"/>
      <dgm:spPr/>
    </dgm:pt>
    <dgm:pt modelId="{5CE6FC82-84CE-46C7-A3B3-09B0B5C617E9}" type="pres">
      <dgm:prSet presAssocID="{9423EFAE-509D-4F77-AE72-B15FADD1134D}" presName="textNode" presStyleLbl="bgShp" presStyleIdx="0" presStyleCnt="1"/>
      <dgm:spPr/>
    </dgm:pt>
    <dgm:pt modelId="{ADDDE531-7CF6-44E2-A5F7-833870B42045}" type="pres">
      <dgm:prSet presAssocID="{9423EFAE-509D-4F77-AE72-B15FADD1134D}" presName="compChildNode" presStyleCnt="0"/>
      <dgm:spPr/>
    </dgm:pt>
    <dgm:pt modelId="{B8D112BF-E5EE-49C8-B547-A0A38FB57876}" type="pres">
      <dgm:prSet presAssocID="{9423EFAE-509D-4F77-AE72-B15FADD1134D}" presName="theInnerList" presStyleCnt="0"/>
      <dgm:spPr/>
    </dgm:pt>
    <dgm:pt modelId="{EABEB13D-BFCE-4540-9180-EA0E5B0B34DD}" type="pres">
      <dgm:prSet presAssocID="{7559A61E-E924-471C-8BA2-97A95E0D86AB}" presName="childNode" presStyleLbl="node1" presStyleIdx="0" presStyleCnt="3">
        <dgm:presLayoutVars>
          <dgm:bulletEnabled val="1"/>
        </dgm:presLayoutVars>
      </dgm:prSet>
      <dgm:spPr/>
    </dgm:pt>
    <dgm:pt modelId="{11117864-B5C8-4550-BC3C-4EB64E3BC4C6}" type="pres">
      <dgm:prSet presAssocID="{7559A61E-E924-471C-8BA2-97A95E0D86AB}" presName="aSpace2" presStyleCnt="0"/>
      <dgm:spPr/>
    </dgm:pt>
    <dgm:pt modelId="{F02867E3-0EB0-4C0B-8565-93778368748E}" type="pres">
      <dgm:prSet presAssocID="{45B678B8-36F2-4893-99D7-2257E0B08358}" presName="childNode" presStyleLbl="node1" presStyleIdx="1" presStyleCnt="3">
        <dgm:presLayoutVars>
          <dgm:bulletEnabled val="1"/>
        </dgm:presLayoutVars>
      </dgm:prSet>
      <dgm:spPr/>
    </dgm:pt>
    <dgm:pt modelId="{49ECBC25-1090-4D02-B0F4-FE8D5758FCB6}" type="pres">
      <dgm:prSet presAssocID="{45B678B8-36F2-4893-99D7-2257E0B08358}" presName="aSpace2" presStyleCnt="0"/>
      <dgm:spPr/>
    </dgm:pt>
    <dgm:pt modelId="{C34A8D3C-A37B-4334-98D6-ED2CEDC728AD}" type="pres">
      <dgm:prSet presAssocID="{70EE6D36-4135-47B2-A37B-2B57FC627AF0}" presName="childNode" presStyleLbl="node1" presStyleIdx="2" presStyleCnt="3">
        <dgm:presLayoutVars>
          <dgm:bulletEnabled val="1"/>
        </dgm:presLayoutVars>
      </dgm:prSet>
      <dgm:spPr/>
    </dgm:pt>
  </dgm:ptLst>
  <dgm:cxnLst>
    <dgm:cxn modelId="{1516BD0E-FE85-4A35-9C15-CBDF343AAE01}" srcId="{9423EFAE-509D-4F77-AE72-B15FADD1134D}" destId="{7559A61E-E924-471C-8BA2-97A95E0D86AB}" srcOrd="0" destOrd="0" parTransId="{D96047D7-5324-40A4-B13C-404161FA021F}" sibTransId="{3AC4CBDA-F60D-4A8B-9702-5E8C16548BC3}"/>
    <dgm:cxn modelId="{A00B261B-FA65-421C-82BD-9B74D628C3CF}" type="presOf" srcId="{70EE6D36-4135-47B2-A37B-2B57FC627AF0}" destId="{C34A8D3C-A37B-4334-98D6-ED2CEDC728AD}" srcOrd="0" destOrd="0" presId="urn:microsoft.com/office/officeart/2005/8/layout/lProcess2"/>
    <dgm:cxn modelId="{97A33560-FD4C-486E-9395-E5F4D44DE29D}" type="presOf" srcId="{9423EFAE-509D-4F77-AE72-B15FADD1134D}" destId="{5CE6FC82-84CE-46C7-A3B3-09B0B5C617E9}" srcOrd="1" destOrd="0" presId="urn:microsoft.com/office/officeart/2005/8/layout/lProcess2"/>
    <dgm:cxn modelId="{5A772F62-D0BB-4738-867C-CB14F837C8B9}" srcId="{9423EFAE-509D-4F77-AE72-B15FADD1134D}" destId="{45B678B8-36F2-4893-99D7-2257E0B08358}" srcOrd="1" destOrd="0" parTransId="{63427B2A-338E-4AFE-92B3-52E77D893101}" sibTransId="{62AA70E5-DD86-40B0-87D9-98444C424BC1}"/>
    <dgm:cxn modelId="{0315286D-94A5-4159-8197-83E59CB15908}" type="presOf" srcId="{45B678B8-36F2-4893-99D7-2257E0B08358}" destId="{F02867E3-0EB0-4C0B-8565-93778368748E}" srcOrd="0" destOrd="0" presId="urn:microsoft.com/office/officeart/2005/8/layout/lProcess2"/>
    <dgm:cxn modelId="{8D0E1459-2756-47DA-857F-ED519E145C11}" type="presOf" srcId="{D444BEC8-CE89-4F06-8912-1F6EB17B9C74}" destId="{12425A94-3F43-46C2-A5B1-994ADB9D61BA}" srcOrd="0" destOrd="0" presId="urn:microsoft.com/office/officeart/2005/8/layout/lProcess2"/>
    <dgm:cxn modelId="{029FA883-616E-433E-B67E-844E158E4822}" srcId="{D444BEC8-CE89-4F06-8912-1F6EB17B9C74}" destId="{9423EFAE-509D-4F77-AE72-B15FADD1134D}" srcOrd="0" destOrd="0" parTransId="{B3E26636-8746-4E10-B57E-6FD830043CED}" sibTransId="{E71BE212-7562-4BE0-B05F-2EE5158A9CDC}"/>
    <dgm:cxn modelId="{B645618A-B9A3-40B8-A633-043AD9E4FCC8}" type="presOf" srcId="{7559A61E-E924-471C-8BA2-97A95E0D86AB}" destId="{EABEB13D-BFCE-4540-9180-EA0E5B0B34DD}" srcOrd="0" destOrd="0" presId="urn:microsoft.com/office/officeart/2005/8/layout/lProcess2"/>
    <dgm:cxn modelId="{A16CD1A7-5CD8-44A1-B02F-CBD31E971681}" srcId="{9423EFAE-509D-4F77-AE72-B15FADD1134D}" destId="{70EE6D36-4135-47B2-A37B-2B57FC627AF0}" srcOrd="2" destOrd="0" parTransId="{8B1D6198-D34B-44E2-AB6F-D67D1DC184D1}" sibTransId="{6F9CA54E-81F4-4CF6-AA01-63218116C5E3}"/>
    <dgm:cxn modelId="{7EDD17E5-8081-476B-A122-8F14F4C0BCC4}" type="presOf" srcId="{9423EFAE-509D-4F77-AE72-B15FADD1134D}" destId="{F5DC230C-E043-471A-AD54-D0CE333650FC}" srcOrd="0" destOrd="0" presId="urn:microsoft.com/office/officeart/2005/8/layout/lProcess2"/>
    <dgm:cxn modelId="{3F1E723D-A5F4-432D-9421-4A2EF418483D}" type="presParOf" srcId="{12425A94-3F43-46C2-A5B1-994ADB9D61BA}" destId="{9CF2966E-AE3F-4810-B010-610AA86E2CBF}" srcOrd="0" destOrd="0" presId="urn:microsoft.com/office/officeart/2005/8/layout/lProcess2"/>
    <dgm:cxn modelId="{AC8B990F-11B9-4B75-995A-2A71E26B4A76}" type="presParOf" srcId="{9CF2966E-AE3F-4810-B010-610AA86E2CBF}" destId="{F5DC230C-E043-471A-AD54-D0CE333650FC}" srcOrd="0" destOrd="0" presId="urn:microsoft.com/office/officeart/2005/8/layout/lProcess2"/>
    <dgm:cxn modelId="{7F5BA9D5-B0FB-4D90-B121-02533021B0D3}" type="presParOf" srcId="{9CF2966E-AE3F-4810-B010-610AA86E2CBF}" destId="{5CE6FC82-84CE-46C7-A3B3-09B0B5C617E9}" srcOrd="1" destOrd="0" presId="urn:microsoft.com/office/officeart/2005/8/layout/lProcess2"/>
    <dgm:cxn modelId="{F1707E88-5492-4AF8-97F7-D5A2F8F2DCD6}" type="presParOf" srcId="{9CF2966E-AE3F-4810-B010-610AA86E2CBF}" destId="{ADDDE531-7CF6-44E2-A5F7-833870B42045}" srcOrd="2" destOrd="0" presId="urn:microsoft.com/office/officeart/2005/8/layout/lProcess2"/>
    <dgm:cxn modelId="{8F4C8E4A-6450-4E2D-AD9E-2A17DDD9F128}" type="presParOf" srcId="{ADDDE531-7CF6-44E2-A5F7-833870B42045}" destId="{B8D112BF-E5EE-49C8-B547-A0A38FB57876}" srcOrd="0" destOrd="0" presId="urn:microsoft.com/office/officeart/2005/8/layout/lProcess2"/>
    <dgm:cxn modelId="{10437701-DD20-4C67-8CBA-22A48DB5891A}" type="presParOf" srcId="{B8D112BF-E5EE-49C8-B547-A0A38FB57876}" destId="{EABEB13D-BFCE-4540-9180-EA0E5B0B34DD}" srcOrd="0" destOrd="0" presId="urn:microsoft.com/office/officeart/2005/8/layout/lProcess2"/>
    <dgm:cxn modelId="{6AD3D727-709B-49F7-8D81-FDBC94D2FDF7}" type="presParOf" srcId="{B8D112BF-E5EE-49C8-B547-A0A38FB57876}" destId="{11117864-B5C8-4550-BC3C-4EB64E3BC4C6}" srcOrd="1" destOrd="0" presId="urn:microsoft.com/office/officeart/2005/8/layout/lProcess2"/>
    <dgm:cxn modelId="{440D6EFF-AD32-4A85-903D-081E2E048D86}" type="presParOf" srcId="{B8D112BF-E5EE-49C8-B547-A0A38FB57876}" destId="{F02867E3-0EB0-4C0B-8565-93778368748E}" srcOrd="2" destOrd="0" presId="urn:microsoft.com/office/officeart/2005/8/layout/lProcess2"/>
    <dgm:cxn modelId="{B759D26C-D168-46FE-B824-45311E3AC99B}" type="presParOf" srcId="{B8D112BF-E5EE-49C8-B547-A0A38FB57876}" destId="{49ECBC25-1090-4D02-B0F4-FE8D5758FCB6}" srcOrd="3" destOrd="0" presId="urn:microsoft.com/office/officeart/2005/8/layout/lProcess2"/>
    <dgm:cxn modelId="{BF2A67BE-572F-497A-A767-6CC112B3E5A5}" type="presParOf" srcId="{B8D112BF-E5EE-49C8-B547-A0A38FB57876}" destId="{C34A8D3C-A37B-4334-98D6-ED2CEDC728AD}"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1FF72C-86C8-464E-A206-5857769A3C08}" type="doc">
      <dgm:prSet loTypeId="urn:microsoft.com/office/officeart/2008/layout/VerticalCurvedList" loCatId="list" qsTypeId="urn:microsoft.com/office/officeart/2005/8/quickstyle/simple1" qsCatId="simple" csTypeId="urn:microsoft.com/office/officeart/2005/8/colors/accent0_3" csCatId="mainScheme" phldr="1"/>
      <dgm:spPr/>
      <dgm:t>
        <a:bodyPr/>
        <a:lstStyle/>
        <a:p>
          <a:endParaRPr lang="en-US"/>
        </a:p>
      </dgm:t>
    </dgm:pt>
    <dgm:pt modelId="{B098FE61-5079-41B1-AA17-17C947FB7B34}">
      <dgm:prSet/>
      <dgm:spPr/>
      <dgm:t>
        <a:bodyPr/>
        <a:lstStyle/>
        <a:p>
          <a:r>
            <a:rPr lang="en-US"/>
            <a:t>Mục đích nghiên cứu ?</a:t>
          </a:r>
        </a:p>
      </dgm:t>
    </dgm:pt>
    <dgm:pt modelId="{D8E46C7F-6A9F-48B2-87B8-577673101440}" type="parTrans" cxnId="{F34F0909-8078-494D-AEBE-4FE96E9F04A6}">
      <dgm:prSet/>
      <dgm:spPr/>
      <dgm:t>
        <a:bodyPr/>
        <a:lstStyle/>
        <a:p>
          <a:endParaRPr lang="en-US"/>
        </a:p>
      </dgm:t>
    </dgm:pt>
    <dgm:pt modelId="{1D01AA79-A09C-46EF-BFC1-367C46B3FB88}" type="sibTrans" cxnId="{F34F0909-8078-494D-AEBE-4FE96E9F04A6}">
      <dgm:prSet/>
      <dgm:spPr/>
      <dgm:t>
        <a:bodyPr/>
        <a:lstStyle/>
        <a:p>
          <a:endParaRPr lang="en-US"/>
        </a:p>
      </dgm:t>
    </dgm:pt>
    <dgm:pt modelId="{068A43E0-835F-4D54-9DF2-14A7BF349698}">
      <dgm:prSet/>
      <dgm:spPr/>
      <dgm:t>
        <a:bodyPr/>
        <a:lstStyle/>
        <a:p>
          <a:r>
            <a:rPr lang="en-US"/>
            <a:t>Áp dụng kiến thức đã học</a:t>
          </a:r>
        </a:p>
      </dgm:t>
    </dgm:pt>
    <dgm:pt modelId="{1CFD5CB5-0262-425C-B08C-3191A46C57BE}" type="parTrans" cxnId="{862A42C8-8634-4594-8A89-9658851901D4}">
      <dgm:prSet/>
      <dgm:spPr/>
      <dgm:t>
        <a:bodyPr/>
        <a:lstStyle/>
        <a:p>
          <a:endParaRPr lang="en-US"/>
        </a:p>
      </dgm:t>
    </dgm:pt>
    <dgm:pt modelId="{349C5787-C617-4BCA-A489-82F0A72AFE22}" type="sibTrans" cxnId="{862A42C8-8634-4594-8A89-9658851901D4}">
      <dgm:prSet/>
      <dgm:spPr/>
      <dgm:t>
        <a:bodyPr/>
        <a:lstStyle/>
        <a:p>
          <a:endParaRPr lang="en-US"/>
        </a:p>
      </dgm:t>
    </dgm:pt>
    <dgm:pt modelId="{AFCF2AAA-D9A5-437C-9797-742292B18BA7}">
      <dgm:prSet/>
      <dgm:spPr/>
      <dgm:t>
        <a:bodyPr/>
        <a:lstStyle/>
        <a:p>
          <a:r>
            <a:rPr lang="en-US"/>
            <a:t>Xây dựng sản phẩm của bản thân</a:t>
          </a:r>
        </a:p>
      </dgm:t>
    </dgm:pt>
    <dgm:pt modelId="{D2C1B45C-79F5-4C5A-A9F5-F1DDF3C7A17A}" type="parTrans" cxnId="{54D50E15-DC04-4D6D-80A4-71DF3AC74B29}">
      <dgm:prSet/>
      <dgm:spPr/>
      <dgm:t>
        <a:bodyPr/>
        <a:lstStyle/>
        <a:p>
          <a:endParaRPr lang="en-US"/>
        </a:p>
      </dgm:t>
    </dgm:pt>
    <dgm:pt modelId="{D56683A5-50CB-4332-AACA-F913BFF5E866}" type="sibTrans" cxnId="{54D50E15-DC04-4D6D-80A4-71DF3AC74B29}">
      <dgm:prSet/>
      <dgm:spPr/>
      <dgm:t>
        <a:bodyPr/>
        <a:lstStyle/>
        <a:p>
          <a:endParaRPr lang="en-US"/>
        </a:p>
      </dgm:t>
    </dgm:pt>
    <dgm:pt modelId="{DE62BCB2-611E-45D9-A632-51F6B110F1C6}" type="pres">
      <dgm:prSet presAssocID="{801FF72C-86C8-464E-A206-5857769A3C08}" presName="Name0" presStyleCnt="0">
        <dgm:presLayoutVars>
          <dgm:chMax val="7"/>
          <dgm:chPref val="7"/>
          <dgm:dir/>
        </dgm:presLayoutVars>
      </dgm:prSet>
      <dgm:spPr/>
    </dgm:pt>
    <dgm:pt modelId="{416F490C-E5B9-496C-A19A-C41F492CF148}" type="pres">
      <dgm:prSet presAssocID="{801FF72C-86C8-464E-A206-5857769A3C08}" presName="Name1" presStyleCnt="0"/>
      <dgm:spPr/>
    </dgm:pt>
    <dgm:pt modelId="{7EF47046-5995-4635-93C2-D73749F223EF}" type="pres">
      <dgm:prSet presAssocID="{801FF72C-86C8-464E-A206-5857769A3C08}" presName="cycle" presStyleCnt="0"/>
      <dgm:spPr/>
    </dgm:pt>
    <dgm:pt modelId="{CCD75570-2B15-4FCD-B908-7E5E390C868C}" type="pres">
      <dgm:prSet presAssocID="{801FF72C-86C8-464E-A206-5857769A3C08}" presName="srcNode" presStyleLbl="node1" presStyleIdx="0" presStyleCnt="1"/>
      <dgm:spPr/>
    </dgm:pt>
    <dgm:pt modelId="{852CBCEE-70FF-4489-8CFB-5E88470CCF81}" type="pres">
      <dgm:prSet presAssocID="{801FF72C-86C8-464E-A206-5857769A3C08}" presName="conn" presStyleLbl="parChTrans1D2" presStyleIdx="0" presStyleCnt="1"/>
      <dgm:spPr/>
    </dgm:pt>
    <dgm:pt modelId="{8EB37938-37A3-44C9-8EF9-749B4B245314}" type="pres">
      <dgm:prSet presAssocID="{801FF72C-86C8-464E-A206-5857769A3C08}" presName="extraNode" presStyleLbl="node1" presStyleIdx="0" presStyleCnt="1"/>
      <dgm:spPr/>
    </dgm:pt>
    <dgm:pt modelId="{EB45F685-2A95-4CBC-9E4B-39138E86DA7E}" type="pres">
      <dgm:prSet presAssocID="{801FF72C-86C8-464E-A206-5857769A3C08}" presName="dstNode" presStyleLbl="node1" presStyleIdx="0" presStyleCnt="1"/>
      <dgm:spPr/>
    </dgm:pt>
    <dgm:pt modelId="{0555F6B5-E0DB-4A30-ABBE-4A5F7E3EA7B8}" type="pres">
      <dgm:prSet presAssocID="{B098FE61-5079-41B1-AA17-17C947FB7B34}" presName="text_1" presStyleLbl="node1" presStyleIdx="0" presStyleCnt="1">
        <dgm:presLayoutVars>
          <dgm:bulletEnabled val="1"/>
        </dgm:presLayoutVars>
      </dgm:prSet>
      <dgm:spPr/>
    </dgm:pt>
    <dgm:pt modelId="{313D7951-BF80-46EB-94A7-B73EBCF772C2}" type="pres">
      <dgm:prSet presAssocID="{B098FE61-5079-41B1-AA17-17C947FB7B34}" presName="accent_1" presStyleCnt="0"/>
      <dgm:spPr/>
    </dgm:pt>
    <dgm:pt modelId="{B5C20077-B5F1-4A11-9B95-2A021FE99C1D}" type="pres">
      <dgm:prSet presAssocID="{B098FE61-5079-41B1-AA17-17C947FB7B34}" presName="accentRepeatNode" presStyleLbl="solidFgAcc1" presStyleIdx="0" presStyleCnt="1"/>
      <dgm:spPr/>
    </dgm:pt>
  </dgm:ptLst>
  <dgm:cxnLst>
    <dgm:cxn modelId="{F34F0909-8078-494D-AEBE-4FE96E9F04A6}" srcId="{801FF72C-86C8-464E-A206-5857769A3C08}" destId="{B098FE61-5079-41B1-AA17-17C947FB7B34}" srcOrd="0" destOrd="0" parTransId="{D8E46C7F-6A9F-48B2-87B8-577673101440}" sibTransId="{1D01AA79-A09C-46EF-BFC1-367C46B3FB88}"/>
    <dgm:cxn modelId="{E199BC13-6A09-4893-B76B-4DAF1F8BAA10}" type="presOf" srcId="{AFCF2AAA-D9A5-437C-9797-742292B18BA7}" destId="{0555F6B5-E0DB-4A30-ABBE-4A5F7E3EA7B8}" srcOrd="0" destOrd="2" presId="urn:microsoft.com/office/officeart/2008/layout/VerticalCurvedList"/>
    <dgm:cxn modelId="{54D50E15-DC04-4D6D-80A4-71DF3AC74B29}" srcId="{B098FE61-5079-41B1-AA17-17C947FB7B34}" destId="{AFCF2AAA-D9A5-437C-9797-742292B18BA7}" srcOrd="1" destOrd="0" parTransId="{D2C1B45C-79F5-4C5A-A9F5-F1DDF3C7A17A}" sibTransId="{D56683A5-50CB-4332-AACA-F913BFF5E866}"/>
    <dgm:cxn modelId="{3825FA6B-5FFE-40BA-977D-DFA2FC6352D0}" type="presOf" srcId="{801FF72C-86C8-464E-A206-5857769A3C08}" destId="{DE62BCB2-611E-45D9-A632-51F6B110F1C6}" srcOrd="0" destOrd="0" presId="urn:microsoft.com/office/officeart/2008/layout/VerticalCurvedList"/>
    <dgm:cxn modelId="{109B1877-2B07-4F83-B1AC-DB10FD00775C}" type="presOf" srcId="{B098FE61-5079-41B1-AA17-17C947FB7B34}" destId="{0555F6B5-E0DB-4A30-ABBE-4A5F7E3EA7B8}" srcOrd="0" destOrd="0" presId="urn:microsoft.com/office/officeart/2008/layout/VerticalCurvedList"/>
    <dgm:cxn modelId="{827BCF57-BD18-49B9-8F79-0B83FF04B787}" type="presOf" srcId="{349C5787-C617-4BCA-A489-82F0A72AFE22}" destId="{852CBCEE-70FF-4489-8CFB-5E88470CCF81}" srcOrd="0" destOrd="0" presId="urn:microsoft.com/office/officeart/2008/layout/VerticalCurvedList"/>
    <dgm:cxn modelId="{F028C7B1-F68A-4E45-88CA-69147D93E586}" type="presOf" srcId="{068A43E0-835F-4D54-9DF2-14A7BF349698}" destId="{0555F6B5-E0DB-4A30-ABBE-4A5F7E3EA7B8}" srcOrd="0" destOrd="1" presId="urn:microsoft.com/office/officeart/2008/layout/VerticalCurvedList"/>
    <dgm:cxn modelId="{862A42C8-8634-4594-8A89-9658851901D4}" srcId="{B098FE61-5079-41B1-AA17-17C947FB7B34}" destId="{068A43E0-835F-4D54-9DF2-14A7BF349698}" srcOrd="0" destOrd="0" parTransId="{1CFD5CB5-0262-425C-B08C-3191A46C57BE}" sibTransId="{349C5787-C617-4BCA-A489-82F0A72AFE22}"/>
    <dgm:cxn modelId="{83D6ACAD-E308-4689-9D97-7FB268208E7B}" type="presParOf" srcId="{DE62BCB2-611E-45D9-A632-51F6B110F1C6}" destId="{416F490C-E5B9-496C-A19A-C41F492CF148}" srcOrd="0" destOrd="0" presId="urn:microsoft.com/office/officeart/2008/layout/VerticalCurvedList"/>
    <dgm:cxn modelId="{25FA28F9-BA68-408A-BFB6-41DD4E2583F5}" type="presParOf" srcId="{416F490C-E5B9-496C-A19A-C41F492CF148}" destId="{7EF47046-5995-4635-93C2-D73749F223EF}" srcOrd="0" destOrd="0" presId="urn:microsoft.com/office/officeart/2008/layout/VerticalCurvedList"/>
    <dgm:cxn modelId="{7FA3891F-2C82-4233-B2E1-A0614A6B2BF2}" type="presParOf" srcId="{7EF47046-5995-4635-93C2-D73749F223EF}" destId="{CCD75570-2B15-4FCD-B908-7E5E390C868C}" srcOrd="0" destOrd="0" presId="urn:microsoft.com/office/officeart/2008/layout/VerticalCurvedList"/>
    <dgm:cxn modelId="{AB752CF2-1B27-4259-B2FA-299AE5315258}" type="presParOf" srcId="{7EF47046-5995-4635-93C2-D73749F223EF}" destId="{852CBCEE-70FF-4489-8CFB-5E88470CCF81}" srcOrd="1" destOrd="0" presId="urn:microsoft.com/office/officeart/2008/layout/VerticalCurvedList"/>
    <dgm:cxn modelId="{1D9241BE-4E70-4A05-9E9C-8AB85F1462C3}" type="presParOf" srcId="{7EF47046-5995-4635-93C2-D73749F223EF}" destId="{8EB37938-37A3-44C9-8EF9-749B4B245314}" srcOrd="2" destOrd="0" presId="urn:microsoft.com/office/officeart/2008/layout/VerticalCurvedList"/>
    <dgm:cxn modelId="{C528A52D-3C25-4A65-8304-EFFBA6500C1E}" type="presParOf" srcId="{7EF47046-5995-4635-93C2-D73749F223EF}" destId="{EB45F685-2A95-4CBC-9E4B-39138E86DA7E}" srcOrd="3" destOrd="0" presId="urn:microsoft.com/office/officeart/2008/layout/VerticalCurvedList"/>
    <dgm:cxn modelId="{3A91E76C-1E37-4B7C-99C7-6AF9615AF49A}" type="presParOf" srcId="{416F490C-E5B9-496C-A19A-C41F492CF148}" destId="{0555F6B5-E0DB-4A30-ABBE-4A5F7E3EA7B8}" srcOrd="1" destOrd="0" presId="urn:microsoft.com/office/officeart/2008/layout/VerticalCurvedList"/>
    <dgm:cxn modelId="{B124EF83-C73C-42D0-A307-EDED0F225212}" type="presParOf" srcId="{416F490C-E5B9-496C-A19A-C41F492CF148}" destId="{313D7951-BF80-46EB-94A7-B73EBCF772C2}" srcOrd="2" destOrd="0" presId="urn:microsoft.com/office/officeart/2008/layout/VerticalCurvedList"/>
    <dgm:cxn modelId="{6F78D2AD-BD6E-4A4D-A72F-F7C4D3946CAA}" type="presParOf" srcId="{313D7951-BF80-46EB-94A7-B73EBCF772C2}" destId="{B5C20077-B5F1-4A11-9B95-2A021FE99C1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01FF72C-86C8-464E-A206-5857769A3C08}" type="doc">
      <dgm:prSet loTypeId="urn:microsoft.com/office/officeart/2008/layout/VerticalCurvedList" loCatId="list" qsTypeId="urn:microsoft.com/office/officeart/2005/8/quickstyle/simple1" qsCatId="simple" csTypeId="urn:microsoft.com/office/officeart/2005/8/colors/accent0_3" csCatId="mainScheme" phldr="1"/>
      <dgm:spPr/>
      <dgm:t>
        <a:bodyPr/>
        <a:lstStyle/>
        <a:p>
          <a:endParaRPr lang="en-US"/>
        </a:p>
      </dgm:t>
    </dgm:pt>
    <dgm:pt modelId="{B098FE61-5079-41B1-AA17-17C947FB7B34}">
      <dgm:prSet/>
      <dgm:spPr/>
      <dgm:t>
        <a:bodyPr/>
        <a:lstStyle/>
        <a:p>
          <a:r>
            <a:rPr lang="en-US"/>
            <a:t>Đối tượng nghiên cứu ?</a:t>
          </a:r>
        </a:p>
      </dgm:t>
    </dgm:pt>
    <dgm:pt modelId="{D8E46C7F-6A9F-48B2-87B8-577673101440}" type="parTrans" cxnId="{F34F0909-8078-494D-AEBE-4FE96E9F04A6}">
      <dgm:prSet/>
      <dgm:spPr/>
      <dgm:t>
        <a:bodyPr/>
        <a:lstStyle/>
        <a:p>
          <a:endParaRPr lang="en-US"/>
        </a:p>
      </dgm:t>
    </dgm:pt>
    <dgm:pt modelId="{1D01AA79-A09C-46EF-BFC1-367C46B3FB88}" type="sibTrans" cxnId="{F34F0909-8078-494D-AEBE-4FE96E9F04A6}">
      <dgm:prSet/>
      <dgm:spPr/>
      <dgm:t>
        <a:bodyPr/>
        <a:lstStyle/>
        <a:p>
          <a:endParaRPr lang="en-US"/>
        </a:p>
      </dgm:t>
    </dgm:pt>
    <dgm:pt modelId="{068A43E0-835F-4D54-9DF2-14A7BF349698}">
      <dgm:prSet/>
      <dgm:spPr/>
      <dgm:t>
        <a:bodyPr/>
        <a:lstStyle/>
        <a:p>
          <a:r>
            <a:rPr lang="en-US"/>
            <a:t>Người quản trị (quản trị viên) </a:t>
          </a:r>
        </a:p>
      </dgm:t>
    </dgm:pt>
    <dgm:pt modelId="{1CFD5CB5-0262-425C-B08C-3191A46C57BE}" type="parTrans" cxnId="{862A42C8-8634-4594-8A89-9658851901D4}">
      <dgm:prSet/>
      <dgm:spPr/>
      <dgm:t>
        <a:bodyPr/>
        <a:lstStyle/>
        <a:p>
          <a:endParaRPr lang="en-US"/>
        </a:p>
      </dgm:t>
    </dgm:pt>
    <dgm:pt modelId="{349C5787-C617-4BCA-A489-82F0A72AFE22}" type="sibTrans" cxnId="{862A42C8-8634-4594-8A89-9658851901D4}">
      <dgm:prSet/>
      <dgm:spPr/>
      <dgm:t>
        <a:bodyPr/>
        <a:lstStyle/>
        <a:p>
          <a:endParaRPr lang="en-US"/>
        </a:p>
      </dgm:t>
    </dgm:pt>
    <dgm:pt modelId="{AFCF2AAA-D9A5-437C-9797-742292B18BA7}">
      <dgm:prSet/>
      <dgm:spPr/>
      <dgm:t>
        <a:bodyPr/>
        <a:lstStyle/>
        <a:p>
          <a:r>
            <a:rPr lang="en-US"/>
            <a:t>Người sử dụng cuối cùng (người mua hàng)</a:t>
          </a:r>
        </a:p>
      </dgm:t>
    </dgm:pt>
    <dgm:pt modelId="{D2C1B45C-79F5-4C5A-A9F5-F1DDF3C7A17A}" type="parTrans" cxnId="{54D50E15-DC04-4D6D-80A4-71DF3AC74B29}">
      <dgm:prSet/>
      <dgm:spPr/>
      <dgm:t>
        <a:bodyPr/>
        <a:lstStyle/>
        <a:p>
          <a:endParaRPr lang="en-US"/>
        </a:p>
      </dgm:t>
    </dgm:pt>
    <dgm:pt modelId="{D56683A5-50CB-4332-AACA-F913BFF5E866}" type="sibTrans" cxnId="{54D50E15-DC04-4D6D-80A4-71DF3AC74B29}">
      <dgm:prSet/>
      <dgm:spPr/>
      <dgm:t>
        <a:bodyPr/>
        <a:lstStyle/>
        <a:p>
          <a:endParaRPr lang="en-US"/>
        </a:p>
      </dgm:t>
    </dgm:pt>
    <dgm:pt modelId="{DE62BCB2-611E-45D9-A632-51F6B110F1C6}" type="pres">
      <dgm:prSet presAssocID="{801FF72C-86C8-464E-A206-5857769A3C08}" presName="Name0" presStyleCnt="0">
        <dgm:presLayoutVars>
          <dgm:chMax val="7"/>
          <dgm:chPref val="7"/>
          <dgm:dir/>
        </dgm:presLayoutVars>
      </dgm:prSet>
      <dgm:spPr/>
    </dgm:pt>
    <dgm:pt modelId="{416F490C-E5B9-496C-A19A-C41F492CF148}" type="pres">
      <dgm:prSet presAssocID="{801FF72C-86C8-464E-A206-5857769A3C08}" presName="Name1" presStyleCnt="0"/>
      <dgm:spPr/>
    </dgm:pt>
    <dgm:pt modelId="{7EF47046-5995-4635-93C2-D73749F223EF}" type="pres">
      <dgm:prSet presAssocID="{801FF72C-86C8-464E-A206-5857769A3C08}" presName="cycle" presStyleCnt="0"/>
      <dgm:spPr/>
    </dgm:pt>
    <dgm:pt modelId="{CCD75570-2B15-4FCD-B908-7E5E390C868C}" type="pres">
      <dgm:prSet presAssocID="{801FF72C-86C8-464E-A206-5857769A3C08}" presName="srcNode" presStyleLbl="node1" presStyleIdx="0" presStyleCnt="1"/>
      <dgm:spPr/>
    </dgm:pt>
    <dgm:pt modelId="{852CBCEE-70FF-4489-8CFB-5E88470CCF81}" type="pres">
      <dgm:prSet presAssocID="{801FF72C-86C8-464E-A206-5857769A3C08}" presName="conn" presStyleLbl="parChTrans1D2" presStyleIdx="0" presStyleCnt="1"/>
      <dgm:spPr/>
    </dgm:pt>
    <dgm:pt modelId="{8EB37938-37A3-44C9-8EF9-749B4B245314}" type="pres">
      <dgm:prSet presAssocID="{801FF72C-86C8-464E-A206-5857769A3C08}" presName="extraNode" presStyleLbl="node1" presStyleIdx="0" presStyleCnt="1"/>
      <dgm:spPr/>
    </dgm:pt>
    <dgm:pt modelId="{EB45F685-2A95-4CBC-9E4B-39138E86DA7E}" type="pres">
      <dgm:prSet presAssocID="{801FF72C-86C8-464E-A206-5857769A3C08}" presName="dstNode" presStyleLbl="node1" presStyleIdx="0" presStyleCnt="1"/>
      <dgm:spPr/>
    </dgm:pt>
    <dgm:pt modelId="{0555F6B5-E0DB-4A30-ABBE-4A5F7E3EA7B8}" type="pres">
      <dgm:prSet presAssocID="{B098FE61-5079-41B1-AA17-17C947FB7B34}" presName="text_1" presStyleLbl="node1" presStyleIdx="0" presStyleCnt="1">
        <dgm:presLayoutVars>
          <dgm:bulletEnabled val="1"/>
        </dgm:presLayoutVars>
      </dgm:prSet>
      <dgm:spPr/>
    </dgm:pt>
    <dgm:pt modelId="{313D7951-BF80-46EB-94A7-B73EBCF772C2}" type="pres">
      <dgm:prSet presAssocID="{B098FE61-5079-41B1-AA17-17C947FB7B34}" presName="accent_1" presStyleCnt="0"/>
      <dgm:spPr/>
    </dgm:pt>
    <dgm:pt modelId="{B5C20077-B5F1-4A11-9B95-2A021FE99C1D}" type="pres">
      <dgm:prSet presAssocID="{B098FE61-5079-41B1-AA17-17C947FB7B34}" presName="accentRepeatNode" presStyleLbl="solidFgAcc1" presStyleIdx="0" presStyleCnt="1"/>
      <dgm:spPr/>
    </dgm:pt>
  </dgm:ptLst>
  <dgm:cxnLst>
    <dgm:cxn modelId="{F34F0909-8078-494D-AEBE-4FE96E9F04A6}" srcId="{801FF72C-86C8-464E-A206-5857769A3C08}" destId="{B098FE61-5079-41B1-AA17-17C947FB7B34}" srcOrd="0" destOrd="0" parTransId="{D8E46C7F-6A9F-48B2-87B8-577673101440}" sibTransId="{1D01AA79-A09C-46EF-BFC1-367C46B3FB88}"/>
    <dgm:cxn modelId="{E199BC13-6A09-4893-B76B-4DAF1F8BAA10}" type="presOf" srcId="{AFCF2AAA-D9A5-437C-9797-742292B18BA7}" destId="{0555F6B5-E0DB-4A30-ABBE-4A5F7E3EA7B8}" srcOrd="0" destOrd="2" presId="urn:microsoft.com/office/officeart/2008/layout/VerticalCurvedList"/>
    <dgm:cxn modelId="{54D50E15-DC04-4D6D-80A4-71DF3AC74B29}" srcId="{B098FE61-5079-41B1-AA17-17C947FB7B34}" destId="{AFCF2AAA-D9A5-437C-9797-742292B18BA7}" srcOrd="1" destOrd="0" parTransId="{D2C1B45C-79F5-4C5A-A9F5-F1DDF3C7A17A}" sibTransId="{D56683A5-50CB-4332-AACA-F913BFF5E866}"/>
    <dgm:cxn modelId="{3825FA6B-5FFE-40BA-977D-DFA2FC6352D0}" type="presOf" srcId="{801FF72C-86C8-464E-A206-5857769A3C08}" destId="{DE62BCB2-611E-45D9-A632-51F6B110F1C6}" srcOrd="0" destOrd="0" presId="urn:microsoft.com/office/officeart/2008/layout/VerticalCurvedList"/>
    <dgm:cxn modelId="{109B1877-2B07-4F83-B1AC-DB10FD00775C}" type="presOf" srcId="{B098FE61-5079-41B1-AA17-17C947FB7B34}" destId="{0555F6B5-E0DB-4A30-ABBE-4A5F7E3EA7B8}" srcOrd="0" destOrd="0" presId="urn:microsoft.com/office/officeart/2008/layout/VerticalCurvedList"/>
    <dgm:cxn modelId="{827BCF57-BD18-49B9-8F79-0B83FF04B787}" type="presOf" srcId="{349C5787-C617-4BCA-A489-82F0A72AFE22}" destId="{852CBCEE-70FF-4489-8CFB-5E88470CCF81}" srcOrd="0" destOrd="0" presId="urn:microsoft.com/office/officeart/2008/layout/VerticalCurvedList"/>
    <dgm:cxn modelId="{F028C7B1-F68A-4E45-88CA-69147D93E586}" type="presOf" srcId="{068A43E0-835F-4D54-9DF2-14A7BF349698}" destId="{0555F6B5-E0DB-4A30-ABBE-4A5F7E3EA7B8}" srcOrd="0" destOrd="1" presId="urn:microsoft.com/office/officeart/2008/layout/VerticalCurvedList"/>
    <dgm:cxn modelId="{862A42C8-8634-4594-8A89-9658851901D4}" srcId="{B098FE61-5079-41B1-AA17-17C947FB7B34}" destId="{068A43E0-835F-4D54-9DF2-14A7BF349698}" srcOrd="0" destOrd="0" parTransId="{1CFD5CB5-0262-425C-B08C-3191A46C57BE}" sibTransId="{349C5787-C617-4BCA-A489-82F0A72AFE22}"/>
    <dgm:cxn modelId="{83D6ACAD-E308-4689-9D97-7FB268208E7B}" type="presParOf" srcId="{DE62BCB2-611E-45D9-A632-51F6B110F1C6}" destId="{416F490C-E5B9-496C-A19A-C41F492CF148}" srcOrd="0" destOrd="0" presId="urn:microsoft.com/office/officeart/2008/layout/VerticalCurvedList"/>
    <dgm:cxn modelId="{25FA28F9-BA68-408A-BFB6-41DD4E2583F5}" type="presParOf" srcId="{416F490C-E5B9-496C-A19A-C41F492CF148}" destId="{7EF47046-5995-4635-93C2-D73749F223EF}" srcOrd="0" destOrd="0" presId="urn:microsoft.com/office/officeart/2008/layout/VerticalCurvedList"/>
    <dgm:cxn modelId="{7FA3891F-2C82-4233-B2E1-A0614A6B2BF2}" type="presParOf" srcId="{7EF47046-5995-4635-93C2-D73749F223EF}" destId="{CCD75570-2B15-4FCD-B908-7E5E390C868C}" srcOrd="0" destOrd="0" presId="urn:microsoft.com/office/officeart/2008/layout/VerticalCurvedList"/>
    <dgm:cxn modelId="{AB752CF2-1B27-4259-B2FA-299AE5315258}" type="presParOf" srcId="{7EF47046-5995-4635-93C2-D73749F223EF}" destId="{852CBCEE-70FF-4489-8CFB-5E88470CCF81}" srcOrd="1" destOrd="0" presId="urn:microsoft.com/office/officeart/2008/layout/VerticalCurvedList"/>
    <dgm:cxn modelId="{1D9241BE-4E70-4A05-9E9C-8AB85F1462C3}" type="presParOf" srcId="{7EF47046-5995-4635-93C2-D73749F223EF}" destId="{8EB37938-37A3-44C9-8EF9-749B4B245314}" srcOrd="2" destOrd="0" presId="urn:microsoft.com/office/officeart/2008/layout/VerticalCurvedList"/>
    <dgm:cxn modelId="{C528A52D-3C25-4A65-8304-EFFBA6500C1E}" type="presParOf" srcId="{7EF47046-5995-4635-93C2-D73749F223EF}" destId="{EB45F685-2A95-4CBC-9E4B-39138E86DA7E}" srcOrd="3" destOrd="0" presId="urn:microsoft.com/office/officeart/2008/layout/VerticalCurvedList"/>
    <dgm:cxn modelId="{3A91E76C-1E37-4B7C-99C7-6AF9615AF49A}" type="presParOf" srcId="{416F490C-E5B9-496C-A19A-C41F492CF148}" destId="{0555F6B5-E0DB-4A30-ABBE-4A5F7E3EA7B8}" srcOrd="1" destOrd="0" presId="urn:microsoft.com/office/officeart/2008/layout/VerticalCurvedList"/>
    <dgm:cxn modelId="{B124EF83-C73C-42D0-A307-EDED0F225212}" type="presParOf" srcId="{416F490C-E5B9-496C-A19A-C41F492CF148}" destId="{313D7951-BF80-46EB-94A7-B73EBCF772C2}" srcOrd="2" destOrd="0" presId="urn:microsoft.com/office/officeart/2008/layout/VerticalCurvedList"/>
    <dgm:cxn modelId="{6F78D2AD-BD6E-4A4D-A72F-F7C4D3946CAA}" type="presParOf" srcId="{313D7951-BF80-46EB-94A7-B73EBCF772C2}" destId="{B5C20077-B5F1-4A11-9B95-2A021FE99C1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01FF72C-86C8-464E-A206-5857769A3C08}" type="doc">
      <dgm:prSet loTypeId="urn:microsoft.com/office/officeart/2008/layout/VerticalCurvedList" loCatId="list" qsTypeId="urn:microsoft.com/office/officeart/2005/8/quickstyle/simple1" qsCatId="simple" csTypeId="urn:microsoft.com/office/officeart/2005/8/colors/accent0_3" csCatId="mainScheme" phldr="1"/>
      <dgm:spPr/>
      <dgm:t>
        <a:bodyPr/>
        <a:lstStyle/>
        <a:p>
          <a:endParaRPr lang="en-US"/>
        </a:p>
      </dgm:t>
    </dgm:pt>
    <dgm:pt modelId="{B098FE61-5079-41B1-AA17-17C947FB7B34}">
      <dgm:prSet/>
      <dgm:spPr/>
      <dgm:t>
        <a:bodyPr/>
        <a:lstStyle/>
        <a:p>
          <a:r>
            <a:rPr lang="en-US"/>
            <a:t>Phạm vi nghiên cứu ?</a:t>
          </a:r>
        </a:p>
      </dgm:t>
    </dgm:pt>
    <dgm:pt modelId="{D8E46C7F-6A9F-48B2-87B8-577673101440}" type="parTrans" cxnId="{F34F0909-8078-494D-AEBE-4FE96E9F04A6}">
      <dgm:prSet/>
      <dgm:spPr/>
      <dgm:t>
        <a:bodyPr/>
        <a:lstStyle/>
        <a:p>
          <a:endParaRPr lang="en-US"/>
        </a:p>
      </dgm:t>
    </dgm:pt>
    <dgm:pt modelId="{1D01AA79-A09C-46EF-BFC1-367C46B3FB88}" type="sibTrans" cxnId="{F34F0909-8078-494D-AEBE-4FE96E9F04A6}">
      <dgm:prSet/>
      <dgm:spPr/>
      <dgm:t>
        <a:bodyPr/>
        <a:lstStyle/>
        <a:p>
          <a:endParaRPr lang="en-US"/>
        </a:p>
      </dgm:t>
    </dgm:pt>
    <dgm:pt modelId="{068A43E0-835F-4D54-9DF2-14A7BF349698}">
      <dgm:prSet/>
      <dgm:spPr/>
      <dgm:t>
        <a:bodyPr/>
        <a:lstStyle/>
        <a:p>
          <a:r>
            <a:rPr lang="en-US"/>
            <a:t>Các chức năng cơ bản như thêm, xóa , sửa</a:t>
          </a:r>
        </a:p>
      </dgm:t>
    </dgm:pt>
    <dgm:pt modelId="{1CFD5CB5-0262-425C-B08C-3191A46C57BE}" type="parTrans" cxnId="{862A42C8-8634-4594-8A89-9658851901D4}">
      <dgm:prSet/>
      <dgm:spPr/>
      <dgm:t>
        <a:bodyPr/>
        <a:lstStyle/>
        <a:p>
          <a:endParaRPr lang="en-US"/>
        </a:p>
      </dgm:t>
    </dgm:pt>
    <dgm:pt modelId="{349C5787-C617-4BCA-A489-82F0A72AFE22}" type="sibTrans" cxnId="{862A42C8-8634-4594-8A89-9658851901D4}">
      <dgm:prSet/>
      <dgm:spPr/>
      <dgm:t>
        <a:bodyPr/>
        <a:lstStyle/>
        <a:p>
          <a:endParaRPr lang="en-US"/>
        </a:p>
      </dgm:t>
    </dgm:pt>
    <dgm:pt modelId="{AFCF2AAA-D9A5-437C-9797-742292B18BA7}">
      <dgm:prSet/>
      <dgm:spPr/>
      <dgm:t>
        <a:bodyPr/>
        <a:lstStyle/>
        <a:p>
          <a:r>
            <a:rPr lang="en-US"/>
            <a:t>Cho phép người dung xem thông tin sản phẩm và đặt hàng</a:t>
          </a:r>
        </a:p>
      </dgm:t>
    </dgm:pt>
    <dgm:pt modelId="{D2C1B45C-79F5-4C5A-A9F5-F1DDF3C7A17A}" type="parTrans" cxnId="{54D50E15-DC04-4D6D-80A4-71DF3AC74B29}">
      <dgm:prSet/>
      <dgm:spPr/>
      <dgm:t>
        <a:bodyPr/>
        <a:lstStyle/>
        <a:p>
          <a:endParaRPr lang="en-US"/>
        </a:p>
      </dgm:t>
    </dgm:pt>
    <dgm:pt modelId="{D56683A5-50CB-4332-AACA-F913BFF5E866}" type="sibTrans" cxnId="{54D50E15-DC04-4D6D-80A4-71DF3AC74B29}">
      <dgm:prSet/>
      <dgm:spPr/>
      <dgm:t>
        <a:bodyPr/>
        <a:lstStyle/>
        <a:p>
          <a:endParaRPr lang="en-US"/>
        </a:p>
      </dgm:t>
    </dgm:pt>
    <dgm:pt modelId="{DE62BCB2-611E-45D9-A632-51F6B110F1C6}" type="pres">
      <dgm:prSet presAssocID="{801FF72C-86C8-464E-A206-5857769A3C08}" presName="Name0" presStyleCnt="0">
        <dgm:presLayoutVars>
          <dgm:chMax val="7"/>
          <dgm:chPref val="7"/>
          <dgm:dir/>
        </dgm:presLayoutVars>
      </dgm:prSet>
      <dgm:spPr/>
    </dgm:pt>
    <dgm:pt modelId="{416F490C-E5B9-496C-A19A-C41F492CF148}" type="pres">
      <dgm:prSet presAssocID="{801FF72C-86C8-464E-A206-5857769A3C08}" presName="Name1" presStyleCnt="0"/>
      <dgm:spPr/>
    </dgm:pt>
    <dgm:pt modelId="{7EF47046-5995-4635-93C2-D73749F223EF}" type="pres">
      <dgm:prSet presAssocID="{801FF72C-86C8-464E-A206-5857769A3C08}" presName="cycle" presStyleCnt="0"/>
      <dgm:spPr/>
    </dgm:pt>
    <dgm:pt modelId="{CCD75570-2B15-4FCD-B908-7E5E390C868C}" type="pres">
      <dgm:prSet presAssocID="{801FF72C-86C8-464E-A206-5857769A3C08}" presName="srcNode" presStyleLbl="node1" presStyleIdx="0" presStyleCnt="1"/>
      <dgm:spPr/>
    </dgm:pt>
    <dgm:pt modelId="{852CBCEE-70FF-4489-8CFB-5E88470CCF81}" type="pres">
      <dgm:prSet presAssocID="{801FF72C-86C8-464E-A206-5857769A3C08}" presName="conn" presStyleLbl="parChTrans1D2" presStyleIdx="0" presStyleCnt="1"/>
      <dgm:spPr/>
    </dgm:pt>
    <dgm:pt modelId="{8EB37938-37A3-44C9-8EF9-749B4B245314}" type="pres">
      <dgm:prSet presAssocID="{801FF72C-86C8-464E-A206-5857769A3C08}" presName="extraNode" presStyleLbl="node1" presStyleIdx="0" presStyleCnt="1"/>
      <dgm:spPr/>
    </dgm:pt>
    <dgm:pt modelId="{EB45F685-2A95-4CBC-9E4B-39138E86DA7E}" type="pres">
      <dgm:prSet presAssocID="{801FF72C-86C8-464E-A206-5857769A3C08}" presName="dstNode" presStyleLbl="node1" presStyleIdx="0" presStyleCnt="1"/>
      <dgm:spPr/>
    </dgm:pt>
    <dgm:pt modelId="{0555F6B5-E0DB-4A30-ABBE-4A5F7E3EA7B8}" type="pres">
      <dgm:prSet presAssocID="{B098FE61-5079-41B1-AA17-17C947FB7B34}" presName="text_1" presStyleLbl="node1" presStyleIdx="0" presStyleCnt="1">
        <dgm:presLayoutVars>
          <dgm:bulletEnabled val="1"/>
        </dgm:presLayoutVars>
      </dgm:prSet>
      <dgm:spPr/>
    </dgm:pt>
    <dgm:pt modelId="{313D7951-BF80-46EB-94A7-B73EBCF772C2}" type="pres">
      <dgm:prSet presAssocID="{B098FE61-5079-41B1-AA17-17C947FB7B34}" presName="accent_1" presStyleCnt="0"/>
      <dgm:spPr/>
    </dgm:pt>
    <dgm:pt modelId="{B5C20077-B5F1-4A11-9B95-2A021FE99C1D}" type="pres">
      <dgm:prSet presAssocID="{B098FE61-5079-41B1-AA17-17C947FB7B34}" presName="accentRepeatNode" presStyleLbl="solidFgAcc1" presStyleIdx="0" presStyleCnt="1"/>
      <dgm:spPr/>
    </dgm:pt>
  </dgm:ptLst>
  <dgm:cxnLst>
    <dgm:cxn modelId="{F34F0909-8078-494D-AEBE-4FE96E9F04A6}" srcId="{801FF72C-86C8-464E-A206-5857769A3C08}" destId="{B098FE61-5079-41B1-AA17-17C947FB7B34}" srcOrd="0" destOrd="0" parTransId="{D8E46C7F-6A9F-48B2-87B8-577673101440}" sibTransId="{1D01AA79-A09C-46EF-BFC1-367C46B3FB88}"/>
    <dgm:cxn modelId="{E199BC13-6A09-4893-B76B-4DAF1F8BAA10}" type="presOf" srcId="{AFCF2AAA-D9A5-437C-9797-742292B18BA7}" destId="{0555F6B5-E0DB-4A30-ABBE-4A5F7E3EA7B8}" srcOrd="0" destOrd="2" presId="urn:microsoft.com/office/officeart/2008/layout/VerticalCurvedList"/>
    <dgm:cxn modelId="{54D50E15-DC04-4D6D-80A4-71DF3AC74B29}" srcId="{B098FE61-5079-41B1-AA17-17C947FB7B34}" destId="{AFCF2AAA-D9A5-437C-9797-742292B18BA7}" srcOrd="1" destOrd="0" parTransId="{D2C1B45C-79F5-4C5A-A9F5-F1DDF3C7A17A}" sibTransId="{D56683A5-50CB-4332-AACA-F913BFF5E866}"/>
    <dgm:cxn modelId="{3825FA6B-5FFE-40BA-977D-DFA2FC6352D0}" type="presOf" srcId="{801FF72C-86C8-464E-A206-5857769A3C08}" destId="{DE62BCB2-611E-45D9-A632-51F6B110F1C6}" srcOrd="0" destOrd="0" presId="urn:microsoft.com/office/officeart/2008/layout/VerticalCurvedList"/>
    <dgm:cxn modelId="{109B1877-2B07-4F83-B1AC-DB10FD00775C}" type="presOf" srcId="{B098FE61-5079-41B1-AA17-17C947FB7B34}" destId="{0555F6B5-E0DB-4A30-ABBE-4A5F7E3EA7B8}" srcOrd="0" destOrd="0" presId="urn:microsoft.com/office/officeart/2008/layout/VerticalCurvedList"/>
    <dgm:cxn modelId="{827BCF57-BD18-49B9-8F79-0B83FF04B787}" type="presOf" srcId="{349C5787-C617-4BCA-A489-82F0A72AFE22}" destId="{852CBCEE-70FF-4489-8CFB-5E88470CCF81}" srcOrd="0" destOrd="0" presId="urn:microsoft.com/office/officeart/2008/layout/VerticalCurvedList"/>
    <dgm:cxn modelId="{F028C7B1-F68A-4E45-88CA-69147D93E586}" type="presOf" srcId="{068A43E0-835F-4D54-9DF2-14A7BF349698}" destId="{0555F6B5-E0DB-4A30-ABBE-4A5F7E3EA7B8}" srcOrd="0" destOrd="1" presId="urn:microsoft.com/office/officeart/2008/layout/VerticalCurvedList"/>
    <dgm:cxn modelId="{862A42C8-8634-4594-8A89-9658851901D4}" srcId="{B098FE61-5079-41B1-AA17-17C947FB7B34}" destId="{068A43E0-835F-4D54-9DF2-14A7BF349698}" srcOrd="0" destOrd="0" parTransId="{1CFD5CB5-0262-425C-B08C-3191A46C57BE}" sibTransId="{349C5787-C617-4BCA-A489-82F0A72AFE22}"/>
    <dgm:cxn modelId="{83D6ACAD-E308-4689-9D97-7FB268208E7B}" type="presParOf" srcId="{DE62BCB2-611E-45D9-A632-51F6B110F1C6}" destId="{416F490C-E5B9-496C-A19A-C41F492CF148}" srcOrd="0" destOrd="0" presId="urn:microsoft.com/office/officeart/2008/layout/VerticalCurvedList"/>
    <dgm:cxn modelId="{25FA28F9-BA68-408A-BFB6-41DD4E2583F5}" type="presParOf" srcId="{416F490C-E5B9-496C-A19A-C41F492CF148}" destId="{7EF47046-5995-4635-93C2-D73749F223EF}" srcOrd="0" destOrd="0" presId="urn:microsoft.com/office/officeart/2008/layout/VerticalCurvedList"/>
    <dgm:cxn modelId="{7FA3891F-2C82-4233-B2E1-A0614A6B2BF2}" type="presParOf" srcId="{7EF47046-5995-4635-93C2-D73749F223EF}" destId="{CCD75570-2B15-4FCD-B908-7E5E390C868C}" srcOrd="0" destOrd="0" presId="urn:microsoft.com/office/officeart/2008/layout/VerticalCurvedList"/>
    <dgm:cxn modelId="{AB752CF2-1B27-4259-B2FA-299AE5315258}" type="presParOf" srcId="{7EF47046-5995-4635-93C2-D73749F223EF}" destId="{852CBCEE-70FF-4489-8CFB-5E88470CCF81}" srcOrd="1" destOrd="0" presId="urn:microsoft.com/office/officeart/2008/layout/VerticalCurvedList"/>
    <dgm:cxn modelId="{1D9241BE-4E70-4A05-9E9C-8AB85F1462C3}" type="presParOf" srcId="{7EF47046-5995-4635-93C2-D73749F223EF}" destId="{8EB37938-37A3-44C9-8EF9-749B4B245314}" srcOrd="2" destOrd="0" presId="urn:microsoft.com/office/officeart/2008/layout/VerticalCurvedList"/>
    <dgm:cxn modelId="{C528A52D-3C25-4A65-8304-EFFBA6500C1E}" type="presParOf" srcId="{7EF47046-5995-4635-93C2-D73749F223EF}" destId="{EB45F685-2A95-4CBC-9E4B-39138E86DA7E}" srcOrd="3" destOrd="0" presId="urn:microsoft.com/office/officeart/2008/layout/VerticalCurvedList"/>
    <dgm:cxn modelId="{3A91E76C-1E37-4B7C-99C7-6AF9615AF49A}" type="presParOf" srcId="{416F490C-E5B9-496C-A19A-C41F492CF148}" destId="{0555F6B5-E0DB-4A30-ABBE-4A5F7E3EA7B8}" srcOrd="1" destOrd="0" presId="urn:microsoft.com/office/officeart/2008/layout/VerticalCurvedList"/>
    <dgm:cxn modelId="{B124EF83-C73C-42D0-A307-EDED0F225212}" type="presParOf" srcId="{416F490C-E5B9-496C-A19A-C41F492CF148}" destId="{313D7951-BF80-46EB-94A7-B73EBCF772C2}" srcOrd="2" destOrd="0" presId="urn:microsoft.com/office/officeart/2008/layout/VerticalCurvedList"/>
    <dgm:cxn modelId="{6F78D2AD-BD6E-4A4D-A72F-F7C4D3946CAA}" type="presParOf" srcId="{313D7951-BF80-46EB-94A7-B73EBCF772C2}" destId="{B5C20077-B5F1-4A11-9B95-2A021FE99C1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917F57C-BCB8-4706-8616-1E815A4EAE0C}" type="doc">
      <dgm:prSet loTypeId="urn:microsoft.com/office/officeart/2011/layout/TabList" loCatId="list" qsTypeId="urn:microsoft.com/office/officeart/2005/8/quickstyle/simple1" qsCatId="simple" csTypeId="urn:microsoft.com/office/officeart/2005/8/colors/accent0_3" csCatId="mainScheme"/>
      <dgm:spPr/>
      <dgm:t>
        <a:bodyPr/>
        <a:lstStyle/>
        <a:p>
          <a:endParaRPr lang="en-US"/>
        </a:p>
      </dgm:t>
    </dgm:pt>
    <dgm:pt modelId="{2110660F-7898-48B1-A946-66E380584583}">
      <dgm:prSet/>
      <dgm:spPr/>
      <dgm:t>
        <a:bodyPr/>
        <a:lstStyle/>
        <a:p>
          <a:r>
            <a:rPr lang="en-US"/>
            <a:t>2.1</a:t>
          </a:r>
        </a:p>
      </dgm:t>
    </dgm:pt>
    <dgm:pt modelId="{1349D56C-1054-446B-A693-70C2553B1B09}" type="parTrans" cxnId="{7D7E1BA8-62CD-492F-95FA-319B7D6288FA}">
      <dgm:prSet/>
      <dgm:spPr/>
      <dgm:t>
        <a:bodyPr/>
        <a:lstStyle/>
        <a:p>
          <a:endParaRPr lang="en-US"/>
        </a:p>
      </dgm:t>
    </dgm:pt>
    <dgm:pt modelId="{0958461F-6306-4BBD-A7D1-51734A726AA4}" type="sibTrans" cxnId="{7D7E1BA8-62CD-492F-95FA-319B7D6288FA}">
      <dgm:prSet/>
      <dgm:spPr/>
      <dgm:t>
        <a:bodyPr/>
        <a:lstStyle/>
        <a:p>
          <a:endParaRPr lang="en-US"/>
        </a:p>
      </dgm:t>
    </dgm:pt>
    <dgm:pt modelId="{B99DF0A1-34ED-4030-9EE2-601A9AA11D66}">
      <dgm:prSet/>
      <dgm:spPr/>
      <dgm:t>
        <a:bodyPr/>
        <a:lstStyle/>
        <a:p>
          <a:r>
            <a:rPr lang="en-US"/>
            <a:t>Giới thiệu về HTML</a:t>
          </a:r>
        </a:p>
      </dgm:t>
    </dgm:pt>
    <dgm:pt modelId="{51B191EE-5BBD-47FA-81AF-8F85B7F0DB4D}" type="parTrans" cxnId="{93E6E4DC-18DC-4881-A640-D5ABBBF8C0FC}">
      <dgm:prSet/>
      <dgm:spPr/>
      <dgm:t>
        <a:bodyPr/>
        <a:lstStyle/>
        <a:p>
          <a:endParaRPr lang="en-US"/>
        </a:p>
      </dgm:t>
    </dgm:pt>
    <dgm:pt modelId="{2D89A079-D6D2-475F-8CF8-BA2A86B88DAD}" type="sibTrans" cxnId="{93E6E4DC-18DC-4881-A640-D5ABBBF8C0FC}">
      <dgm:prSet/>
      <dgm:spPr/>
      <dgm:t>
        <a:bodyPr/>
        <a:lstStyle/>
        <a:p>
          <a:endParaRPr lang="en-US"/>
        </a:p>
      </dgm:t>
    </dgm:pt>
    <dgm:pt modelId="{DB6A5E16-28EF-4E9A-BC05-CF65FAB141A4}">
      <dgm:prSet/>
      <dgm:spPr/>
      <dgm:t>
        <a:bodyPr/>
        <a:lstStyle/>
        <a:p>
          <a:r>
            <a:rPr lang="en-US"/>
            <a:t>2.2</a:t>
          </a:r>
        </a:p>
      </dgm:t>
    </dgm:pt>
    <dgm:pt modelId="{88E23957-F0FB-486C-97D1-0182921C3DCA}" type="parTrans" cxnId="{8F064755-403A-4C18-BFEF-FDE1D32294B9}">
      <dgm:prSet/>
      <dgm:spPr/>
      <dgm:t>
        <a:bodyPr/>
        <a:lstStyle/>
        <a:p>
          <a:endParaRPr lang="en-US"/>
        </a:p>
      </dgm:t>
    </dgm:pt>
    <dgm:pt modelId="{76A03391-DB07-42DF-B254-E9D35C90449D}" type="sibTrans" cxnId="{8F064755-403A-4C18-BFEF-FDE1D32294B9}">
      <dgm:prSet/>
      <dgm:spPr/>
      <dgm:t>
        <a:bodyPr/>
        <a:lstStyle/>
        <a:p>
          <a:endParaRPr lang="en-US"/>
        </a:p>
      </dgm:t>
    </dgm:pt>
    <dgm:pt modelId="{BD05C0E1-597F-44A5-A3A2-93D774B33944}">
      <dgm:prSet/>
      <dgm:spPr/>
      <dgm:t>
        <a:bodyPr/>
        <a:lstStyle/>
        <a:p>
          <a:r>
            <a:rPr lang="en-US"/>
            <a:t>Giới thiệu về CSS</a:t>
          </a:r>
        </a:p>
      </dgm:t>
    </dgm:pt>
    <dgm:pt modelId="{0D970D57-2AF1-48DD-8A9E-2C3BC1371236}" type="parTrans" cxnId="{80279B4F-0637-4B20-A6E6-63AEB4526B51}">
      <dgm:prSet/>
      <dgm:spPr/>
      <dgm:t>
        <a:bodyPr/>
        <a:lstStyle/>
        <a:p>
          <a:endParaRPr lang="en-US"/>
        </a:p>
      </dgm:t>
    </dgm:pt>
    <dgm:pt modelId="{90F0E60E-4FDF-4665-9860-B7BFC49627D0}" type="sibTrans" cxnId="{80279B4F-0637-4B20-A6E6-63AEB4526B51}">
      <dgm:prSet/>
      <dgm:spPr/>
      <dgm:t>
        <a:bodyPr/>
        <a:lstStyle/>
        <a:p>
          <a:endParaRPr lang="en-US"/>
        </a:p>
      </dgm:t>
    </dgm:pt>
    <dgm:pt modelId="{EE981FD8-243F-4685-B873-0DDD9EE4BB34}">
      <dgm:prSet/>
      <dgm:spPr/>
      <dgm:t>
        <a:bodyPr/>
        <a:lstStyle/>
        <a:p>
          <a:r>
            <a:rPr lang="en-US"/>
            <a:t>2.3</a:t>
          </a:r>
        </a:p>
      </dgm:t>
    </dgm:pt>
    <dgm:pt modelId="{AF388E01-D860-41B9-891F-831877E95314}" type="parTrans" cxnId="{C4DAB801-B4EA-4D3E-91C3-8C37FC123016}">
      <dgm:prSet/>
      <dgm:spPr/>
      <dgm:t>
        <a:bodyPr/>
        <a:lstStyle/>
        <a:p>
          <a:endParaRPr lang="en-US"/>
        </a:p>
      </dgm:t>
    </dgm:pt>
    <dgm:pt modelId="{C3784558-C48A-4DBF-8480-CB1EE1687C8C}" type="sibTrans" cxnId="{C4DAB801-B4EA-4D3E-91C3-8C37FC123016}">
      <dgm:prSet/>
      <dgm:spPr/>
      <dgm:t>
        <a:bodyPr/>
        <a:lstStyle/>
        <a:p>
          <a:endParaRPr lang="en-US"/>
        </a:p>
      </dgm:t>
    </dgm:pt>
    <dgm:pt modelId="{5052274E-2AC8-43D6-BA71-8E03FC1AC8FD}">
      <dgm:prSet/>
      <dgm:spPr/>
      <dgm:t>
        <a:bodyPr/>
        <a:lstStyle/>
        <a:p>
          <a:r>
            <a:rPr lang="en-US"/>
            <a:t>Giới thiệu về JavaScript</a:t>
          </a:r>
        </a:p>
      </dgm:t>
    </dgm:pt>
    <dgm:pt modelId="{D2515C7C-CE7C-4966-B7A9-EDAA35AC2260}" type="parTrans" cxnId="{CF7517EB-036B-4372-B0CD-A14EF214BA52}">
      <dgm:prSet/>
      <dgm:spPr/>
      <dgm:t>
        <a:bodyPr/>
        <a:lstStyle/>
        <a:p>
          <a:endParaRPr lang="en-US"/>
        </a:p>
      </dgm:t>
    </dgm:pt>
    <dgm:pt modelId="{7EC48EC1-24C7-4C07-B7C4-E5C7E3B2E15C}" type="sibTrans" cxnId="{CF7517EB-036B-4372-B0CD-A14EF214BA52}">
      <dgm:prSet/>
      <dgm:spPr/>
      <dgm:t>
        <a:bodyPr/>
        <a:lstStyle/>
        <a:p>
          <a:endParaRPr lang="en-US"/>
        </a:p>
      </dgm:t>
    </dgm:pt>
    <dgm:pt modelId="{6A21384A-1689-4387-BCB6-A4F1C73C95E1}">
      <dgm:prSet/>
      <dgm:spPr/>
      <dgm:t>
        <a:bodyPr/>
        <a:lstStyle/>
        <a:p>
          <a:r>
            <a:rPr lang="en-US"/>
            <a:t>2.4</a:t>
          </a:r>
        </a:p>
      </dgm:t>
    </dgm:pt>
    <dgm:pt modelId="{BE458230-770B-4A2A-AAB1-901DF29A166A}" type="parTrans" cxnId="{62A70B7C-40EE-4EEF-948B-6B1029DA652A}">
      <dgm:prSet/>
      <dgm:spPr/>
      <dgm:t>
        <a:bodyPr/>
        <a:lstStyle/>
        <a:p>
          <a:endParaRPr lang="en-US"/>
        </a:p>
      </dgm:t>
    </dgm:pt>
    <dgm:pt modelId="{4C6F8D84-70FD-4B1A-A52F-7E221EB1CD36}" type="sibTrans" cxnId="{62A70B7C-40EE-4EEF-948B-6B1029DA652A}">
      <dgm:prSet/>
      <dgm:spPr/>
      <dgm:t>
        <a:bodyPr/>
        <a:lstStyle/>
        <a:p>
          <a:endParaRPr lang="en-US"/>
        </a:p>
      </dgm:t>
    </dgm:pt>
    <dgm:pt modelId="{AF31C5FF-9795-4EFB-9156-3130C0C1D8A5}">
      <dgm:prSet/>
      <dgm:spPr/>
      <dgm:t>
        <a:bodyPr/>
        <a:lstStyle/>
        <a:p>
          <a:r>
            <a:rPr lang="en-US"/>
            <a:t>Giới thiệu về NodeJS</a:t>
          </a:r>
        </a:p>
      </dgm:t>
    </dgm:pt>
    <dgm:pt modelId="{245B0663-0453-4710-A552-E2E5B327285C}" type="parTrans" cxnId="{0E7B9ED9-C1FC-4CFB-AA13-B91D80EB83A8}">
      <dgm:prSet/>
      <dgm:spPr/>
      <dgm:t>
        <a:bodyPr/>
        <a:lstStyle/>
        <a:p>
          <a:endParaRPr lang="en-US"/>
        </a:p>
      </dgm:t>
    </dgm:pt>
    <dgm:pt modelId="{57801B7C-5C1B-41D2-B3B4-1194003969AE}" type="sibTrans" cxnId="{0E7B9ED9-C1FC-4CFB-AA13-B91D80EB83A8}">
      <dgm:prSet/>
      <dgm:spPr/>
      <dgm:t>
        <a:bodyPr/>
        <a:lstStyle/>
        <a:p>
          <a:endParaRPr lang="en-US"/>
        </a:p>
      </dgm:t>
    </dgm:pt>
    <dgm:pt modelId="{69D13F0D-325B-4B5D-999E-0B48DF6D934A}">
      <dgm:prSet/>
      <dgm:spPr/>
      <dgm:t>
        <a:bodyPr/>
        <a:lstStyle/>
        <a:p>
          <a:r>
            <a:rPr lang="en-US"/>
            <a:t>2.5</a:t>
          </a:r>
        </a:p>
      </dgm:t>
    </dgm:pt>
    <dgm:pt modelId="{5526D090-D2C9-411A-9044-EDEFDC40CBAC}" type="parTrans" cxnId="{F23276FE-F7C2-4A40-B08A-1DDB6FEA23C5}">
      <dgm:prSet/>
      <dgm:spPr/>
      <dgm:t>
        <a:bodyPr/>
        <a:lstStyle/>
        <a:p>
          <a:endParaRPr lang="en-US"/>
        </a:p>
      </dgm:t>
    </dgm:pt>
    <dgm:pt modelId="{685E338D-29C4-482D-A7B0-7FD18304F592}" type="sibTrans" cxnId="{F23276FE-F7C2-4A40-B08A-1DDB6FEA23C5}">
      <dgm:prSet/>
      <dgm:spPr/>
      <dgm:t>
        <a:bodyPr/>
        <a:lstStyle/>
        <a:p>
          <a:endParaRPr lang="en-US"/>
        </a:p>
      </dgm:t>
    </dgm:pt>
    <dgm:pt modelId="{B44E28D4-AF20-48F0-8958-787E12183E62}">
      <dgm:prSet/>
      <dgm:spPr/>
      <dgm:t>
        <a:bodyPr/>
        <a:lstStyle/>
        <a:p>
          <a:r>
            <a:rPr lang="en-US"/>
            <a:t>Giới thiệu về React</a:t>
          </a:r>
        </a:p>
      </dgm:t>
    </dgm:pt>
    <dgm:pt modelId="{3416D8B2-0BC2-47C9-9E37-DFF6D046B2F6}" type="parTrans" cxnId="{A1E257FD-CCE0-4295-8CAF-2EE6E78083F2}">
      <dgm:prSet/>
      <dgm:spPr/>
      <dgm:t>
        <a:bodyPr/>
        <a:lstStyle/>
        <a:p>
          <a:endParaRPr lang="en-US"/>
        </a:p>
      </dgm:t>
    </dgm:pt>
    <dgm:pt modelId="{C917042C-7514-42A4-A5D3-837F7404D949}" type="sibTrans" cxnId="{A1E257FD-CCE0-4295-8CAF-2EE6E78083F2}">
      <dgm:prSet/>
      <dgm:spPr/>
      <dgm:t>
        <a:bodyPr/>
        <a:lstStyle/>
        <a:p>
          <a:endParaRPr lang="en-US"/>
        </a:p>
      </dgm:t>
    </dgm:pt>
    <dgm:pt modelId="{E943D373-E535-4900-A4A1-785787A37137}">
      <dgm:prSet/>
      <dgm:spPr/>
      <dgm:t>
        <a:bodyPr/>
        <a:lstStyle/>
        <a:p>
          <a:r>
            <a:rPr lang="en-US"/>
            <a:t>2.6</a:t>
          </a:r>
        </a:p>
      </dgm:t>
    </dgm:pt>
    <dgm:pt modelId="{CD3E4A14-3FFC-4B63-8C67-4F9AFA46A93E}" type="parTrans" cxnId="{EF8967A6-DBA7-4470-90CC-E9CC4E06A9BC}">
      <dgm:prSet/>
      <dgm:spPr/>
      <dgm:t>
        <a:bodyPr/>
        <a:lstStyle/>
        <a:p>
          <a:endParaRPr lang="en-US"/>
        </a:p>
      </dgm:t>
    </dgm:pt>
    <dgm:pt modelId="{45E1097B-C5D9-4E15-AD81-206BC8752C39}" type="sibTrans" cxnId="{EF8967A6-DBA7-4470-90CC-E9CC4E06A9BC}">
      <dgm:prSet/>
      <dgm:spPr/>
      <dgm:t>
        <a:bodyPr/>
        <a:lstStyle/>
        <a:p>
          <a:endParaRPr lang="en-US"/>
        </a:p>
      </dgm:t>
    </dgm:pt>
    <dgm:pt modelId="{30A5C57D-917B-43A6-B25F-2869D7D44B90}">
      <dgm:prSet/>
      <dgm:spPr/>
      <dgm:t>
        <a:bodyPr/>
        <a:lstStyle/>
        <a:p>
          <a:r>
            <a:rPr lang="en-US"/>
            <a:t>Giới thiệu về MySQL</a:t>
          </a:r>
        </a:p>
      </dgm:t>
    </dgm:pt>
    <dgm:pt modelId="{4219ED29-EEC0-41DB-8BC9-4E4C5E2A47C3}" type="parTrans" cxnId="{ED0888CF-42D0-49D3-98F3-5C6E8E68B02B}">
      <dgm:prSet/>
      <dgm:spPr/>
      <dgm:t>
        <a:bodyPr/>
        <a:lstStyle/>
        <a:p>
          <a:endParaRPr lang="en-US"/>
        </a:p>
      </dgm:t>
    </dgm:pt>
    <dgm:pt modelId="{3A8451B0-8BEA-40C5-A00F-C04FCA94A265}" type="sibTrans" cxnId="{ED0888CF-42D0-49D3-98F3-5C6E8E68B02B}">
      <dgm:prSet/>
      <dgm:spPr/>
      <dgm:t>
        <a:bodyPr/>
        <a:lstStyle/>
        <a:p>
          <a:endParaRPr lang="en-US"/>
        </a:p>
      </dgm:t>
    </dgm:pt>
    <dgm:pt modelId="{005797F4-A7CF-429C-9D6F-42D2550F1DAF}" type="pres">
      <dgm:prSet presAssocID="{D917F57C-BCB8-4706-8616-1E815A4EAE0C}" presName="Name0" presStyleCnt="0">
        <dgm:presLayoutVars>
          <dgm:chMax/>
          <dgm:chPref val="3"/>
          <dgm:dir/>
          <dgm:animOne val="branch"/>
          <dgm:animLvl val="lvl"/>
        </dgm:presLayoutVars>
      </dgm:prSet>
      <dgm:spPr/>
    </dgm:pt>
    <dgm:pt modelId="{5025AA11-102E-4748-9942-75FD29808797}" type="pres">
      <dgm:prSet presAssocID="{2110660F-7898-48B1-A946-66E380584583}" presName="composite" presStyleCnt="0"/>
      <dgm:spPr/>
    </dgm:pt>
    <dgm:pt modelId="{E4EDC86D-410C-4CE3-A534-DEED064FD47A}" type="pres">
      <dgm:prSet presAssocID="{2110660F-7898-48B1-A946-66E380584583}" presName="FirstChild" presStyleLbl="revTx" presStyleIdx="0" presStyleCnt="6">
        <dgm:presLayoutVars>
          <dgm:chMax val="0"/>
          <dgm:chPref val="0"/>
          <dgm:bulletEnabled val="1"/>
        </dgm:presLayoutVars>
      </dgm:prSet>
      <dgm:spPr/>
    </dgm:pt>
    <dgm:pt modelId="{CD1B9069-BACB-472C-99A8-10702BAFCACA}" type="pres">
      <dgm:prSet presAssocID="{2110660F-7898-48B1-A946-66E380584583}" presName="Parent" presStyleLbl="alignNode1" presStyleIdx="0" presStyleCnt="6">
        <dgm:presLayoutVars>
          <dgm:chMax val="3"/>
          <dgm:chPref val="3"/>
          <dgm:bulletEnabled val="1"/>
        </dgm:presLayoutVars>
      </dgm:prSet>
      <dgm:spPr/>
    </dgm:pt>
    <dgm:pt modelId="{9C7B4E9E-33F0-4047-854C-81669EA63F67}" type="pres">
      <dgm:prSet presAssocID="{2110660F-7898-48B1-A946-66E380584583}" presName="Accent" presStyleLbl="parChTrans1D1" presStyleIdx="0" presStyleCnt="6"/>
      <dgm:spPr/>
    </dgm:pt>
    <dgm:pt modelId="{6D766CA4-C88F-4131-8DDE-345968DE1FBC}" type="pres">
      <dgm:prSet presAssocID="{0958461F-6306-4BBD-A7D1-51734A726AA4}" presName="sibTrans" presStyleCnt="0"/>
      <dgm:spPr/>
    </dgm:pt>
    <dgm:pt modelId="{4B190B61-2043-46DC-912A-8E1C9DA4F5DD}" type="pres">
      <dgm:prSet presAssocID="{DB6A5E16-28EF-4E9A-BC05-CF65FAB141A4}" presName="composite" presStyleCnt="0"/>
      <dgm:spPr/>
    </dgm:pt>
    <dgm:pt modelId="{38B95AD4-5123-4FAA-9150-C94511211D48}" type="pres">
      <dgm:prSet presAssocID="{DB6A5E16-28EF-4E9A-BC05-CF65FAB141A4}" presName="FirstChild" presStyleLbl="revTx" presStyleIdx="1" presStyleCnt="6">
        <dgm:presLayoutVars>
          <dgm:chMax val="0"/>
          <dgm:chPref val="0"/>
          <dgm:bulletEnabled val="1"/>
        </dgm:presLayoutVars>
      </dgm:prSet>
      <dgm:spPr/>
    </dgm:pt>
    <dgm:pt modelId="{D52BA5C8-7D53-4B1E-A4F2-B3D05F737F44}" type="pres">
      <dgm:prSet presAssocID="{DB6A5E16-28EF-4E9A-BC05-CF65FAB141A4}" presName="Parent" presStyleLbl="alignNode1" presStyleIdx="1" presStyleCnt="6">
        <dgm:presLayoutVars>
          <dgm:chMax val="3"/>
          <dgm:chPref val="3"/>
          <dgm:bulletEnabled val="1"/>
        </dgm:presLayoutVars>
      </dgm:prSet>
      <dgm:spPr/>
    </dgm:pt>
    <dgm:pt modelId="{676A2E06-1717-4A3D-92B2-46B41482502F}" type="pres">
      <dgm:prSet presAssocID="{DB6A5E16-28EF-4E9A-BC05-CF65FAB141A4}" presName="Accent" presStyleLbl="parChTrans1D1" presStyleIdx="1" presStyleCnt="6"/>
      <dgm:spPr/>
    </dgm:pt>
    <dgm:pt modelId="{25FDC199-B0F7-44CF-AE69-4575621A7EAC}" type="pres">
      <dgm:prSet presAssocID="{76A03391-DB07-42DF-B254-E9D35C90449D}" presName="sibTrans" presStyleCnt="0"/>
      <dgm:spPr/>
    </dgm:pt>
    <dgm:pt modelId="{2F70FD35-77C6-40E4-8FC7-62B4CBB7C086}" type="pres">
      <dgm:prSet presAssocID="{EE981FD8-243F-4685-B873-0DDD9EE4BB34}" presName="composite" presStyleCnt="0"/>
      <dgm:spPr/>
    </dgm:pt>
    <dgm:pt modelId="{5ADBC880-7015-46B4-9338-3ABC217ACCE8}" type="pres">
      <dgm:prSet presAssocID="{EE981FD8-243F-4685-B873-0DDD9EE4BB34}" presName="FirstChild" presStyleLbl="revTx" presStyleIdx="2" presStyleCnt="6">
        <dgm:presLayoutVars>
          <dgm:chMax val="0"/>
          <dgm:chPref val="0"/>
          <dgm:bulletEnabled val="1"/>
        </dgm:presLayoutVars>
      </dgm:prSet>
      <dgm:spPr/>
    </dgm:pt>
    <dgm:pt modelId="{85ACBCB5-5C88-41F9-825B-DD6D513D52F6}" type="pres">
      <dgm:prSet presAssocID="{EE981FD8-243F-4685-B873-0DDD9EE4BB34}" presName="Parent" presStyleLbl="alignNode1" presStyleIdx="2" presStyleCnt="6">
        <dgm:presLayoutVars>
          <dgm:chMax val="3"/>
          <dgm:chPref val="3"/>
          <dgm:bulletEnabled val="1"/>
        </dgm:presLayoutVars>
      </dgm:prSet>
      <dgm:spPr/>
    </dgm:pt>
    <dgm:pt modelId="{1C460AEB-8C40-4FBB-A86E-152A6B775E7F}" type="pres">
      <dgm:prSet presAssocID="{EE981FD8-243F-4685-B873-0DDD9EE4BB34}" presName="Accent" presStyleLbl="parChTrans1D1" presStyleIdx="2" presStyleCnt="6"/>
      <dgm:spPr/>
    </dgm:pt>
    <dgm:pt modelId="{3259EC7F-63E4-42B0-8ECE-C2A114681174}" type="pres">
      <dgm:prSet presAssocID="{C3784558-C48A-4DBF-8480-CB1EE1687C8C}" presName="sibTrans" presStyleCnt="0"/>
      <dgm:spPr/>
    </dgm:pt>
    <dgm:pt modelId="{C6008095-4DD4-4900-AD49-EA9074DC7018}" type="pres">
      <dgm:prSet presAssocID="{6A21384A-1689-4387-BCB6-A4F1C73C95E1}" presName="composite" presStyleCnt="0"/>
      <dgm:spPr/>
    </dgm:pt>
    <dgm:pt modelId="{4E0A21A5-7A01-4261-80E4-A816EA4B2B1E}" type="pres">
      <dgm:prSet presAssocID="{6A21384A-1689-4387-BCB6-A4F1C73C95E1}" presName="FirstChild" presStyleLbl="revTx" presStyleIdx="3" presStyleCnt="6">
        <dgm:presLayoutVars>
          <dgm:chMax val="0"/>
          <dgm:chPref val="0"/>
          <dgm:bulletEnabled val="1"/>
        </dgm:presLayoutVars>
      </dgm:prSet>
      <dgm:spPr/>
    </dgm:pt>
    <dgm:pt modelId="{0C041E2A-5C7E-47EC-A336-042922085473}" type="pres">
      <dgm:prSet presAssocID="{6A21384A-1689-4387-BCB6-A4F1C73C95E1}" presName="Parent" presStyleLbl="alignNode1" presStyleIdx="3" presStyleCnt="6">
        <dgm:presLayoutVars>
          <dgm:chMax val="3"/>
          <dgm:chPref val="3"/>
          <dgm:bulletEnabled val="1"/>
        </dgm:presLayoutVars>
      </dgm:prSet>
      <dgm:spPr/>
    </dgm:pt>
    <dgm:pt modelId="{3BD606AD-4686-441C-87EB-12309445AFF4}" type="pres">
      <dgm:prSet presAssocID="{6A21384A-1689-4387-BCB6-A4F1C73C95E1}" presName="Accent" presStyleLbl="parChTrans1D1" presStyleIdx="3" presStyleCnt="6"/>
      <dgm:spPr/>
    </dgm:pt>
    <dgm:pt modelId="{DDAE38EA-4953-49E8-B965-600B881C2573}" type="pres">
      <dgm:prSet presAssocID="{4C6F8D84-70FD-4B1A-A52F-7E221EB1CD36}" presName="sibTrans" presStyleCnt="0"/>
      <dgm:spPr/>
    </dgm:pt>
    <dgm:pt modelId="{59D02B05-5841-4A30-A3A5-41933F531DD0}" type="pres">
      <dgm:prSet presAssocID="{69D13F0D-325B-4B5D-999E-0B48DF6D934A}" presName="composite" presStyleCnt="0"/>
      <dgm:spPr/>
    </dgm:pt>
    <dgm:pt modelId="{288FE466-BEB1-49B2-A5F2-5BE81C1983AA}" type="pres">
      <dgm:prSet presAssocID="{69D13F0D-325B-4B5D-999E-0B48DF6D934A}" presName="FirstChild" presStyleLbl="revTx" presStyleIdx="4" presStyleCnt="6">
        <dgm:presLayoutVars>
          <dgm:chMax val="0"/>
          <dgm:chPref val="0"/>
          <dgm:bulletEnabled val="1"/>
        </dgm:presLayoutVars>
      </dgm:prSet>
      <dgm:spPr/>
    </dgm:pt>
    <dgm:pt modelId="{1D787C66-97AD-47C2-9E00-8D9D1E90D3AA}" type="pres">
      <dgm:prSet presAssocID="{69D13F0D-325B-4B5D-999E-0B48DF6D934A}" presName="Parent" presStyleLbl="alignNode1" presStyleIdx="4" presStyleCnt="6">
        <dgm:presLayoutVars>
          <dgm:chMax val="3"/>
          <dgm:chPref val="3"/>
          <dgm:bulletEnabled val="1"/>
        </dgm:presLayoutVars>
      </dgm:prSet>
      <dgm:spPr/>
    </dgm:pt>
    <dgm:pt modelId="{663A1620-619B-4F97-A863-0C9621D9F2C1}" type="pres">
      <dgm:prSet presAssocID="{69D13F0D-325B-4B5D-999E-0B48DF6D934A}" presName="Accent" presStyleLbl="parChTrans1D1" presStyleIdx="4" presStyleCnt="6"/>
      <dgm:spPr/>
    </dgm:pt>
    <dgm:pt modelId="{91676CC6-DCF5-49DA-8F6F-D9F1FC45E581}" type="pres">
      <dgm:prSet presAssocID="{685E338D-29C4-482D-A7B0-7FD18304F592}" presName="sibTrans" presStyleCnt="0"/>
      <dgm:spPr/>
    </dgm:pt>
    <dgm:pt modelId="{D0725546-4C1A-4DF7-8607-715988C328F9}" type="pres">
      <dgm:prSet presAssocID="{E943D373-E535-4900-A4A1-785787A37137}" presName="composite" presStyleCnt="0"/>
      <dgm:spPr/>
    </dgm:pt>
    <dgm:pt modelId="{68F04DF3-84C5-4035-AAEA-3A9617BA46F2}" type="pres">
      <dgm:prSet presAssocID="{E943D373-E535-4900-A4A1-785787A37137}" presName="FirstChild" presStyleLbl="revTx" presStyleIdx="5" presStyleCnt="6">
        <dgm:presLayoutVars>
          <dgm:chMax val="0"/>
          <dgm:chPref val="0"/>
          <dgm:bulletEnabled val="1"/>
        </dgm:presLayoutVars>
      </dgm:prSet>
      <dgm:spPr/>
    </dgm:pt>
    <dgm:pt modelId="{B1397153-1825-44F5-94B1-2B4DE937D726}" type="pres">
      <dgm:prSet presAssocID="{E943D373-E535-4900-A4A1-785787A37137}" presName="Parent" presStyleLbl="alignNode1" presStyleIdx="5" presStyleCnt="6">
        <dgm:presLayoutVars>
          <dgm:chMax val="3"/>
          <dgm:chPref val="3"/>
          <dgm:bulletEnabled val="1"/>
        </dgm:presLayoutVars>
      </dgm:prSet>
      <dgm:spPr/>
    </dgm:pt>
    <dgm:pt modelId="{5EF423D7-45F5-4963-8C8E-3BC6F5F150D1}" type="pres">
      <dgm:prSet presAssocID="{E943D373-E535-4900-A4A1-785787A37137}" presName="Accent" presStyleLbl="parChTrans1D1" presStyleIdx="5" presStyleCnt="6"/>
      <dgm:spPr/>
    </dgm:pt>
  </dgm:ptLst>
  <dgm:cxnLst>
    <dgm:cxn modelId="{C4DAB801-B4EA-4D3E-91C3-8C37FC123016}" srcId="{D917F57C-BCB8-4706-8616-1E815A4EAE0C}" destId="{EE981FD8-243F-4685-B873-0DDD9EE4BB34}" srcOrd="2" destOrd="0" parTransId="{AF388E01-D860-41B9-891F-831877E95314}" sibTransId="{C3784558-C48A-4DBF-8480-CB1EE1687C8C}"/>
    <dgm:cxn modelId="{98906922-5CFF-4EB1-89EB-6A0CDD0D4FE2}" type="presOf" srcId="{D917F57C-BCB8-4706-8616-1E815A4EAE0C}" destId="{005797F4-A7CF-429C-9D6F-42D2550F1DAF}" srcOrd="0" destOrd="0" presId="urn:microsoft.com/office/officeart/2011/layout/TabList"/>
    <dgm:cxn modelId="{0300722B-5D63-496E-832F-C938E6B67234}" type="presOf" srcId="{E943D373-E535-4900-A4A1-785787A37137}" destId="{B1397153-1825-44F5-94B1-2B4DE937D726}" srcOrd="0" destOrd="0" presId="urn:microsoft.com/office/officeart/2011/layout/TabList"/>
    <dgm:cxn modelId="{63D56F5C-59EF-48FB-97D7-8A53CF4AC4BE}" type="presOf" srcId="{69D13F0D-325B-4B5D-999E-0B48DF6D934A}" destId="{1D787C66-97AD-47C2-9E00-8D9D1E90D3AA}" srcOrd="0" destOrd="0" presId="urn:microsoft.com/office/officeart/2011/layout/TabList"/>
    <dgm:cxn modelId="{24779D42-B12A-4BA1-83B0-8BEE177B76D9}" type="presOf" srcId="{DB6A5E16-28EF-4E9A-BC05-CF65FAB141A4}" destId="{D52BA5C8-7D53-4B1E-A4F2-B3D05F737F44}" srcOrd="0" destOrd="0" presId="urn:microsoft.com/office/officeart/2011/layout/TabList"/>
    <dgm:cxn modelId="{16581867-138B-436F-B355-76592EE7580E}" type="presOf" srcId="{5052274E-2AC8-43D6-BA71-8E03FC1AC8FD}" destId="{5ADBC880-7015-46B4-9338-3ABC217ACCE8}" srcOrd="0" destOrd="0" presId="urn:microsoft.com/office/officeart/2011/layout/TabList"/>
    <dgm:cxn modelId="{80279B4F-0637-4B20-A6E6-63AEB4526B51}" srcId="{DB6A5E16-28EF-4E9A-BC05-CF65FAB141A4}" destId="{BD05C0E1-597F-44A5-A3A2-93D774B33944}" srcOrd="0" destOrd="0" parTransId="{0D970D57-2AF1-48DD-8A9E-2C3BC1371236}" sibTransId="{90F0E60E-4FDF-4665-9860-B7BFC49627D0}"/>
    <dgm:cxn modelId="{084D0D75-56FC-41B8-98DB-D55F682FEC6E}" type="presOf" srcId="{6A21384A-1689-4387-BCB6-A4F1C73C95E1}" destId="{0C041E2A-5C7E-47EC-A336-042922085473}" srcOrd="0" destOrd="0" presId="urn:microsoft.com/office/officeart/2011/layout/TabList"/>
    <dgm:cxn modelId="{8F064755-403A-4C18-BFEF-FDE1D32294B9}" srcId="{D917F57C-BCB8-4706-8616-1E815A4EAE0C}" destId="{DB6A5E16-28EF-4E9A-BC05-CF65FAB141A4}" srcOrd="1" destOrd="0" parTransId="{88E23957-F0FB-486C-97D1-0182921C3DCA}" sibTransId="{76A03391-DB07-42DF-B254-E9D35C90449D}"/>
    <dgm:cxn modelId="{62A70B7C-40EE-4EEF-948B-6B1029DA652A}" srcId="{D917F57C-BCB8-4706-8616-1E815A4EAE0C}" destId="{6A21384A-1689-4387-BCB6-A4F1C73C95E1}" srcOrd="3" destOrd="0" parTransId="{BE458230-770B-4A2A-AAB1-901DF29A166A}" sibTransId="{4C6F8D84-70FD-4B1A-A52F-7E221EB1CD36}"/>
    <dgm:cxn modelId="{EF8967A6-DBA7-4470-90CC-E9CC4E06A9BC}" srcId="{D917F57C-BCB8-4706-8616-1E815A4EAE0C}" destId="{E943D373-E535-4900-A4A1-785787A37137}" srcOrd="5" destOrd="0" parTransId="{CD3E4A14-3FFC-4B63-8C67-4F9AFA46A93E}" sibTransId="{45E1097B-C5D9-4E15-AD81-206BC8752C39}"/>
    <dgm:cxn modelId="{7D7E1BA8-62CD-492F-95FA-319B7D6288FA}" srcId="{D917F57C-BCB8-4706-8616-1E815A4EAE0C}" destId="{2110660F-7898-48B1-A946-66E380584583}" srcOrd="0" destOrd="0" parTransId="{1349D56C-1054-446B-A693-70C2553B1B09}" sibTransId="{0958461F-6306-4BBD-A7D1-51734A726AA4}"/>
    <dgm:cxn modelId="{5FCEB4AB-56C9-4674-819D-C7898871ECF1}" type="presOf" srcId="{30A5C57D-917B-43A6-B25F-2869D7D44B90}" destId="{68F04DF3-84C5-4035-AAEA-3A9617BA46F2}" srcOrd="0" destOrd="0" presId="urn:microsoft.com/office/officeart/2011/layout/TabList"/>
    <dgm:cxn modelId="{11A35DBF-6469-4DF7-947D-4D7E6F721C0C}" type="presOf" srcId="{AF31C5FF-9795-4EFB-9156-3130C0C1D8A5}" destId="{4E0A21A5-7A01-4261-80E4-A816EA4B2B1E}" srcOrd="0" destOrd="0" presId="urn:microsoft.com/office/officeart/2011/layout/TabList"/>
    <dgm:cxn modelId="{1F75E1C0-B957-4722-96A8-E473A70854CE}" type="presOf" srcId="{BD05C0E1-597F-44A5-A3A2-93D774B33944}" destId="{38B95AD4-5123-4FAA-9150-C94511211D48}" srcOrd="0" destOrd="0" presId="urn:microsoft.com/office/officeart/2011/layout/TabList"/>
    <dgm:cxn modelId="{9A8969CC-83CD-4F95-ACB6-9367DB84CA8B}" type="presOf" srcId="{B44E28D4-AF20-48F0-8958-787E12183E62}" destId="{288FE466-BEB1-49B2-A5F2-5BE81C1983AA}" srcOrd="0" destOrd="0" presId="urn:microsoft.com/office/officeart/2011/layout/TabList"/>
    <dgm:cxn modelId="{ED0888CF-42D0-49D3-98F3-5C6E8E68B02B}" srcId="{E943D373-E535-4900-A4A1-785787A37137}" destId="{30A5C57D-917B-43A6-B25F-2869D7D44B90}" srcOrd="0" destOrd="0" parTransId="{4219ED29-EEC0-41DB-8BC9-4E4C5E2A47C3}" sibTransId="{3A8451B0-8BEA-40C5-A00F-C04FCA94A265}"/>
    <dgm:cxn modelId="{136635D3-539C-47C5-B458-D500980B169C}" type="presOf" srcId="{2110660F-7898-48B1-A946-66E380584583}" destId="{CD1B9069-BACB-472C-99A8-10702BAFCACA}" srcOrd="0" destOrd="0" presId="urn:microsoft.com/office/officeart/2011/layout/TabList"/>
    <dgm:cxn modelId="{CF7887D6-27EF-4D07-8FA4-C88D5D508100}" type="presOf" srcId="{EE981FD8-243F-4685-B873-0DDD9EE4BB34}" destId="{85ACBCB5-5C88-41F9-825B-DD6D513D52F6}" srcOrd="0" destOrd="0" presId="urn:microsoft.com/office/officeart/2011/layout/TabList"/>
    <dgm:cxn modelId="{0E7B9ED9-C1FC-4CFB-AA13-B91D80EB83A8}" srcId="{6A21384A-1689-4387-BCB6-A4F1C73C95E1}" destId="{AF31C5FF-9795-4EFB-9156-3130C0C1D8A5}" srcOrd="0" destOrd="0" parTransId="{245B0663-0453-4710-A552-E2E5B327285C}" sibTransId="{57801B7C-5C1B-41D2-B3B4-1194003969AE}"/>
    <dgm:cxn modelId="{93E6E4DC-18DC-4881-A640-D5ABBBF8C0FC}" srcId="{2110660F-7898-48B1-A946-66E380584583}" destId="{B99DF0A1-34ED-4030-9EE2-601A9AA11D66}" srcOrd="0" destOrd="0" parTransId="{51B191EE-5BBD-47FA-81AF-8F85B7F0DB4D}" sibTransId="{2D89A079-D6D2-475F-8CF8-BA2A86B88DAD}"/>
    <dgm:cxn modelId="{CF7517EB-036B-4372-B0CD-A14EF214BA52}" srcId="{EE981FD8-243F-4685-B873-0DDD9EE4BB34}" destId="{5052274E-2AC8-43D6-BA71-8E03FC1AC8FD}" srcOrd="0" destOrd="0" parTransId="{D2515C7C-CE7C-4966-B7A9-EDAA35AC2260}" sibTransId="{7EC48EC1-24C7-4C07-B7C4-E5C7E3B2E15C}"/>
    <dgm:cxn modelId="{9E2492EB-9FBC-41B5-97EC-01C0367F41FE}" type="presOf" srcId="{B99DF0A1-34ED-4030-9EE2-601A9AA11D66}" destId="{E4EDC86D-410C-4CE3-A534-DEED064FD47A}" srcOrd="0" destOrd="0" presId="urn:microsoft.com/office/officeart/2011/layout/TabList"/>
    <dgm:cxn modelId="{A1E257FD-CCE0-4295-8CAF-2EE6E78083F2}" srcId="{69D13F0D-325B-4B5D-999E-0B48DF6D934A}" destId="{B44E28D4-AF20-48F0-8958-787E12183E62}" srcOrd="0" destOrd="0" parTransId="{3416D8B2-0BC2-47C9-9E37-DFF6D046B2F6}" sibTransId="{C917042C-7514-42A4-A5D3-837F7404D949}"/>
    <dgm:cxn modelId="{F23276FE-F7C2-4A40-B08A-1DDB6FEA23C5}" srcId="{D917F57C-BCB8-4706-8616-1E815A4EAE0C}" destId="{69D13F0D-325B-4B5D-999E-0B48DF6D934A}" srcOrd="4" destOrd="0" parTransId="{5526D090-D2C9-411A-9044-EDEFDC40CBAC}" sibTransId="{685E338D-29C4-482D-A7B0-7FD18304F592}"/>
    <dgm:cxn modelId="{5B68A79F-24CA-4943-BDF4-49018B102570}" type="presParOf" srcId="{005797F4-A7CF-429C-9D6F-42D2550F1DAF}" destId="{5025AA11-102E-4748-9942-75FD29808797}" srcOrd="0" destOrd="0" presId="urn:microsoft.com/office/officeart/2011/layout/TabList"/>
    <dgm:cxn modelId="{0D1DF180-9A42-4D55-BB40-C4E2B97A1AB8}" type="presParOf" srcId="{5025AA11-102E-4748-9942-75FD29808797}" destId="{E4EDC86D-410C-4CE3-A534-DEED064FD47A}" srcOrd="0" destOrd="0" presId="urn:microsoft.com/office/officeart/2011/layout/TabList"/>
    <dgm:cxn modelId="{323BAD55-F47C-421B-AE9A-BF46478D87E6}" type="presParOf" srcId="{5025AA11-102E-4748-9942-75FD29808797}" destId="{CD1B9069-BACB-472C-99A8-10702BAFCACA}" srcOrd="1" destOrd="0" presId="urn:microsoft.com/office/officeart/2011/layout/TabList"/>
    <dgm:cxn modelId="{5DA84C4A-4F36-4B6A-A842-2129C4AB6598}" type="presParOf" srcId="{5025AA11-102E-4748-9942-75FD29808797}" destId="{9C7B4E9E-33F0-4047-854C-81669EA63F67}" srcOrd="2" destOrd="0" presId="urn:microsoft.com/office/officeart/2011/layout/TabList"/>
    <dgm:cxn modelId="{40831E44-6C57-4A1B-B918-491D7D905933}" type="presParOf" srcId="{005797F4-A7CF-429C-9D6F-42D2550F1DAF}" destId="{6D766CA4-C88F-4131-8DDE-345968DE1FBC}" srcOrd="1" destOrd="0" presId="urn:microsoft.com/office/officeart/2011/layout/TabList"/>
    <dgm:cxn modelId="{128FB104-2650-49B1-92D2-919471E28C33}" type="presParOf" srcId="{005797F4-A7CF-429C-9D6F-42D2550F1DAF}" destId="{4B190B61-2043-46DC-912A-8E1C9DA4F5DD}" srcOrd="2" destOrd="0" presId="urn:microsoft.com/office/officeart/2011/layout/TabList"/>
    <dgm:cxn modelId="{AEC7250F-A97D-440B-8A7A-2298ABDC06F6}" type="presParOf" srcId="{4B190B61-2043-46DC-912A-8E1C9DA4F5DD}" destId="{38B95AD4-5123-4FAA-9150-C94511211D48}" srcOrd="0" destOrd="0" presId="urn:microsoft.com/office/officeart/2011/layout/TabList"/>
    <dgm:cxn modelId="{27C82493-574C-4EEC-886F-7BC5A247CB42}" type="presParOf" srcId="{4B190B61-2043-46DC-912A-8E1C9DA4F5DD}" destId="{D52BA5C8-7D53-4B1E-A4F2-B3D05F737F44}" srcOrd="1" destOrd="0" presId="urn:microsoft.com/office/officeart/2011/layout/TabList"/>
    <dgm:cxn modelId="{88FC7173-04EA-4E01-890B-45517B155A1E}" type="presParOf" srcId="{4B190B61-2043-46DC-912A-8E1C9DA4F5DD}" destId="{676A2E06-1717-4A3D-92B2-46B41482502F}" srcOrd="2" destOrd="0" presId="urn:microsoft.com/office/officeart/2011/layout/TabList"/>
    <dgm:cxn modelId="{003A9BCB-610C-4A17-B3F4-4B91622F6221}" type="presParOf" srcId="{005797F4-A7CF-429C-9D6F-42D2550F1DAF}" destId="{25FDC199-B0F7-44CF-AE69-4575621A7EAC}" srcOrd="3" destOrd="0" presId="urn:microsoft.com/office/officeart/2011/layout/TabList"/>
    <dgm:cxn modelId="{E0703652-813A-4A66-88D1-97D0410A2C51}" type="presParOf" srcId="{005797F4-A7CF-429C-9D6F-42D2550F1DAF}" destId="{2F70FD35-77C6-40E4-8FC7-62B4CBB7C086}" srcOrd="4" destOrd="0" presId="urn:microsoft.com/office/officeart/2011/layout/TabList"/>
    <dgm:cxn modelId="{22F3CE45-2DC1-46D8-94C5-106BEEB337A5}" type="presParOf" srcId="{2F70FD35-77C6-40E4-8FC7-62B4CBB7C086}" destId="{5ADBC880-7015-46B4-9338-3ABC217ACCE8}" srcOrd="0" destOrd="0" presId="urn:microsoft.com/office/officeart/2011/layout/TabList"/>
    <dgm:cxn modelId="{33381F40-058B-4337-9578-B8DB4BEA0ADF}" type="presParOf" srcId="{2F70FD35-77C6-40E4-8FC7-62B4CBB7C086}" destId="{85ACBCB5-5C88-41F9-825B-DD6D513D52F6}" srcOrd="1" destOrd="0" presId="urn:microsoft.com/office/officeart/2011/layout/TabList"/>
    <dgm:cxn modelId="{E37388B0-4FB6-4910-9F29-2E6F6FCD1426}" type="presParOf" srcId="{2F70FD35-77C6-40E4-8FC7-62B4CBB7C086}" destId="{1C460AEB-8C40-4FBB-A86E-152A6B775E7F}" srcOrd="2" destOrd="0" presId="urn:microsoft.com/office/officeart/2011/layout/TabList"/>
    <dgm:cxn modelId="{8E265EFE-618B-4757-B334-9C1618B8D4AA}" type="presParOf" srcId="{005797F4-A7CF-429C-9D6F-42D2550F1DAF}" destId="{3259EC7F-63E4-42B0-8ECE-C2A114681174}" srcOrd="5" destOrd="0" presId="urn:microsoft.com/office/officeart/2011/layout/TabList"/>
    <dgm:cxn modelId="{D818933C-F0F0-449A-9F0D-9D4380027E50}" type="presParOf" srcId="{005797F4-A7CF-429C-9D6F-42D2550F1DAF}" destId="{C6008095-4DD4-4900-AD49-EA9074DC7018}" srcOrd="6" destOrd="0" presId="urn:microsoft.com/office/officeart/2011/layout/TabList"/>
    <dgm:cxn modelId="{88211340-4CB0-4997-8515-104F7E4D846A}" type="presParOf" srcId="{C6008095-4DD4-4900-AD49-EA9074DC7018}" destId="{4E0A21A5-7A01-4261-80E4-A816EA4B2B1E}" srcOrd="0" destOrd="0" presId="urn:microsoft.com/office/officeart/2011/layout/TabList"/>
    <dgm:cxn modelId="{649B9C34-FA6E-4CB1-AC91-93F5853E3FBE}" type="presParOf" srcId="{C6008095-4DD4-4900-AD49-EA9074DC7018}" destId="{0C041E2A-5C7E-47EC-A336-042922085473}" srcOrd="1" destOrd="0" presId="urn:microsoft.com/office/officeart/2011/layout/TabList"/>
    <dgm:cxn modelId="{96EAEF21-9CA0-4263-B3DF-0FAB014FF579}" type="presParOf" srcId="{C6008095-4DD4-4900-AD49-EA9074DC7018}" destId="{3BD606AD-4686-441C-87EB-12309445AFF4}" srcOrd="2" destOrd="0" presId="urn:microsoft.com/office/officeart/2011/layout/TabList"/>
    <dgm:cxn modelId="{4443C4DB-EE7D-4A49-B911-99A1719D7855}" type="presParOf" srcId="{005797F4-A7CF-429C-9D6F-42D2550F1DAF}" destId="{DDAE38EA-4953-49E8-B965-600B881C2573}" srcOrd="7" destOrd="0" presId="urn:microsoft.com/office/officeart/2011/layout/TabList"/>
    <dgm:cxn modelId="{21448311-39EC-48CC-A98F-9EF273ADCE3B}" type="presParOf" srcId="{005797F4-A7CF-429C-9D6F-42D2550F1DAF}" destId="{59D02B05-5841-4A30-A3A5-41933F531DD0}" srcOrd="8" destOrd="0" presId="urn:microsoft.com/office/officeart/2011/layout/TabList"/>
    <dgm:cxn modelId="{FC099EF4-878F-49DB-8E5C-58D98F68EF3C}" type="presParOf" srcId="{59D02B05-5841-4A30-A3A5-41933F531DD0}" destId="{288FE466-BEB1-49B2-A5F2-5BE81C1983AA}" srcOrd="0" destOrd="0" presId="urn:microsoft.com/office/officeart/2011/layout/TabList"/>
    <dgm:cxn modelId="{0510B3EF-7744-4E8F-BAE3-18CC8FF2D5C5}" type="presParOf" srcId="{59D02B05-5841-4A30-A3A5-41933F531DD0}" destId="{1D787C66-97AD-47C2-9E00-8D9D1E90D3AA}" srcOrd="1" destOrd="0" presId="urn:microsoft.com/office/officeart/2011/layout/TabList"/>
    <dgm:cxn modelId="{2A9B71E1-05DD-4CB3-9BCA-02E48F0FA8AB}" type="presParOf" srcId="{59D02B05-5841-4A30-A3A5-41933F531DD0}" destId="{663A1620-619B-4F97-A863-0C9621D9F2C1}" srcOrd="2" destOrd="0" presId="urn:microsoft.com/office/officeart/2011/layout/TabList"/>
    <dgm:cxn modelId="{3F7681D9-196F-4EC2-9074-40448EBD4D81}" type="presParOf" srcId="{005797F4-A7CF-429C-9D6F-42D2550F1DAF}" destId="{91676CC6-DCF5-49DA-8F6F-D9F1FC45E581}" srcOrd="9" destOrd="0" presId="urn:microsoft.com/office/officeart/2011/layout/TabList"/>
    <dgm:cxn modelId="{11F448D0-5703-4A79-B1DD-2BA1DB98B47C}" type="presParOf" srcId="{005797F4-A7CF-429C-9D6F-42D2550F1DAF}" destId="{D0725546-4C1A-4DF7-8607-715988C328F9}" srcOrd="10" destOrd="0" presId="urn:microsoft.com/office/officeart/2011/layout/TabList"/>
    <dgm:cxn modelId="{00F3F482-BB2D-452D-893A-1E342DEDE3D8}" type="presParOf" srcId="{D0725546-4C1A-4DF7-8607-715988C328F9}" destId="{68F04DF3-84C5-4035-AAEA-3A9617BA46F2}" srcOrd="0" destOrd="0" presId="urn:microsoft.com/office/officeart/2011/layout/TabList"/>
    <dgm:cxn modelId="{01AFA176-4E17-4009-BFF5-32166166577E}" type="presParOf" srcId="{D0725546-4C1A-4DF7-8607-715988C328F9}" destId="{B1397153-1825-44F5-94B1-2B4DE937D726}" srcOrd="1" destOrd="0" presId="urn:microsoft.com/office/officeart/2011/layout/TabList"/>
    <dgm:cxn modelId="{CDDB92D8-57D0-4F8D-95D1-EE7CE12FF9FE}" type="presParOf" srcId="{D0725546-4C1A-4DF7-8607-715988C328F9}" destId="{5EF423D7-45F5-4963-8C8E-3BC6F5F150D1}"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D3FF1AA-4026-4918-A517-A27D72EB1EED}"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A18A04DE-A65D-49B3-A39B-8F7BFE5E2ED1}">
      <dgm:prSet/>
      <dgm:spPr/>
      <dgm:t>
        <a:bodyPr/>
        <a:lstStyle/>
        <a:p>
          <a:r>
            <a:rPr lang="en-US"/>
            <a:t>2.1 Giới thiệu về HTML</a:t>
          </a:r>
        </a:p>
      </dgm:t>
    </dgm:pt>
    <dgm:pt modelId="{38B94912-D576-4017-AF8A-8B5AEE32D271}" type="parTrans" cxnId="{5FE2CB92-9772-476D-9DE1-C51789795222}">
      <dgm:prSet/>
      <dgm:spPr/>
      <dgm:t>
        <a:bodyPr/>
        <a:lstStyle/>
        <a:p>
          <a:endParaRPr lang="en-US"/>
        </a:p>
      </dgm:t>
    </dgm:pt>
    <dgm:pt modelId="{F21802F5-3E59-44F9-88B6-DF28CBD1D75A}" type="sibTrans" cxnId="{5FE2CB92-9772-476D-9DE1-C51789795222}">
      <dgm:prSet/>
      <dgm:spPr/>
      <dgm:t>
        <a:bodyPr/>
        <a:lstStyle/>
        <a:p>
          <a:endParaRPr lang="en-US"/>
        </a:p>
      </dgm:t>
    </dgm:pt>
    <dgm:pt modelId="{F8AFACEB-1718-4ADE-9C63-1AB47420B3C9}">
      <dgm:prSet/>
      <dgm:spPr/>
      <dgm:t>
        <a:bodyPr/>
        <a:lstStyle/>
        <a:p>
          <a:r>
            <a:rPr lang="en-US"/>
            <a:t>HTML (viết tắt của từ HyperText Markup Language, hay còn gọi là "Ngôn ngữ Đánh dấu Siêu văn bản") là một ngôn ngữ đánh dấu được thiết kế ra để tạo nên các trang web trên World Wide Web</a:t>
          </a:r>
        </a:p>
      </dgm:t>
    </dgm:pt>
    <dgm:pt modelId="{828F5A47-5E36-4736-B2D4-2C25E159147B}" type="parTrans" cxnId="{E590E0A5-DDAE-4716-B29D-7B55A8CEB178}">
      <dgm:prSet/>
      <dgm:spPr/>
      <dgm:t>
        <a:bodyPr/>
        <a:lstStyle/>
        <a:p>
          <a:endParaRPr lang="en-US"/>
        </a:p>
      </dgm:t>
    </dgm:pt>
    <dgm:pt modelId="{5DC1BA02-FCCD-463E-843A-B89D543B6242}" type="sibTrans" cxnId="{E590E0A5-DDAE-4716-B29D-7B55A8CEB178}">
      <dgm:prSet/>
      <dgm:spPr/>
      <dgm:t>
        <a:bodyPr/>
        <a:lstStyle/>
        <a:p>
          <a:endParaRPr lang="en-US"/>
        </a:p>
      </dgm:t>
    </dgm:pt>
    <dgm:pt modelId="{EE8E354D-8A60-41CC-82CE-CB7255DC4961}" type="pres">
      <dgm:prSet presAssocID="{4D3FF1AA-4026-4918-A517-A27D72EB1EED}" presName="linear" presStyleCnt="0">
        <dgm:presLayoutVars>
          <dgm:dir/>
          <dgm:animLvl val="lvl"/>
          <dgm:resizeHandles val="exact"/>
        </dgm:presLayoutVars>
      </dgm:prSet>
      <dgm:spPr/>
    </dgm:pt>
    <dgm:pt modelId="{F2112D7E-6464-4C15-BAB0-6D95D4AC22FC}" type="pres">
      <dgm:prSet presAssocID="{A18A04DE-A65D-49B3-A39B-8F7BFE5E2ED1}" presName="parentLin" presStyleCnt="0"/>
      <dgm:spPr/>
    </dgm:pt>
    <dgm:pt modelId="{26296294-66BB-4ECE-95F2-43424132167F}" type="pres">
      <dgm:prSet presAssocID="{A18A04DE-A65D-49B3-A39B-8F7BFE5E2ED1}" presName="parentLeftMargin" presStyleLbl="node1" presStyleIdx="0" presStyleCnt="1"/>
      <dgm:spPr/>
    </dgm:pt>
    <dgm:pt modelId="{9CC1638A-D570-4E5D-ABE9-94284E7BE8C8}" type="pres">
      <dgm:prSet presAssocID="{A18A04DE-A65D-49B3-A39B-8F7BFE5E2ED1}" presName="parentText" presStyleLbl="node1" presStyleIdx="0" presStyleCnt="1">
        <dgm:presLayoutVars>
          <dgm:chMax val="0"/>
          <dgm:bulletEnabled val="1"/>
        </dgm:presLayoutVars>
      </dgm:prSet>
      <dgm:spPr/>
    </dgm:pt>
    <dgm:pt modelId="{2B5F95A3-4ABF-4F7B-A817-DBA09B1F68E3}" type="pres">
      <dgm:prSet presAssocID="{A18A04DE-A65D-49B3-A39B-8F7BFE5E2ED1}" presName="negativeSpace" presStyleCnt="0"/>
      <dgm:spPr/>
    </dgm:pt>
    <dgm:pt modelId="{013D72B8-B36B-4AC4-9EF1-EA0E17E0ECF0}" type="pres">
      <dgm:prSet presAssocID="{A18A04DE-A65D-49B3-A39B-8F7BFE5E2ED1}" presName="childText" presStyleLbl="conFgAcc1" presStyleIdx="0" presStyleCnt="1" custScaleY="114020">
        <dgm:presLayoutVars>
          <dgm:bulletEnabled val="1"/>
        </dgm:presLayoutVars>
      </dgm:prSet>
      <dgm:spPr/>
    </dgm:pt>
  </dgm:ptLst>
  <dgm:cxnLst>
    <dgm:cxn modelId="{E423773A-1F52-4865-A45A-056155150412}" type="presOf" srcId="{A18A04DE-A65D-49B3-A39B-8F7BFE5E2ED1}" destId="{9CC1638A-D570-4E5D-ABE9-94284E7BE8C8}" srcOrd="1" destOrd="0" presId="urn:microsoft.com/office/officeart/2005/8/layout/list1"/>
    <dgm:cxn modelId="{86AF3552-520C-476C-AEA6-F888CB84B3F9}" type="presOf" srcId="{F8AFACEB-1718-4ADE-9C63-1AB47420B3C9}" destId="{013D72B8-B36B-4AC4-9EF1-EA0E17E0ECF0}" srcOrd="0" destOrd="0" presId="urn:microsoft.com/office/officeart/2005/8/layout/list1"/>
    <dgm:cxn modelId="{1E66258B-FF4E-45BE-90F0-6B7E774F969D}" type="presOf" srcId="{4D3FF1AA-4026-4918-A517-A27D72EB1EED}" destId="{EE8E354D-8A60-41CC-82CE-CB7255DC4961}" srcOrd="0" destOrd="0" presId="urn:microsoft.com/office/officeart/2005/8/layout/list1"/>
    <dgm:cxn modelId="{5FE2CB92-9772-476D-9DE1-C51789795222}" srcId="{4D3FF1AA-4026-4918-A517-A27D72EB1EED}" destId="{A18A04DE-A65D-49B3-A39B-8F7BFE5E2ED1}" srcOrd="0" destOrd="0" parTransId="{38B94912-D576-4017-AF8A-8B5AEE32D271}" sibTransId="{F21802F5-3E59-44F9-88B6-DF28CBD1D75A}"/>
    <dgm:cxn modelId="{E590E0A5-DDAE-4716-B29D-7B55A8CEB178}" srcId="{A18A04DE-A65D-49B3-A39B-8F7BFE5E2ED1}" destId="{F8AFACEB-1718-4ADE-9C63-1AB47420B3C9}" srcOrd="0" destOrd="0" parTransId="{828F5A47-5E36-4736-B2D4-2C25E159147B}" sibTransId="{5DC1BA02-FCCD-463E-843A-B89D543B6242}"/>
    <dgm:cxn modelId="{FF0368AE-88A2-4CB8-AC9F-50D03D28AF5A}" type="presOf" srcId="{A18A04DE-A65D-49B3-A39B-8F7BFE5E2ED1}" destId="{26296294-66BB-4ECE-95F2-43424132167F}" srcOrd="0" destOrd="0" presId="urn:microsoft.com/office/officeart/2005/8/layout/list1"/>
    <dgm:cxn modelId="{3FB23D53-A634-4FDD-9B79-9207B23218D4}" type="presParOf" srcId="{EE8E354D-8A60-41CC-82CE-CB7255DC4961}" destId="{F2112D7E-6464-4C15-BAB0-6D95D4AC22FC}" srcOrd="0" destOrd="0" presId="urn:microsoft.com/office/officeart/2005/8/layout/list1"/>
    <dgm:cxn modelId="{3D466C23-1F95-4981-B2B0-DD97D399983D}" type="presParOf" srcId="{F2112D7E-6464-4C15-BAB0-6D95D4AC22FC}" destId="{26296294-66BB-4ECE-95F2-43424132167F}" srcOrd="0" destOrd="0" presId="urn:microsoft.com/office/officeart/2005/8/layout/list1"/>
    <dgm:cxn modelId="{610F99B5-BD19-41B4-9361-2EAF5669A872}" type="presParOf" srcId="{F2112D7E-6464-4C15-BAB0-6D95D4AC22FC}" destId="{9CC1638A-D570-4E5D-ABE9-94284E7BE8C8}" srcOrd="1" destOrd="0" presId="urn:microsoft.com/office/officeart/2005/8/layout/list1"/>
    <dgm:cxn modelId="{D7DB0D67-6DF5-40A5-9837-66F52C94DFF7}" type="presParOf" srcId="{EE8E354D-8A60-41CC-82CE-CB7255DC4961}" destId="{2B5F95A3-4ABF-4F7B-A817-DBA09B1F68E3}" srcOrd="1" destOrd="0" presId="urn:microsoft.com/office/officeart/2005/8/layout/list1"/>
    <dgm:cxn modelId="{74ED10F4-4D5C-4E95-B429-14F64BDCB5A4}" type="presParOf" srcId="{EE8E354D-8A60-41CC-82CE-CB7255DC4961}" destId="{013D72B8-B36B-4AC4-9EF1-EA0E17E0ECF0}"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2FED9D1-6873-4F77-8FEF-FA0A953BC937}" type="doc">
      <dgm:prSet loTypeId="urn:microsoft.com/office/officeart/2005/8/layout/hList1" loCatId="list" qsTypeId="urn:microsoft.com/office/officeart/2005/8/quickstyle/simple1" qsCatId="simple" csTypeId="urn:microsoft.com/office/officeart/2005/8/colors/accent0_3" csCatId="mainScheme"/>
      <dgm:spPr/>
      <dgm:t>
        <a:bodyPr/>
        <a:lstStyle/>
        <a:p>
          <a:endParaRPr lang="en-US"/>
        </a:p>
      </dgm:t>
    </dgm:pt>
    <dgm:pt modelId="{B5D33F2D-242A-473D-BF01-F791CDF14622}">
      <dgm:prSet/>
      <dgm:spPr/>
      <dgm:t>
        <a:bodyPr/>
        <a:lstStyle/>
        <a:p>
          <a:r>
            <a:rPr lang="en-US"/>
            <a:t>Ưu điểm</a:t>
          </a:r>
        </a:p>
      </dgm:t>
    </dgm:pt>
    <dgm:pt modelId="{8499565B-8AFC-41A8-9EA0-BCAEB3D2353E}" type="parTrans" cxnId="{CACBBC4A-8D01-43DA-B638-E2BF949569B0}">
      <dgm:prSet/>
      <dgm:spPr/>
      <dgm:t>
        <a:bodyPr/>
        <a:lstStyle/>
        <a:p>
          <a:endParaRPr lang="en-US"/>
        </a:p>
      </dgm:t>
    </dgm:pt>
    <dgm:pt modelId="{7423F1AE-FA5E-4C2D-886E-4D42942DDFC7}" type="sibTrans" cxnId="{CACBBC4A-8D01-43DA-B638-E2BF949569B0}">
      <dgm:prSet/>
      <dgm:spPr/>
      <dgm:t>
        <a:bodyPr/>
        <a:lstStyle/>
        <a:p>
          <a:endParaRPr lang="en-US"/>
        </a:p>
      </dgm:t>
    </dgm:pt>
    <dgm:pt modelId="{10E1FB66-3C65-41CA-A6D0-018D330678B9}">
      <dgm:prSet/>
      <dgm:spPr/>
      <dgm:t>
        <a:bodyPr/>
        <a:lstStyle/>
        <a:p>
          <a:r>
            <a:rPr lang="en-US"/>
            <a:t>Dễ học và sử dụng</a:t>
          </a:r>
        </a:p>
      </dgm:t>
    </dgm:pt>
    <dgm:pt modelId="{A43716DD-BC67-47A7-A682-4661AB50D079}" type="parTrans" cxnId="{BE2B5ABD-758E-4A06-99EB-F090B1C21494}">
      <dgm:prSet/>
      <dgm:spPr/>
      <dgm:t>
        <a:bodyPr/>
        <a:lstStyle/>
        <a:p>
          <a:endParaRPr lang="en-US"/>
        </a:p>
      </dgm:t>
    </dgm:pt>
    <dgm:pt modelId="{CDCB73C6-FCD2-4C3E-97AB-74697389DA81}" type="sibTrans" cxnId="{BE2B5ABD-758E-4A06-99EB-F090B1C21494}">
      <dgm:prSet/>
      <dgm:spPr/>
      <dgm:t>
        <a:bodyPr/>
        <a:lstStyle/>
        <a:p>
          <a:endParaRPr lang="en-US"/>
        </a:p>
      </dgm:t>
    </dgm:pt>
    <dgm:pt modelId="{2A1414BC-31B9-4096-BEC2-6C74A3E5DB40}">
      <dgm:prSet/>
      <dgm:spPr/>
      <dgm:t>
        <a:bodyPr/>
        <a:lstStyle/>
        <a:p>
          <a:r>
            <a:rPr lang="en-US"/>
            <a:t>Tương thích mọi nền tảng</a:t>
          </a:r>
        </a:p>
      </dgm:t>
    </dgm:pt>
    <dgm:pt modelId="{65B81E93-1736-4C21-8028-117C366BD7A4}" type="parTrans" cxnId="{391A9FD8-1AED-45A9-8DCE-BE0BA53087CF}">
      <dgm:prSet/>
      <dgm:spPr/>
      <dgm:t>
        <a:bodyPr/>
        <a:lstStyle/>
        <a:p>
          <a:endParaRPr lang="en-US"/>
        </a:p>
      </dgm:t>
    </dgm:pt>
    <dgm:pt modelId="{07530132-0089-40B7-A4CB-47511EF9ABC5}" type="sibTrans" cxnId="{391A9FD8-1AED-45A9-8DCE-BE0BA53087CF}">
      <dgm:prSet/>
      <dgm:spPr/>
      <dgm:t>
        <a:bodyPr/>
        <a:lstStyle/>
        <a:p>
          <a:endParaRPr lang="en-US"/>
        </a:p>
      </dgm:t>
    </dgm:pt>
    <dgm:pt modelId="{BC444C09-777E-4E36-83FA-898A1D8D580C}">
      <dgm:prSet/>
      <dgm:spPr/>
      <dgm:t>
        <a:bodyPr/>
        <a:lstStyle/>
        <a:p>
          <a:r>
            <a:rPr lang="en-US"/>
            <a:t>Hỗ trợ đa phương tiện</a:t>
          </a:r>
        </a:p>
      </dgm:t>
    </dgm:pt>
    <dgm:pt modelId="{E43A431F-DDFE-499F-BC51-EC3BF91CF27A}" type="parTrans" cxnId="{7BD9634C-27BA-4A51-8B78-244FAAE34261}">
      <dgm:prSet/>
      <dgm:spPr/>
      <dgm:t>
        <a:bodyPr/>
        <a:lstStyle/>
        <a:p>
          <a:endParaRPr lang="en-US"/>
        </a:p>
      </dgm:t>
    </dgm:pt>
    <dgm:pt modelId="{234C032D-47AA-4399-A46D-1CD4A100385A}" type="sibTrans" cxnId="{7BD9634C-27BA-4A51-8B78-244FAAE34261}">
      <dgm:prSet/>
      <dgm:spPr/>
      <dgm:t>
        <a:bodyPr/>
        <a:lstStyle/>
        <a:p>
          <a:endParaRPr lang="en-US"/>
        </a:p>
      </dgm:t>
    </dgm:pt>
    <dgm:pt modelId="{1F2AA62D-3F53-4683-BA79-AF680FB36B08}">
      <dgm:prSet/>
      <dgm:spPr/>
      <dgm:t>
        <a:bodyPr/>
        <a:lstStyle/>
        <a:p>
          <a:r>
            <a:rPr lang="en-US"/>
            <a:t>SEO tốt</a:t>
          </a:r>
        </a:p>
      </dgm:t>
    </dgm:pt>
    <dgm:pt modelId="{CD0B87CE-7741-4306-9E28-BA9A66210F21}" type="parTrans" cxnId="{EC029BF0-BBA8-42A8-BA04-84C0C21B56D7}">
      <dgm:prSet/>
      <dgm:spPr/>
      <dgm:t>
        <a:bodyPr/>
        <a:lstStyle/>
        <a:p>
          <a:endParaRPr lang="en-US"/>
        </a:p>
      </dgm:t>
    </dgm:pt>
    <dgm:pt modelId="{2857EA88-F363-4A64-9BAC-21DD784B4DB0}" type="sibTrans" cxnId="{EC029BF0-BBA8-42A8-BA04-84C0C21B56D7}">
      <dgm:prSet/>
      <dgm:spPr/>
      <dgm:t>
        <a:bodyPr/>
        <a:lstStyle/>
        <a:p>
          <a:endParaRPr lang="en-US"/>
        </a:p>
      </dgm:t>
    </dgm:pt>
    <dgm:pt modelId="{DD79FC01-3AD8-4611-B9A4-DE090CF7FFBB}">
      <dgm:prSet/>
      <dgm:spPr/>
      <dgm:t>
        <a:bodyPr/>
        <a:lstStyle/>
        <a:p>
          <a:r>
            <a:rPr lang="en-US"/>
            <a:t>Dễ duy trì và sửa lỗi</a:t>
          </a:r>
        </a:p>
      </dgm:t>
    </dgm:pt>
    <dgm:pt modelId="{37E1044D-A1EA-432B-A726-D50FF1404524}" type="parTrans" cxnId="{BBADEC37-19C5-4F06-8BCD-508049FB27E8}">
      <dgm:prSet/>
      <dgm:spPr/>
      <dgm:t>
        <a:bodyPr/>
        <a:lstStyle/>
        <a:p>
          <a:endParaRPr lang="en-US"/>
        </a:p>
      </dgm:t>
    </dgm:pt>
    <dgm:pt modelId="{A630171E-66E3-4AD4-BA83-A52ED6337180}" type="sibTrans" cxnId="{BBADEC37-19C5-4F06-8BCD-508049FB27E8}">
      <dgm:prSet/>
      <dgm:spPr/>
      <dgm:t>
        <a:bodyPr/>
        <a:lstStyle/>
        <a:p>
          <a:endParaRPr lang="en-US"/>
        </a:p>
      </dgm:t>
    </dgm:pt>
    <dgm:pt modelId="{54F9D76F-F904-485E-A85B-D2233B1ED7A9}">
      <dgm:prSet/>
      <dgm:spPr/>
      <dgm:t>
        <a:bodyPr/>
        <a:lstStyle/>
        <a:p>
          <a:r>
            <a:rPr lang="en-US"/>
            <a:t>Nhược điểm</a:t>
          </a:r>
        </a:p>
      </dgm:t>
    </dgm:pt>
    <dgm:pt modelId="{280EB3F5-53E9-467A-8E1E-51A5197E8240}" type="parTrans" cxnId="{D0B302E9-9E4A-4A43-A22D-7945D349B680}">
      <dgm:prSet/>
      <dgm:spPr/>
      <dgm:t>
        <a:bodyPr/>
        <a:lstStyle/>
        <a:p>
          <a:endParaRPr lang="en-US"/>
        </a:p>
      </dgm:t>
    </dgm:pt>
    <dgm:pt modelId="{E4437573-C417-4B31-88EB-EBFE82279598}" type="sibTrans" cxnId="{D0B302E9-9E4A-4A43-A22D-7945D349B680}">
      <dgm:prSet/>
      <dgm:spPr/>
      <dgm:t>
        <a:bodyPr/>
        <a:lstStyle/>
        <a:p>
          <a:endParaRPr lang="en-US"/>
        </a:p>
      </dgm:t>
    </dgm:pt>
    <dgm:pt modelId="{C66CCD97-951D-4732-85A4-57E31625A057}">
      <dgm:prSet/>
      <dgm:spPr/>
      <dgm:t>
        <a:bodyPr/>
        <a:lstStyle/>
        <a:p>
          <a:r>
            <a:rPr lang="en-US"/>
            <a:t>Thiếu tính tương tác</a:t>
          </a:r>
        </a:p>
      </dgm:t>
    </dgm:pt>
    <dgm:pt modelId="{0D7CB2B6-C29D-4F65-B679-32E7DFABB9F1}" type="parTrans" cxnId="{FF7E85E2-8C9D-4FB7-A78B-70F6639D6F13}">
      <dgm:prSet/>
      <dgm:spPr/>
      <dgm:t>
        <a:bodyPr/>
        <a:lstStyle/>
        <a:p>
          <a:endParaRPr lang="en-US"/>
        </a:p>
      </dgm:t>
    </dgm:pt>
    <dgm:pt modelId="{9A6E7030-0162-4D65-A4FA-31922FD77CBC}" type="sibTrans" cxnId="{FF7E85E2-8C9D-4FB7-A78B-70F6639D6F13}">
      <dgm:prSet/>
      <dgm:spPr/>
      <dgm:t>
        <a:bodyPr/>
        <a:lstStyle/>
        <a:p>
          <a:endParaRPr lang="en-US"/>
        </a:p>
      </dgm:t>
    </dgm:pt>
    <dgm:pt modelId="{09844EA9-FC5F-4323-BA02-3BE6D06CABBD}">
      <dgm:prSet/>
      <dgm:spPr/>
      <dgm:t>
        <a:bodyPr/>
        <a:lstStyle/>
        <a:p>
          <a:r>
            <a:rPr lang="en-US"/>
            <a:t>Giao diện giới hạn</a:t>
          </a:r>
        </a:p>
      </dgm:t>
    </dgm:pt>
    <dgm:pt modelId="{39AACEEA-F86E-47EF-9274-0F2FDC6B0EF7}" type="parTrans" cxnId="{AED88669-C9B8-4BDF-924D-DBABBD6E3F3B}">
      <dgm:prSet/>
      <dgm:spPr/>
      <dgm:t>
        <a:bodyPr/>
        <a:lstStyle/>
        <a:p>
          <a:endParaRPr lang="en-US"/>
        </a:p>
      </dgm:t>
    </dgm:pt>
    <dgm:pt modelId="{16F65DA2-C893-434A-B669-10A6B6488DD1}" type="sibTrans" cxnId="{AED88669-C9B8-4BDF-924D-DBABBD6E3F3B}">
      <dgm:prSet/>
      <dgm:spPr/>
      <dgm:t>
        <a:bodyPr/>
        <a:lstStyle/>
        <a:p>
          <a:endParaRPr lang="en-US"/>
        </a:p>
      </dgm:t>
    </dgm:pt>
    <dgm:pt modelId="{41285DB8-297D-4E03-B6E6-52814BE8BF44}">
      <dgm:prSet/>
      <dgm:spPr/>
      <dgm:t>
        <a:bodyPr/>
        <a:lstStyle/>
        <a:p>
          <a:r>
            <a:rPr lang="en-US"/>
            <a:t>Bảo mật yếu</a:t>
          </a:r>
        </a:p>
      </dgm:t>
    </dgm:pt>
    <dgm:pt modelId="{CB4C4774-741A-484B-B2B7-FCD56DD2E7C9}" type="parTrans" cxnId="{2DF004F6-1FE9-43AB-A6BB-9DC2D8AEB9DD}">
      <dgm:prSet/>
      <dgm:spPr/>
      <dgm:t>
        <a:bodyPr/>
        <a:lstStyle/>
        <a:p>
          <a:endParaRPr lang="en-US"/>
        </a:p>
      </dgm:t>
    </dgm:pt>
    <dgm:pt modelId="{F05AC480-638F-4158-BF01-80E60A0622B4}" type="sibTrans" cxnId="{2DF004F6-1FE9-43AB-A6BB-9DC2D8AEB9DD}">
      <dgm:prSet/>
      <dgm:spPr/>
      <dgm:t>
        <a:bodyPr/>
        <a:lstStyle/>
        <a:p>
          <a:endParaRPr lang="en-US"/>
        </a:p>
      </dgm:t>
    </dgm:pt>
    <dgm:pt modelId="{461BF760-CE90-4358-A206-52971266D9A1}">
      <dgm:prSet/>
      <dgm:spPr/>
      <dgm:t>
        <a:bodyPr/>
        <a:lstStyle/>
        <a:p>
          <a:r>
            <a:rPr lang="en-US"/>
            <a:t>Khả năng mở rộng hạn chế</a:t>
          </a:r>
        </a:p>
      </dgm:t>
    </dgm:pt>
    <dgm:pt modelId="{AD40F764-44A1-4ADC-AD43-65315352F6E9}" type="parTrans" cxnId="{84B536AD-0FB2-4199-AC35-53A219C43BEB}">
      <dgm:prSet/>
      <dgm:spPr/>
      <dgm:t>
        <a:bodyPr/>
        <a:lstStyle/>
        <a:p>
          <a:endParaRPr lang="en-US"/>
        </a:p>
      </dgm:t>
    </dgm:pt>
    <dgm:pt modelId="{4113DA1A-0259-48DA-9BA7-2CE37788E1CA}" type="sibTrans" cxnId="{84B536AD-0FB2-4199-AC35-53A219C43BEB}">
      <dgm:prSet/>
      <dgm:spPr/>
      <dgm:t>
        <a:bodyPr/>
        <a:lstStyle/>
        <a:p>
          <a:endParaRPr lang="en-US"/>
        </a:p>
      </dgm:t>
    </dgm:pt>
    <dgm:pt modelId="{AB24C8B2-FD58-4DB8-AFB1-9BEF59F26AB2}" type="pres">
      <dgm:prSet presAssocID="{62FED9D1-6873-4F77-8FEF-FA0A953BC937}" presName="Name0" presStyleCnt="0">
        <dgm:presLayoutVars>
          <dgm:dir/>
          <dgm:animLvl val="lvl"/>
          <dgm:resizeHandles val="exact"/>
        </dgm:presLayoutVars>
      </dgm:prSet>
      <dgm:spPr/>
    </dgm:pt>
    <dgm:pt modelId="{24CDCB55-D0D2-4F89-A0C6-BD81E2BA5138}" type="pres">
      <dgm:prSet presAssocID="{B5D33F2D-242A-473D-BF01-F791CDF14622}" presName="composite" presStyleCnt="0"/>
      <dgm:spPr/>
    </dgm:pt>
    <dgm:pt modelId="{3C378D1A-1D76-40E2-ADA1-FA12CED2B404}" type="pres">
      <dgm:prSet presAssocID="{B5D33F2D-242A-473D-BF01-F791CDF14622}" presName="parTx" presStyleLbl="alignNode1" presStyleIdx="0" presStyleCnt="2">
        <dgm:presLayoutVars>
          <dgm:chMax val="0"/>
          <dgm:chPref val="0"/>
          <dgm:bulletEnabled val="1"/>
        </dgm:presLayoutVars>
      </dgm:prSet>
      <dgm:spPr/>
    </dgm:pt>
    <dgm:pt modelId="{E75825E5-4452-40E5-96C9-594F1F3B7A9B}" type="pres">
      <dgm:prSet presAssocID="{B5D33F2D-242A-473D-BF01-F791CDF14622}" presName="desTx" presStyleLbl="alignAccFollowNode1" presStyleIdx="0" presStyleCnt="2">
        <dgm:presLayoutVars>
          <dgm:bulletEnabled val="1"/>
        </dgm:presLayoutVars>
      </dgm:prSet>
      <dgm:spPr/>
    </dgm:pt>
    <dgm:pt modelId="{3A4F6C46-7EA3-45D5-AD48-A707A9A257B8}" type="pres">
      <dgm:prSet presAssocID="{7423F1AE-FA5E-4C2D-886E-4D42942DDFC7}" presName="space" presStyleCnt="0"/>
      <dgm:spPr/>
    </dgm:pt>
    <dgm:pt modelId="{9976966E-912C-42FF-A563-4C863D8BA769}" type="pres">
      <dgm:prSet presAssocID="{54F9D76F-F904-485E-A85B-D2233B1ED7A9}" presName="composite" presStyleCnt="0"/>
      <dgm:spPr/>
    </dgm:pt>
    <dgm:pt modelId="{248BA3ED-B6E1-43E9-9018-1D1445C987EF}" type="pres">
      <dgm:prSet presAssocID="{54F9D76F-F904-485E-A85B-D2233B1ED7A9}" presName="parTx" presStyleLbl="alignNode1" presStyleIdx="1" presStyleCnt="2">
        <dgm:presLayoutVars>
          <dgm:chMax val="0"/>
          <dgm:chPref val="0"/>
          <dgm:bulletEnabled val="1"/>
        </dgm:presLayoutVars>
      </dgm:prSet>
      <dgm:spPr/>
    </dgm:pt>
    <dgm:pt modelId="{4FD54078-5784-4AE5-952E-90EEB42B42BB}" type="pres">
      <dgm:prSet presAssocID="{54F9D76F-F904-485E-A85B-D2233B1ED7A9}" presName="desTx" presStyleLbl="alignAccFollowNode1" presStyleIdx="1" presStyleCnt="2">
        <dgm:presLayoutVars>
          <dgm:bulletEnabled val="1"/>
        </dgm:presLayoutVars>
      </dgm:prSet>
      <dgm:spPr/>
    </dgm:pt>
  </dgm:ptLst>
  <dgm:cxnLst>
    <dgm:cxn modelId="{BBADEC37-19C5-4F06-8BCD-508049FB27E8}" srcId="{B5D33F2D-242A-473D-BF01-F791CDF14622}" destId="{DD79FC01-3AD8-4611-B9A4-DE090CF7FFBB}" srcOrd="4" destOrd="0" parTransId="{37E1044D-A1EA-432B-A726-D50FF1404524}" sibTransId="{A630171E-66E3-4AD4-BA83-A52ED6337180}"/>
    <dgm:cxn modelId="{D0EB1B3F-DBA8-49EB-AAF3-3A0E3EFDD6CD}" type="presOf" srcId="{10E1FB66-3C65-41CA-A6D0-018D330678B9}" destId="{E75825E5-4452-40E5-96C9-594F1F3B7A9B}" srcOrd="0" destOrd="0" presId="urn:microsoft.com/office/officeart/2005/8/layout/hList1"/>
    <dgm:cxn modelId="{FE9FA963-AD36-4DCF-B06D-0337F6B69DED}" type="presOf" srcId="{BC444C09-777E-4E36-83FA-898A1D8D580C}" destId="{E75825E5-4452-40E5-96C9-594F1F3B7A9B}" srcOrd="0" destOrd="2" presId="urn:microsoft.com/office/officeart/2005/8/layout/hList1"/>
    <dgm:cxn modelId="{4A013D64-44D4-4500-909F-DE85AB1AAAB5}" type="presOf" srcId="{B5D33F2D-242A-473D-BF01-F791CDF14622}" destId="{3C378D1A-1D76-40E2-ADA1-FA12CED2B404}" srcOrd="0" destOrd="0" presId="urn:microsoft.com/office/officeart/2005/8/layout/hList1"/>
    <dgm:cxn modelId="{AED88669-C9B8-4BDF-924D-DBABBD6E3F3B}" srcId="{54F9D76F-F904-485E-A85B-D2233B1ED7A9}" destId="{09844EA9-FC5F-4323-BA02-3BE6D06CABBD}" srcOrd="1" destOrd="0" parTransId="{39AACEEA-F86E-47EF-9274-0F2FDC6B0EF7}" sibTransId="{16F65DA2-C893-434A-B669-10A6B6488DD1}"/>
    <dgm:cxn modelId="{9DC1DE69-BC27-466A-8556-D039980780CF}" type="presOf" srcId="{54F9D76F-F904-485E-A85B-D2233B1ED7A9}" destId="{248BA3ED-B6E1-43E9-9018-1D1445C987EF}" srcOrd="0" destOrd="0" presId="urn:microsoft.com/office/officeart/2005/8/layout/hList1"/>
    <dgm:cxn modelId="{CACBBC4A-8D01-43DA-B638-E2BF949569B0}" srcId="{62FED9D1-6873-4F77-8FEF-FA0A953BC937}" destId="{B5D33F2D-242A-473D-BF01-F791CDF14622}" srcOrd="0" destOrd="0" parTransId="{8499565B-8AFC-41A8-9EA0-BCAEB3D2353E}" sibTransId="{7423F1AE-FA5E-4C2D-886E-4D42942DDFC7}"/>
    <dgm:cxn modelId="{C1C8344C-93CA-4B17-828F-063F1A2ED5D8}" type="presOf" srcId="{2A1414BC-31B9-4096-BEC2-6C74A3E5DB40}" destId="{E75825E5-4452-40E5-96C9-594F1F3B7A9B}" srcOrd="0" destOrd="1" presId="urn:microsoft.com/office/officeart/2005/8/layout/hList1"/>
    <dgm:cxn modelId="{7BD9634C-27BA-4A51-8B78-244FAAE34261}" srcId="{B5D33F2D-242A-473D-BF01-F791CDF14622}" destId="{BC444C09-777E-4E36-83FA-898A1D8D580C}" srcOrd="2" destOrd="0" parTransId="{E43A431F-DDFE-499F-BC51-EC3BF91CF27A}" sibTransId="{234C032D-47AA-4399-A46D-1CD4A100385A}"/>
    <dgm:cxn modelId="{CC3EE875-C519-4E96-B2A5-A817B47360BA}" type="presOf" srcId="{62FED9D1-6873-4F77-8FEF-FA0A953BC937}" destId="{AB24C8B2-FD58-4DB8-AFB1-9BEF59F26AB2}" srcOrd="0" destOrd="0" presId="urn:microsoft.com/office/officeart/2005/8/layout/hList1"/>
    <dgm:cxn modelId="{6C2242A5-78F3-4E6A-8E59-1D9D7DFF9BD3}" type="presOf" srcId="{09844EA9-FC5F-4323-BA02-3BE6D06CABBD}" destId="{4FD54078-5784-4AE5-952E-90EEB42B42BB}" srcOrd="0" destOrd="1" presId="urn:microsoft.com/office/officeart/2005/8/layout/hList1"/>
    <dgm:cxn modelId="{84B536AD-0FB2-4199-AC35-53A219C43BEB}" srcId="{54F9D76F-F904-485E-A85B-D2233B1ED7A9}" destId="{461BF760-CE90-4358-A206-52971266D9A1}" srcOrd="3" destOrd="0" parTransId="{AD40F764-44A1-4ADC-AD43-65315352F6E9}" sibTransId="{4113DA1A-0259-48DA-9BA7-2CE37788E1CA}"/>
    <dgm:cxn modelId="{9A2484B1-01A0-4407-9744-49AE553D3C39}" type="presOf" srcId="{41285DB8-297D-4E03-B6E6-52814BE8BF44}" destId="{4FD54078-5784-4AE5-952E-90EEB42B42BB}" srcOrd="0" destOrd="2" presId="urn:microsoft.com/office/officeart/2005/8/layout/hList1"/>
    <dgm:cxn modelId="{BE2B5ABD-758E-4A06-99EB-F090B1C21494}" srcId="{B5D33F2D-242A-473D-BF01-F791CDF14622}" destId="{10E1FB66-3C65-41CA-A6D0-018D330678B9}" srcOrd="0" destOrd="0" parTransId="{A43716DD-BC67-47A7-A682-4661AB50D079}" sibTransId="{CDCB73C6-FCD2-4C3E-97AB-74697389DA81}"/>
    <dgm:cxn modelId="{29F3B7D7-0E5C-43F5-B098-9D3662698F1D}" type="presOf" srcId="{461BF760-CE90-4358-A206-52971266D9A1}" destId="{4FD54078-5784-4AE5-952E-90EEB42B42BB}" srcOrd="0" destOrd="3" presId="urn:microsoft.com/office/officeart/2005/8/layout/hList1"/>
    <dgm:cxn modelId="{391A9FD8-1AED-45A9-8DCE-BE0BA53087CF}" srcId="{B5D33F2D-242A-473D-BF01-F791CDF14622}" destId="{2A1414BC-31B9-4096-BEC2-6C74A3E5DB40}" srcOrd="1" destOrd="0" parTransId="{65B81E93-1736-4C21-8028-117C366BD7A4}" sibTransId="{07530132-0089-40B7-A4CB-47511EF9ABC5}"/>
    <dgm:cxn modelId="{FF7E85E2-8C9D-4FB7-A78B-70F6639D6F13}" srcId="{54F9D76F-F904-485E-A85B-D2233B1ED7A9}" destId="{C66CCD97-951D-4732-85A4-57E31625A057}" srcOrd="0" destOrd="0" parTransId="{0D7CB2B6-C29D-4F65-B679-32E7DFABB9F1}" sibTransId="{9A6E7030-0162-4D65-A4FA-31922FD77CBC}"/>
    <dgm:cxn modelId="{D0B302E9-9E4A-4A43-A22D-7945D349B680}" srcId="{62FED9D1-6873-4F77-8FEF-FA0A953BC937}" destId="{54F9D76F-F904-485E-A85B-D2233B1ED7A9}" srcOrd="1" destOrd="0" parTransId="{280EB3F5-53E9-467A-8E1E-51A5197E8240}" sibTransId="{E4437573-C417-4B31-88EB-EBFE82279598}"/>
    <dgm:cxn modelId="{2007FAEE-72EF-4093-9C13-D2716FB2C479}" type="presOf" srcId="{C66CCD97-951D-4732-85A4-57E31625A057}" destId="{4FD54078-5784-4AE5-952E-90EEB42B42BB}" srcOrd="0" destOrd="0" presId="urn:microsoft.com/office/officeart/2005/8/layout/hList1"/>
    <dgm:cxn modelId="{EC029BF0-BBA8-42A8-BA04-84C0C21B56D7}" srcId="{B5D33F2D-242A-473D-BF01-F791CDF14622}" destId="{1F2AA62D-3F53-4683-BA79-AF680FB36B08}" srcOrd="3" destOrd="0" parTransId="{CD0B87CE-7741-4306-9E28-BA9A66210F21}" sibTransId="{2857EA88-F363-4A64-9BAC-21DD784B4DB0}"/>
    <dgm:cxn modelId="{2DF004F6-1FE9-43AB-A6BB-9DC2D8AEB9DD}" srcId="{54F9D76F-F904-485E-A85B-D2233B1ED7A9}" destId="{41285DB8-297D-4E03-B6E6-52814BE8BF44}" srcOrd="2" destOrd="0" parTransId="{CB4C4774-741A-484B-B2B7-FCD56DD2E7C9}" sibTransId="{F05AC480-638F-4158-BF01-80E60A0622B4}"/>
    <dgm:cxn modelId="{6A1D1AFD-AA6B-4A81-8FA3-3F8BF85EEAED}" type="presOf" srcId="{DD79FC01-3AD8-4611-B9A4-DE090CF7FFBB}" destId="{E75825E5-4452-40E5-96C9-594F1F3B7A9B}" srcOrd="0" destOrd="4" presId="urn:microsoft.com/office/officeart/2005/8/layout/hList1"/>
    <dgm:cxn modelId="{05949DFE-3A0D-43A2-A90D-657351469BCB}" type="presOf" srcId="{1F2AA62D-3F53-4683-BA79-AF680FB36B08}" destId="{E75825E5-4452-40E5-96C9-594F1F3B7A9B}" srcOrd="0" destOrd="3" presId="urn:microsoft.com/office/officeart/2005/8/layout/hList1"/>
    <dgm:cxn modelId="{66893E9E-01AE-4A30-85CF-8D3CED7E3D2D}" type="presParOf" srcId="{AB24C8B2-FD58-4DB8-AFB1-9BEF59F26AB2}" destId="{24CDCB55-D0D2-4F89-A0C6-BD81E2BA5138}" srcOrd="0" destOrd="0" presId="urn:microsoft.com/office/officeart/2005/8/layout/hList1"/>
    <dgm:cxn modelId="{9AA95133-02DD-48CC-B63A-FAFB39560644}" type="presParOf" srcId="{24CDCB55-D0D2-4F89-A0C6-BD81E2BA5138}" destId="{3C378D1A-1D76-40E2-ADA1-FA12CED2B404}" srcOrd="0" destOrd="0" presId="urn:microsoft.com/office/officeart/2005/8/layout/hList1"/>
    <dgm:cxn modelId="{9306732D-1C76-4676-A516-6D2C857F88C0}" type="presParOf" srcId="{24CDCB55-D0D2-4F89-A0C6-BD81E2BA5138}" destId="{E75825E5-4452-40E5-96C9-594F1F3B7A9B}" srcOrd="1" destOrd="0" presId="urn:microsoft.com/office/officeart/2005/8/layout/hList1"/>
    <dgm:cxn modelId="{E1B143F1-2F48-4B7A-9AD6-D557B9EA4388}" type="presParOf" srcId="{AB24C8B2-FD58-4DB8-AFB1-9BEF59F26AB2}" destId="{3A4F6C46-7EA3-45D5-AD48-A707A9A257B8}" srcOrd="1" destOrd="0" presId="urn:microsoft.com/office/officeart/2005/8/layout/hList1"/>
    <dgm:cxn modelId="{D35D357A-0873-48C5-8A90-287184B073A5}" type="presParOf" srcId="{AB24C8B2-FD58-4DB8-AFB1-9BEF59F26AB2}" destId="{9976966E-912C-42FF-A563-4C863D8BA769}" srcOrd="2" destOrd="0" presId="urn:microsoft.com/office/officeart/2005/8/layout/hList1"/>
    <dgm:cxn modelId="{1F811949-13CD-4AC9-880E-3D9819B5A2E6}" type="presParOf" srcId="{9976966E-912C-42FF-A563-4C863D8BA769}" destId="{248BA3ED-B6E1-43E9-9018-1D1445C987EF}" srcOrd="0" destOrd="0" presId="urn:microsoft.com/office/officeart/2005/8/layout/hList1"/>
    <dgm:cxn modelId="{D9681E3E-C234-47B8-A4DC-D18A6494D058}" type="presParOf" srcId="{9976966E-912C-42FF-A563-4C863D8BA769}" destId="{4FD54078-5784-4AE5-952E-90EEB42B42BB}"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96B0BE-E9FA-46A5-A449-453D93169EE1}">
      <dsp:nvSpPr>
        <dsp:cNvPr id="0" name=""/>
        <dsp:cNvSpPr/>
      </dsp:nvSpPr>
      <dsp:spPr>
        <a:xfrm>
          <a:off x="0" y="0"/>
          <a:ext cx="8097012" cy="783240"/>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Chương 1: Tổng quan</a:t>
          </a:r>
        </a:p>
      </dsp:txBody>
      <dsp:txXfrm>
        <a:off x="22940" y="22940"/>
        <a:ext cx="7160195" cy="737360"/>
      </dsp:txXfrm>
    </dsp:sp>
    <dsp:sp modelId="{2C1E73D9-8663-4E4F-9E7E-78011A997CC1}">
      <dsp:nvSpPr>
        <dsp:cNvPr id="0" name=""/>
        <dsp:cNvSpPr/>
      </dsp:nvSpPr>
      <dsp:spPr>
        <a:xfrm>
          <a:off x="604647" y="892024"/>
          <a:ext cx="8097012" cy="783240"/>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Chương 2: Nghiên cứu lý thuyết</a:t>
          </a:r>
        </a:p>
      </dsp:txBody>
      <dsp:txXfrm>
        <a:off x="627587" y="914964"/>
        <a:ext cx="6937378" cy="737360"/>
      </dsp:txXfrm>
    </dsp:sp>
    <dsp:sp modelId="{7F602032-136A-40E1-AFD4-5929771E1C40}">
      <dsp:nvSpPr>
        <dsp:cNvPr id="0" name=""/>
        <dsp:cNvSpPr/>
      </dsp:nvSpPr>
      <dsp:spPr>
        <a:xfrm>
          <a:off x="1209293" y="1784048"/>
          <a:ext cx="8097012" cy="783240"/>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Chương 3: Hiện thực hóa nghiên cứu</a:t>
          </a:r>
        </a:p>
      </dsp:txBody>
      <dsp:txXfrm>
        <a:off x="1232233" y="1806988"/>
        <a:ext cx="6937378" cy="737360"/>
      </dsp:txXfrm>
    </dsp:sp>
    <dsp:sp modelId="{CB45D82A-5BD4-4C74-A926-330A468AE973}">
      <dsp:nvSpPr>
        <dsp:cNvPr id="0" name=""/>
        <dsp:cNvSpPr/>
      </dsp:nvSpPr>
      <dsp:spPr>
        <a:xfrm>
          <a:off x="1813940" y="2676072"/>
          <a:ext cx="8097012" cy="783240"/>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Chương 4: Kết quả nghiên cứu</a:t>
          </a:r>
        </a:p>
      </dsp:txBody>
      <dsp:txXfrm>
        <a:off x="1836880" y="2699012"/>
        <a:ext cx="6937378" cy="737360"/>
      </dsp:txXfrm>
    </dsp:sp>
    <dsp:sp modelId="{B69A4A99-18E6-4D13-8227-8B894722A97C}">
      <dsp:nvSpPr>
        <dsp:cNvPr id="0" name=""/>
        <dsp:cNvSpPr/>
      </dsp:nvSpPr>
      <dsp:spPr>
        <a:xfrm>
          <a:off x="2418587" y="3568097"/>
          <a:ext cx="8097012" cy="783240"/>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Chương 5: Kết luận và hướng phát triển</a:t>
          </a:r>
        </a:p>
      </dsp:txBody>
      <dsp:txXfrm>
        <a:off x="2441527" y="3591037"/>
        <a:ext cx="6937378" cy="737360"/>
      </dsp:txXfrm>
    </dsp:sp>
    <dsp:sp modelId="{1DCB1DB6-9BF2-476C-B7D8-1E32C2D08B7A}">
      <dsp:nvSpPr>
        <dsp:cNvPr id="0" name=""/>
        <dsp:cNvSpPr/>
      </dsp:nvSpPr>
      <dsp:spPr>
        <a:xfrm>
          <a:off x="7587905" y="572200"/>
          <a:ext cx="509106" cy="509106"/>
        </a:xfrm>
        <a:prstGeom prst="downArrow">
          <a:avLst>
            <a:gd name="adj1" fmla="val 55000"/>
            <a:gd name="adj2" fmla="val 45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702454" y="572200"/>
        <a:ext cx="280008" cy="383102"/>
      </dsp:txXfrm>
    </dsp:sp>
    <dsp:sp modelId="{BF0FD8F6-714E-492A-AE93-116EA8EBF013}">
      <dsp:nvSpPr>
        <dsp:cNvPr id="0" name=""/>
        <dsp:cNvSpPr/>
      </dsp:nvSpPr>
      <dsp:spPr>
        <a:xfrm>
          <a:off x="8192552" y="1464225"/>
          <a:ext cx="509106" cy="509106"/>
        </a:xfrm>
        <a:prstGeom prst="downArrow">
          <a:avLst>
            <a:gd name="adj1" fmla="val 55000"/>
            <a:gd name="adj2" fmla="val 45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307101" y="1464225"/>
        <a:ext cx="280008" cy="383102"/>
      </dsp:txXfrm>
    </dsp:sp>
    <dsp:sp modelId="{D77DFDE1-86AC-497D-939E-1321B19A22BB}">
      <dsp:nvSpPr>
        <dsp:cNvPr id="0" name=""/>
        <dsp:cNvSpPr/>
      </dsp:nvSpPr>
      <dsp:spPr>
        <a:xfrm>
          <a:off x="8797199" y="2343195"/>
          <a:ext cx="509106" cy="509106"/>
        </a:xfrm>
        <a:prstGeom prst="downArrow">
          <a:avLst>
            <a:gd name="adj1" fmla="val 55000"/>
            <a:gd name="adj2" fmla="val 45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911748" y="2343195"/>
        <a:ext cx="280008" cy="383102"/>
      </dsp:txXfrm>
    </dsp:sp>
    <dsp:sp modelId="{095E04AC-5021-4981-823D-EBE3761ABB19}">
      <dsp:nvSpPr>
        <dsp:cNvPr id="0" name=""/>
        <dsp:cNvSpPr/>
      </dsp:nvSpPr>
      <dsp:spPr>
        <a:xfrm>
          <a:off x="9401846" y="3243922"/>
          <a:ext cx="509106" cy="509106"/>
        </a:xfrm>
        <a:prstGeom prst="downArrow">
          <a:avLst>
            <a:gd name="adj1" fmla="val 55000"/>
            <a:gd name="adj2" fmla="val 45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516395" y="3243922"/>
        <a:ext cx="280008" cy="3831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3D72B8-B36B-4AC4-9EF1-EA0E17E0ECF0}">
      <dsp:nvSpPr>
        <dsp:cNvPr id="0" name=""/>
        <dsp:cNvSpPr/>
      </dsp:nvSpPr>
      <dsp:spPr>
        <a:xfrm>
          <a:off x="0" y="577970"/>
          <a:ext cx="5997503" cy="4191871"/>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9498" tIns="624840" rIns="829498" bIns="213360" numCol="1" spcCol="1270" anchor="t" anchorCtr="0">
          <a:noAutofit/>
        </a:bodyPr>
        <a:lstStyle/>
        <a:p>
          <a:pPr marL="285750" lvl="1" indent="-285750" algn="l" defTabSz="1333500">
            <a:lnSpc>
              <a:spcPct val="90000"/>
            </a:lnSpc>
            <a:spcBef>
              <a:spcPct val="0"/>
            </a:spcBef>
            <a:spcAft>
              <a:spcPct val="15000"/>
            </a:spcAft>
            <a:buChar char="•"/>
          </a:pPr>
          <a:r>
            <a:rPr lang="en-US" sz="3000" kern="1200"/>
            <a:t>Trong môn tin học, các tập tin định kiểu theo tầng – dịch từ tiếng Anh là Cascading Style Sheets (CSS) – được dùng để miêu tả cách trình bày các tài liệu viết bằng ngôn ngữ HTML và XHTML</a:t>
          </a:r>
        </a:p>
      </dsp:txBody>
      <dsp:txXfrm>
        <a:off x="0" y="577970"/>
        <a:ext cx="5997503" cy="4191871"/>
      </dsp:txXfrm>
    </dsp:sp>
    <dsp:sp modelId="{9CC1638A-D570-4E5D-ABE9-94284E7BE8C8}">
      <dsp:nvSpPr>
        <dsp:cNvPr id="0" name=""/>
        <dsp:cNvSpPr/>
      </dsp:nvSpPr>
      <dsp:spPr>
        <a:xfrm>
          <a:off x="534393" y="17090"/>
          <a:ext cx="9893406" cy="11217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2783" tIns="0" rIns="282783" bIns="0" numCol="1" spcCol="1270" anchor="ctr" anchorCtr="0">
          <a:noAutofit/>
        </a:bodyPr>
        <a:lstStyle/>
        <a:p>
          <a:pPr marL="0" lvl="0" indent="0" algn="l" defTabSz="1333500">
            <a:lnSpc>
              <a:spcPct val="90000"/>
            </a:lnSpc>
            <a:spcBef>
              <a:spcPct val="0"/>
            </a:spcBef>
            <a:spcAft>
              <a:spcPct val="35000"/>
            </a:spcAft>
            <a:buNone/>
          </a:pPr>
          <a:r>
            <a:rPr lang="en-US" sz="3000" kern="1200"/>
            <a:t>2.2 Giới thiệu về CSS</a:t>
          </a:r>
        </a:p>
      </dsp:txBody>
      <dsp:txXfrm>
        <a:off x="589153" y="71850"/>
        <a:ext cx="9783886" cy="10122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3D72B8-B36B-4AC4-9EF1-EA0E17E0ECF0}">
      <dsp:nvSpPr>
        <dsp:cNvPr id="0" name=""/>
        <dsp:cNvSpPr/>
      </dsp:nvSpPr>
      <dsp:spPr>
        <a:xfrm>
          <a:off x="0" y="318592"/>
          <a:ext cx="10455965" cy="1697045"/>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1499" tIns="437388" rIns="811499"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JavaScript, theo phiên bản hiện hành, là một ngôn ngữ lập trình được phát triển từ các ý niệm nguyên mẫu. Ngôn ngữ này được dùng rộng rãi cho các trang web (phía người dùng) cũng như phía máy chủ (với Nodejs). </a:t>
          </a:r>
        </a:p>
      </dsp:txBody>
      <dsp:txXfrm>
        <a:off x="0" y="318592"/>
        <a:ext cx="10455965" cy="1697045"/>
      </dsp:txXfrm>
    </dsp:sp>
    <dsp:sp modelId="{9CC1638A-D570-4E5D-ABE9-94284E7BE8C8}">
      <dsp:nvSpPr>
        <dsp:cNvPr id="0" name=""/>
        <dsp:cNvSpPr/>
      </dsp:nvSpPr>
      <dsp:spPr>
        <a:xfrm>
          <a:off x="522798" y="8632"/>
          <a:ext cx="7319175" cy="6199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6647" tIns="0" rIns="276647" bIns="0" numCol="1" spcCol="1270" anchor="ctr" anchorCtr="0">
          <a:noAutofit/>
        </a:bodyPr>
        <a:lstStyle/>
        <a:p>
          <a:pPr marL="0" lvl="0" indent="0" algn="l" defTabSz="933450">
            <a:lnSpc>
              <a:spcPct val="90000"/>
            </a:lnSpc>
            <a:spcBef>
              <a:spcPct val="0"/>
            </a:spcBef>
            <a:spcAft>
              <a:spcPct val="35000"/>
            </a:spcAft>
            <a:buNone/>
          </a:pPr>
          <a:r>
            <a:rPr lang="en-US" sz="2100" kern="1200"/>
            <a:t>2.3 Giới thiệu về JavaScript</a:t>
          </a:r>
        </a:p>
      </dsp:txBody>
      <dsp:txXfrm>
        <a:off x="553060" y="38894"/>
        <a:ext cx="7258651" cy="55939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378D1A-1D76-40E2-ADA1-FA12CED2B404}">
      <dsp:nvSpPr>
        <dsp:cNvPr id="0" name=""/>
        <dsp:cNvSpPr/>
      </dsp:nvSpPr>
      <dsp:spPr>
        <a:xfrm>
          <a:off x="51" y="48274"/>
          <a:ext cx="4885917" cy="6624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a:t>Ưu điểm</a:t>
          </a:r>
        </a:p>
      </dsp:txBody>
      <dsp:txXfrm>
        <a:off x="51" y="48274"/>
        <a:ext cx="4885917" cy="662400"/>
      </dsp:txXfrm>
    </dsp:sp>
    <dsp:sp modelId="{E75825E5-4452-40E5-96C9-594F1F3B7A9B}">
      <dsp:nvSpPr>
        <dsp:cNvPr id="0" name=""/>
        <dsp:cNvSpPr/>
      </dsp:nvSpPr>
      <dsp:spPr>
        <a:xfrm>
          <a:off x="51" y="710674"/>
          <a:ext cx="4885917" cy="2146589"/>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Tính tương tác </a:t>
          </a:r>
        </a:p>
        <a:p>
          <a:pPr marL="228600" lvl="1" indent="-228600" algn="l" defTabSz="1022350">
            <a:lnSpc>
              <a:spcPct val="90000"/>
            </a:lnSpc>
            <a:spcBef>
              <a:spcPct val="0"/>
            </a:spcBef>
            <a:spcAft>
              <a:spcPct val="15000"/>
            </a:spcAft>
            <a:buChar char="•"/>
          </a:pPr>
          <a:r>
            <a:rPr lang="en-US" sz="2300" kern="1200"/>
            <a:t>Chạy phía client</a:t>
          </a:r>
        </a:p>
        <a:p>
          <a:pPr marL="228600" lvl="1" indent="-228600" algn="l" defTabSz="1022350">
            <a:lnSpc>
              <a:spcPct val="90000"/>
            </a:lnSpc>
            <a:spcBef>
              <a:spcPct val="0"/>
            </a:spcBef>
            <a:spcAft>
              <a:spcPct val="15000"/>
            </a:spcAft>
            <a:buChar char="•"/>
          </a:pPr>
          <a:r>
            <a:rPr lang="en-US" sz="2300" kern="1200"/>
            <a:t>Khả năng đa nhiệm</a:t>
          </a:r>
        </a:p>
        <a:p>
          <a:pPr marL="228600" lvl="1" indent="-228600" algn="l" defTabSz="1022350">
            <a:lnSpc>
              <a:spcPct val="90000"/>
            </a:lnSpc>
            <a:spcBef>
              <a:spcPct val="0"/>
            </a:spcBef>
            <a:spcAft>
              <a:spcPct val="15000"/>
            </a:spcAft>
            <a:buChar char="•"/>
          </a:pPr>
          <a:r>
            <a:rPr lang="en-US" sz="2300" kern="1200"/>
            <a:t>Cộng đồng mạnh mẽ</a:t>
          </a:r>
        </a:p>
        <a:p>
          <a:pPr marL="228600" lvl="1" indent="-228600" algn="l" defTabSz="1022350">
            <a:lnSpc>
              <a:spcPct val="90000"/>
            </a:lnSpc>
            <a:spcBef>
              <a:spcPct val="0"/>
            </a:spcBef>
            <a:spcAft>
              <a:spcPct val="15000"/>
            </a:spcAft>
            <a:buChar char="•"/>
          </a:pPr>
          <a:r>
            <a:rPr lang="en-US" sz="2300" kern="1200"/>
            <a:t>Dễ tích hợp</a:t>
          </a:r>
        </a:p>
      </dsp:txBody>
      <dsp:txXfrm>
        <a:off x="51" y="710674"/>
        <a:ext cx="4885917" cy="2146589"/>
      </dsp:txXfrm>
    </dsp:sp>
    <dsp:sp modelId="{248BA3ED-B6E1-43E9-9018-1D1445C987EF}">
      <dsp:nvSpPr>
        <dsp:cNvPr id="0" name=""/>
        <dsp:cNvSpPr/>
      </dsp:nvSpPr>
      <dsp:spPr>
        <a:xfrm>
          <a:off x="5569997" y="48274"/>
          <a:ext cx="4885917" cy="6624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a:t>Nhược điểm</a:t>
          </a:r>
        </a:p>
      </dsp:txBody>
      <dsp:txXfrm>
        <a:off x="5569997" y="48274"/>
        <a:ext cx="4885917" cy="662400"/>
      </dsp:txXfrm>
    </dsp:sp>
    <dsp:sp modelId="{4FD54078-5784-4AE5-952E-90EEB42B42BB}">
      <dsp:nvSpPr>
        <dsp:cNvPr id="0" name=""/>
        <dsp:cNvSpPr/>
      </dsp:nvSpPr>
      <dsp:spPr>
        <a:xfrm>
          <a:off x="5569997" y="710674"/>
          <a:ext cx="4885917" cy="2146589"/>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Bảo mật có thể yếu</a:t>
          </a:r>
        </a:p>
        <a:p>
          <a:pPr marL="228600" lvl="1" indent="-228600" algn="l" defTabSz="1022350">
            <a:lnSpc>
              <a:spcPct val="90000"/>
            </a:lnSpc>
            <a:spcBef>
              <a:spcPct val="0"/>
            </a:spcBef>
            <a:spcAft>
              <a:spcPct val="15000"/>
            </a:spcAft>
            <a:buChar char="•"/>
          </a:pPr>
          <a:r>
            <a:rPr lang="en-US" sz="2300" kern="1200"/>
            <a:t>Phụ thuộc vào trình duyệt</a:t>
          </a:r>
        </a:p>
        <a:p>
          <a:pPr marL="228600" lvl="1" indent="-228600" algn="l" defTabSz="1022350">
            <a:lnSpc>
              <a:spcPct val="90000"/>
            </a:lnSpc>
            <a:spcBef>
              <a:spcPct val="0"/>
            </a:spcBef>
            <a:spcAft>
              <a:spcPct val="15000"/>
            </a:spcAft>
            <a:buChar char="•"/>
          </a:pPr>
          <a:r>
            <a:rPr lang="en-US" sz="2300" kern="1200"/>
            <a:t>Hiệu suất có thể bị ảnh hưởng</a:t>
          </a:r>
        </a:p>
        <a:p>
          <a:pPr marL="228600" lvl="1" indent="-228600" algn="l" defTabSz="1022350">
            <a:lnSpc>
              <a:spcPct val="90000"/>
            </a:lnSpc>
            <a:spcBef>
              <a:spcPct val="0"/>
            </a:spcBef>
            <a:spcAft>
              <a:spcPct val="15000"/>
            </a:spcAft>
            <a:buChar char="•"/>
          </a:pPr>
          <a:r>
            <a:rPr lang="en-US" sz="2300" kern="1200"/>
            <a:t>Khó kiểm soát khi ứng dụng lớn</a:t>
          </a:r>
        </a:p>
        <a:p>
          <a:pPr marL="228600" lvl="1" indent="-228600" algn="l" defTabSz="1022350">
            <a:lnSpc>
              <a:spcPct val="90000"/>
            </a:lnSpc>
            <a:spcBef>
              <a:spcPct val="0"/>
            </a:spcBef>
            <a:spcAft>
              <a:spcPct val="15000"/>
            </a:spcAft>
            <a:buChar char="•"/>
          </a:pPr>
          <a:r>
            <a:rPr lang="en-US" sz="2300" kern="1200"/>
            <a:t>Khả năng xử lý bất đồng bộ phức tạp</a:t>
          </a:r>
        </a:p>
      </dsp:txBody>
      <dsp:txXfrm>
        <a:off x="5569997" y="710674"/>
        <a:ext cx="4885917" cy="214658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3D72B8-B36B-4AC4-9EF1-EA0E17E0ECF0}">
      <dsp:nvSpPr>
        <dsp:cNvPr id="0" name=""/>
        <dsp:cNvSpPr/>
      </dsp:nvSpPr>
      <dsp:spPr>
        <a:xfrm>
          <a:off x="0" y="556829"/>
          <a:ext cx="5997503" cy="4160353"/>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9498" tIns="499872" rIns="829498"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Node.js là một hệ thống phần mềm được thiết kế để viết các ứng dụng internet có khả năng mở rộng, đặc biệt là máy chủ web. Chương trình được viết bằng JavaScript, sử dụng kỹ thuật điều khiển theo sự kiện, nhập/xuất không đồng bộ để tối thiểu tổng chi phí và tối đa khả năng mở rộng</a:t>
          </a:r>
        </a:p>
      </dsp:txBody>
      <dsp:txXfrm>
        <a:off x="0" y="556829"/>
        <a:ext cx="5997503" cy="4160353"/>
      </dsp:txXfrm>
    </dsp:sp>
    <dsp:sp modelId="{9CC1638A-D570-4E5D-ABE9-94284E7BE8C8}">
      <dsp:nvSpPr>
        <dsp:cNvPr id="0" name=""/>
        <dsp:cNvSpPr/>
      </dsp:nvSpPr>
      <dsp:spPr>
        <a:xfrm>
          <a:off x="534393" y="69749"/>
          <a:ext cx="9893406" cy="9741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2783" tIns="0" rIns="282783" bIns="0" numCol="1" spcCol="1270" anchor="ctr" anchorCtr="0">
          <a:noAutofit/>
        </a:bodyPr>
        <a:lstStyle/>
        <a:p>
          <a:pPr marL="0" lvl="0" indent="0" algn="l" defTabSz="1066800">
            <a:lnSpc>
              <a:spcPct val="90000"/>
            </a:lnSpc>
            <a:spcBef>
              <a:spcPct val="0"/>
            </a:spcBef>
            <a:spcAft>
              <a:spcPct val="35000"/>
            </a:spcAft>
            <a:buNone/>
          </a:pPr>
          <a:r>
            <a:rPr lang="en-US" sz="2400" kern="1200"/>
            <a:t>2.4 Giới thiệu về NodeJS</a:t>
          </a:r>
        </a:p>
      </dsp:txBody>
      <dsp:txXfrm>
        <a:off x="581948" y="117304"/>
        <a:ext cx="9798296" cy="87905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3D72B8-B36B-4AC4-9EF1-EA0E17E0ECF0}">
      <dsp:nvSpPr>
        <dsp:cNvPr id="0" name=""/>
        <dsp:cNvSpPr/>
      </dsp:nvSpPr>
      <dsp:spPr>
        <a:xfrm>
          <a:off x="0" y="556829"/>
          <a:ext cx="5997503" cy="4160353"/>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9498" tIns="499872" rIns="829498"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React (hay còn được gọi là React.js hoặc ReactJS) là một thư viện JavaScript front-end mã nguồn mở và miễn phí để xây dựng giao diện người dùng dựa trên các thành phần UI riêng lẻ. Nó được phát triển và duy trì bởi Meta (trước đây là Facebook) và cộng đồng các nhà phát triển và công ty cá nhân</a:t>
          </a:r>
        </a:p>
      </dsp:txBody>
      <dsp:txXfrm>
        <a:off x="0" y="556829"/>
        <a:ext cx="5997503" cy="4160353"/>
      </dsp:txXfrm>
    </dsp:sp>
    <dsp:sp modelId="{9CC1638A-D570-4E5D-ABE9-94284E7BE8C8}">
      <dsp:nvSpPr>
        <dsp:cNvPr id="0" name=""/>
        <dsp:cNvSpPr/>
      </dsp:nvSpPr>
      <dsp:spPr>
        <a:xfrm>
          <a:off x="534393" y="69749"/>
          <a:ext cx="9893406" cy="9741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2783" tIns="0" rIns="282783" bIns="0" numCol="1" spcCol="1270" anchor="ctr" anchorCtr="0">
          <a:noAutofit/>
        </a:bodyPr>
        <a:lstStyle/>
        <a:p>
          <a:pPr marL="0" lvl="0" indent="0" algn="l" defTabSz="1066800">
            <a:lnSpc>
              <a:spcPct val="90000"/>
            </a:lnSpc>
            <a:spcBef>
              <a:spcPct val="0"/>
            </a:spcBef>
            <a:spcAft>
              <a:spcPct val="35000"/>
            </a:spcAft>
            <a:buNone/>
          </a:pPr>
          <a:r>
            <a:rPr lang="en-US" sz="2400" kern="1200"/>
            <a:t>2.5 Giới thiệu về React</a:t>
          </a:r>
        </a:p>
      </dsp:txBody>
      <dsp:txXfrm>
        <a:off x="581948" y="117304"/>
        <a:ext cx="9798296" cy="87905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3D72B8-B36B-4AC4-9EF1-EA0E17E0ECF0}">
      <dsp:nvSpPr>
        <dsp:cNvPr id="0" name=""/>
        <dsp:cNvSpPr/>
      </dsp:nvSpPr>
      <dsp:spPr>
        <a:xfrm>
          <a:off x="0" y="513677"/>
          <a:ext cx="5997503" cy="4202377"/>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29498" tIns="479044" rIns="829498"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MySQL là hệ quản trị cơ sở dữ liệu tự do nguồn mở phổ biến nhất thế giới và được các nhà phát triển rất ưa chuộng trong quá trình phát triển ứng dụng. Vì MySQL là hệ quản trị cơ sở dữ liệu tốc độ cao, ổn định và dễ sử dụng, có tính khả chuyển, hoạt động trên nhiều hệ điều hành cung cấp một hệ thống lớn các hàm tiện ích rất mạnh</a:t>
          </a:r>
        </a:p>
      </dsp:txBody>
      <dsp:txXfrm>
        <a:off x="0" y="513677"/>
        <a:ext cx="5997503" cy="4202377"/>
      </dsp:txXfrm>
    </dsp:sp>
    <dsp:sp modelId="{9CC1638A-D570-4E5D-ABE9-94284E7BE8C8}">
      <dsp:nvSpPr>
        <dsp:cNvPr id="0" name=""/>
        <dsp:cNvSpPr/>
      </dsp:nvSpPr>
      <dsp:spPr>
        <a:xfrm>
          <a:off x="534393" y="70877"/>
          <a:ext cx="9893406" cy="8856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2783" tIns="0" rIns="282783" bIns="0" numCol="1" spcCol="1270" anchor="ctr" anchorCtr="0">
          <a:noAutofit/>
        </a:bodyPr>
        <a:lstStyle/>
        <a:p>
          <a:pPr marL="0" lvl="0" indent="0" algn="l" defTabSz="1022350">
            <a:lnSpc>
              <a:spcPct val="90000"/>
            </a:lnSpc>
            <a:spcBef>
              <a:spcPct val="0"/>
            </a:spcBef>
            <a:spcAft>
              <a:spcPct val="35000"/>
            </a:spcAft>
            <a:buNone/>
          </a:pPr>
          <a:r>
            <a:rPr lang="en-US" sz="2300" kern="1200"/>
            <a:t>2.6 Giới thiệu về MySQL</a:t>
          </a:r>
        </a:p>
      </dsp:txBody>
      <dsp:txXfrm>
        <a:off x="577624" y="114108"/>
        <a:ext cx="9806944" cy="79913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979C02-B370-40B4-BC38-614C16EFB172}">
      <dsp:nvSpPr>
        <dsp:cNvPr id="0" name=""/>
        <dsp:cNvSpPr/>
      </dsp:nvSpPr>
      <dsp:spPr>
        <a:xfrm>
          <a:off x="316965" y="825"/>
          <a:ext cx="3052820" cy="183169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3.1</a:t>
          </a:r>
        </a:p>
        <a:p>
          <a:pPr marL="228600" lvl="1" indent="-228600" algn="l" defTabSz="1022350">
            <a:lnSpc>
              <a:spcPct val="90000"/>
            </a:lnSpc>
            <a:spcBef>
              <a:spcPct val="0"/>
            </a:spcBef>
            <a:spcAft>
              <a:spcPct val="15000"/>
            </a:spcAft>
            <a:buChar char="•"/>
          </a:pPr>
          <a:r>
            <a:rPr lang="en-US" sz="2300" kern="1200"/>
            <a:t>Thiết kế cơ sở dữ liệu</a:t>
          </a:r>
        </a:p>
      </dsp:txBody>
      <dsp:txXfrm>
        <a:off x="316965" y="825"/>
        <a:ext cx="3052820" cy="1831692"/>
      </dsp:txXfrm>
    </dsp:sp>
    <dsp:sp modelId="{5F0FEC1E-F4A6-4746-BFA0-3EEA9D3765CB}">
      <dsp:nvSpPr>
        <dsp:cNvPr id="0" name=""/>
        <dsp:cNvSpPr/>
      </dsp:nvSpPr>
      <dsp:spPr>
        <a:xfrm>
          <a:off x="3675067" y="825"/>
          <a:ext cx="3052820" cy="183169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3.2</a:t>
          </a:r>
        </a:p>
        <a:p>
          <a:pPr marL="228600" lvl="1" indent="-228600" algn="l" defTabSz="1022350">
            <a:lnSpc>
              <a:spcPct val="90000"/>
            </a:lnSpc>
            <a:spcBef>
              <a:spcPct val="0"/>
            </a:spcBef>
            <a:spcAft>
              <a:spcPct val="15000"/>
            </a:spcAft>
            <a:buChar char="•"/>
          </a:pPr>
          <a:r>
            <a:rPr lang="en-US" sz="2300" kern="1200"/>
            <a:t>Tạo và thiết kế, tổ chức cây thư mục cho máy chủ</a:t>
          </a:r>
        </a:p>
      </dsp:txBody>
      <dsp:txXfrm>
        <a:off x="3675067" y="825"/>
        <a:ext cx="3052820" cy="1831692"/>
      </dsp:txXfrm>
    </dsp:sp>
    <dsp:sp modelId="{24A1263C-2F1C-4AEB-BEC8-28746CFFEB6B}">
      <dsp:nvSpPr>
        <dsp:cNvPr id="0" name=""/>
        <dsp:cNvSpPr/>
      </dsp:nvSpPr>
      <dsp:spPr>
        <a:xfrm>
          <a:off x="7033170" y="825"/>
          <a:ext cx="3052820" cy="183169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3.3</a:t>
          </a:r>
        </a:p>
        <a:p>
          <a:pPr marL="228600" lvl="1" indent="-228600" algn="l" defTabSz="1022350">
            <a:lnSpc>
              <a:spcPct val="90000"/>
            </a:lnSpc>
            <a:spcBef>
              <a:spcPct val="0"/>
            </a:spcBef>
            <a:spcAft>
              <a:spcPct val="15000"/>
            </a:spcAft>
            <a:buChar char="•"/>
          </a:pPr>
          <a:r>
            <a:rPr lang="en-US" sz="2300" kern="1200"/>
            <a:t>Thiết kế trang quản trị ứng dụng</a:t>
          </a:r>
        </a:p>
      </dsp:txBody>
      <dsp:txXfrm>
        <a:off x="7033170" y="825"/>
        <a:ext cx="3052820" cy="1831692"/>
      </dsp:txXfrm>
    </dsp:sp>
    <dsp:sp modelId="{4344189A-7D89-4A34-9845-8CB2209BF109}">
      <dsp:nvSpPr>
        <dsp:cNvPr id="0" name=""/>
        <dsp:cNvSpPr/>
      </dsp:nvSpPr>
      <dsp:spPr>
        <a:xfrm>
          <a:off x="1996016" y="2137800"/>
          <a:ext cx="3052820" cy="183169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3.4</a:t>
          </a:r>
        </a:p>
        <a:p>
          <a:pPr marL="228600" lvl="1" indent="-228600" algn="l" defTabSz="1022350">
            <a:lnSpc>
              <a:spcPct val="90000"/>
            </a:lnSpc>
            <a:spcBef>
              <a:spcPct val="0"/>
            </a:spcBef>
            <a:spcAft>
              <a:spcPct val="15000"/>
            </a:spcAft>
            <a:buChar char="•"/>
          </a:pPr>
          <a:r>
            <a:rPr lang="en-US" sz="2300" kern="1200"/>
            <a:t>Kiểm tra, cập nhật và bổ sung chức năng trang quản trị</a:t>
          </a:r>
        </a:p>
      </dsp:txBody>
      <dsp:txXfrm>
        <a:off x="1996016" y="2137800"/>
        <a:ext cx="3052820" cy="1831692"/>
      </dsp:txXfrm>
    </dsp:sp>
    <dsp:sp modelId="{538BE235-B48C-4411-B6D5-21E9A67421E4}">
      <dsp:nvSpPr>
        <dsp:cNvPr id="0" name=""/>
        <dsp:cNvSpPr/>
      </dsp:nvSpPr>
      <dsp:spPr>
        <a:xfrm>
          <a:off x="5354119" y="2137800"/>
          <a:ext cx="3052820" cy="183169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3.5</a:t>
          </a:r>
        </a:p>
        <a:p>
          <a:pPr marL="228600" lvl="1" indent="-228600" algn="l" defTabSz="1022350">
            <a:lnSpc>
              <a:spcPct val="90000"/>
            </a:lnSpc>
            <a:spcBef>
              <a:spcPct val="0"/>
            </a:spcBef>
            <a:spcAft>
              <a:spcPct val="15000"/>
            </a:spcAft>
            <a:buChar char="•"/>
          </a:pPr>
          <a:r>
            <a:rPr lang="en-US" sz="2300" kern="1200"/>
            <a:t>Tạo dự án trang giao diện</a:t>
          </a:r>
        </a:p>
      </dsp:txBody>
      <dsp:txXfrm>
        <a:off x="5354119" y="2137800"/>
        <a:ext cx="3052820" cy="183169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B27AE2-F3F0-4B99-A087-D6D85B5D73AC}">
      <dsp:nvSpPr>
        <dsp:cNvPr id="0" name=""/>
        <dsp:cNvSpPr/>
      </dsp:nvSpPr>
      <dsp:spPr>
        <a:xfrm>
          <a:off x="1681" y="18"/>
          <a:ext cx="10399593" cy="184945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a:t>3.1 Thiết kế cơ sở dữ liệu</a:t>
          </a:r>
        </a:p>
      </dsp:txBody>
      <dsp:txXfrm>
        <a:off x="55850" y="54187"/>
        <a:ext cx="10291255" cy="1741116"/>
      </dsp:txXfrm>
    </dsp:sp>
    <dsp:sp modelId="{21CC3772-DB2E-493A-B285-07861633D5A8}">
      <dsp:nvSpPr>
        <dsp:cNvPr id="0" name=""/>
        <dsp:cNvSpPr/>
      </dsp:nvSpPr>
      <dsp:spPr>
        <a:xfrm>
          <a:off x="1681" y="2120844"/>
          <a:ext cx="2445812" cy="184945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3.1.1 Sơ đồ diagram</a:t>
          </a:r>
        </a:p>
      </dsp:txBody>
      <dsp:txXfrm>
        <a:off x="55850" y="2175013"/>
        <a:ext cx="2337474" cy="1741116"/>
      </dsp:txXfrm>
    </dsp:sp>
    <dsp:sp modelId="{EAD88DEE-635D-4BE5-81D9-CE2EA27DF385}">
      <dsp:nvSpPr>
        <dsp:cNvPr id="0" name=""/>
        <dsp:cNvSpPr/>
      </dsp:nvSpPr>
      <dsp:spPr>
        <a:xfrm>
          <a:off x="2652941" y="2120844"/>
          <a:ext cx="2445812" cy="184945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3.1.2 Sơ đồ phân cấp chức năng</a:t>
          </a:r>
        </a:p>
      </dsp:txBody>
      <dsp:txXfrm>
        <a:off x="2707110" y="2175013"/>
        <a:ext cx="2337474" cy="1741116"/>
      </dsp:txXfrm>
    </dsp:sp>
    <dsp:sp modelId="{1B97C9B4-DB94-49F3-9217-BD2C44609EA3}">
      <dsp:nvSpPr>
        <dsp:cNvPr id="0" name=""/>
        <dsp:cNvSpPr/>
      </dsp:nvSpPr>
      <dsp:spPr>
        <a:xfrm>
          <a:off x="5304202" y="2120844"/>
          <a:ext cx="2445812" cy="184945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3.1.3 Mô hình thực thể kết hợp</a:t>
          </a:r>
        </a:p>
      </dsp:txBody>
      <dsp:txXfrm>
        <a:off x="5358371" y="2175013"/>
        <a:ext cx="2337474" cy="1741116"/>
      </dsp:txXfrm>
    </dsp:sp>
    <dsp:sp modelId="{ACE3F4D3-5ABB-4CBC-8C8D-F8E891A4E7D6}">
      <dsp:nvSpPr>
        <dsp:cNvPr id="0" name=""/>
        <dsp:cNvSpPr/>
      </dsp:nvSpPr>
      <dsp:spPr>
        <a:xfrm>
          <a:off x="7955462" y="2120844"/>
          <a:ext cx="2445812" cy="184945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3.1.4 Mô hình quan hệ</a:t>
          </a:r>
        </a:p>
      </dsp:txBody>
      <dsp:txXfrm>
        <a:off x="8009631" y="2175013"/>
        <a:ext cx="2337474" cy="174111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FF7A8-03D8-40D4-9A1F-D194E3AEDE00}">
      <dsp:nvSpPr>
        <dsp:cNvPr id="0" name=""/>
        <dsp:cNvSpPr/>
      </dsp:nvSpPr>
      <dsp:spPr>
        <a:xfrm>
          <a:off x="0" y="0"/>
          <a:ext cx="5009321" cy="62285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3.1.1 </a:t>
          </a:r>
          <a:r>
            <a:rPr lang="en-US" sz="2700" b="0" kern="1200"/>
            <a:t>Sơ đồ diagram</a:t>
          </a:r>
        </a:p>
      </dsp:txBody>
      <dsp:txXfrm>
        <a:off x="18243" y="18243"/>
        <a:ext cx="4972835" cy="586367"/>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FF7A8-03D8-40D4-9A1F-D194E3AEDE00}">
      <dsp:nvSpPr>
        <dsp:cNvPr id="0" name=""/>
        <dsp:cNvSpPr/>
      </dsp:nvSpPr>
      <dsp:spPr>
        <a:xfrm>
          <a:off x="0" y="0"/>
          <a:ext cx="5009321" cy="62285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3.1.2 Sơ đồ phân cấp chức năng</a:t>
          </a:r>
          <a:endParaRPr lang="en-US" sz="2700" b="0" kern="1200"/>
        </a:p>
      </dsp:txBody>
      <dsp:txXfrm>
        <a:off x="18243" y="18243"/>
        <a:ext cx="4972835" cy="5863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9CC2E9-9DD6-4024-9278-45EDCE1D43F6}">
      <dsp:nvSpPr>
        <dsp:cNvPr id="0" name=""/>
        <dsp:cNvSpPr/>
      </dsp:nvSpPr>
      <dsp:spPr>
        <a:xfrm>
          <a:off x="-5059162" y="-775074"/>
          <a:ext cx="6024997" cy="6024997"/>
        </a:xfrm>
        <a:prstGeom prst="blockArc">
          <a:avLst>
            <a:gd name="adj1" fmla="val 18900000"/>
            <a:gd name="adj2" fmla="val 2700000"/>
            <a:gd name="adj3" fmla="val 359"/>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E0B7C1-9B5A-4A39-9D31-43EE39E5B27F}">
      <dsp:nvSpPr>
        <dsp:cNvPr id="0" name=""/>
        <dsp:cNvSpPr/>
      </dsp:nvSpPr>
      <dsp:spPr>
        <a:xfrm>
          <a:off x="505735" y="344026"/>
          <a:ext cx="9216940" cy="68841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426"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a:t>Lý do chọn đề tài ?</a:t>
          </a:r>
        </a:p>
      </dsp:txBody>
      <dsp:txXfrm>
        <a:off x="505735" y="344026"/>
        <a:ext cx="9216940" cy="688410"/>
      </dsp:txXfrm>
    </dsp:sp>
    <dsp:sp modelId="{2D490CAF-F2E6-431A-988E-B71CCB997DDE}">
      <dsp:nvSpPr>
        <dsp:cNvPr id="0" name=""/>
        <dsp:cNvSpPr/>
      </dsp:nvSpPr>
      <dsp:spPr>
        <a:xfrm>
          <a:off x="75478" y="257975"/>
          <a:ext cx="860513" cy="860513"/>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DEFDC8-DB18-4253-9778-45A5A8DD073D}">
      <dsp:nvSpPr>
        <dsp:cNvPr id="0" name=""/>
        <dsp:cNvSpPr/>
      </dsp:nvSpPr>
      <dsp:spPr>
        <a:xfrm>
          <a:off x="900417" y="1376821"/>
          <a:ext cx="8822258" cy="68841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426"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a:t>Mục đích nghiên cứu ?</a:t>
          </a:r>
        </a:p>
      </dsp:txBody>
      <dsp:txXfrm>
        <a:off x="900417" y="1376821"/>
        <a:ext cx="8822258" cy="688410"/>
      </dsp:txXfrm>
    </dsp:sp>
    <dsp:sp modelId="{E94E12FB-33D1-460B-BE31-AB1698B1F5C1}">
      <dsp:nvSpPr>
        <dsp:cNvPr id="0" name=""/>
        <dsp:cNvSpPr/>
      </dsp:nvSpPr>
      <dsp:spPr>
        <a:xfrm>
          <a:off x="470160" y="1290770"/>
          <a:ext cx="860513" cy="860513"/>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E78C041-21D7-4099-AD29-94DE0AA05623}">
      <dsp:nvSpPr>
        <dsp:cNvPr id="0" name=""/>
        <dsp:cNvSpPr/>
      </dsp:nvSpPr>
      <dsp:spPr>
        <a:xfrm>
          <a:off x="900417" y="2409616"/>
          <a:ext cx="8822258" cy="68841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426"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a:t>Đối tượng nghiên cứu ?</a:t>
          </a:r>
        </a:p>
      </dsp:txBody>
      <dsp:txXfrm>
        <a:off x="900417" y="2409616"/>
        <a:ext cx="8822258" cy="688410"/>
      </dsp:txXfrm>
    </dsp:sp>
    <dsp:sp modelId="{E12F72C2-4213-4E69-96DE-3D02B422CFDB}">
      <dsp:nvSpPr>
        <dsp:cNvPr id="0" name=""/>
        <dsp:cNvSpPr/>
      </dsp:nvSpPr>
      <dsp:spPr>
        <a:xfrm>
          <a:off x="470160" y="2323565"/>
          <a:ext cx="860513" cy="860513"/>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474F234-C5F2-435D-95BC-D8FB876C1C05}">
      <dsp:nvSpPr>
        <dsp:cNvPr id="0" name=""/>
        <dsp:cNvSpPr/>
      </dsp:nvSpPr>
      <dsp:spPr>
        <a:xfrm>
          <a:off x="505735" y="3442411"/>
          <a:ext cx="9216940" cy="68841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426" tIns="91440" rIns="91440" bIns="91440" numCol="1" spcCol="1270" anchor="ctr" anchorCtr="0">
          <a:noAutofit/>
        </a:bodyPr>
        <a:lstStyle/>
        <a:p>
          <a:pPr marL="0" lvl="0" indent="0" algn="l" defTabSz="1600200">
            <a:lnSpc>
              <a:spcPct val="90000"/>
            </a:lnSpc>
            <a:spcBef>
              <a:spcPct val="0"/>
            </a:spcBef>
            <a:spcAft>
              <a:spcPct val="35000"/>
            </a:spcAft>
            <a:buNone/>
          </a:pPr>
          <a:r>
            <a:rPr lang="en-US" sz="3600" kern="1200"/>
            <a:t>Phạm vi nghiên cứu ?</a:t>
          </a:r>
        </a:p>
      </dsp:txBody>
      <dsp:txXfrm>
        <a:off x="505735" y="3442411"/>
        <a:ext cx="9216940" cy="688410"/>
      </dsp:txXfrm>
    </dsp:sp>
    <dsp:sp modelId="{D35696E7-0995-47C1-91B2-A98173EC8999}">
      <dsp:nvSpPr>
        <dsp:cNvPr id="0" name=""/>
        <dsp:cNvSpPr/>
      </dsp:nvSpPr>
      <dsp:spPr>
        <a:xfrm>
          <a:off x="75478" y="3356360"/>
          <a:ext cx="860513" cy="860513"/>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6AEB59-1272-40DC-A287-7AC8FD7CC158}">
      <dsp:nvSpPr>
        <dsp:cNvPr id="0" name=""/>
        <dsp:cNvSpPr/>
      </dsp:nvSpPr>
      <dsp:spPr>
        <a:xfrm>
          <a:off x="6136829" y="332136"/>
          <a:ext cx="1257727" cy="83848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Hệ thống ShopPC</a:t>
          </a:r>
        </a:p>
      </dsp:txBody>
      <dsp:txXfrm>
        <a:off x="6161387" y="356694"/>
        <a:ext cx="1208611" cy="789368"/>
      </dsp:txXfrm>
    </dsp:sp>
    <dsp:sp modelId="{4A84C48C-27D8-49BF-B08E-D1AA42DE0257}">
      <dsp:nvSpPr>
        <dsp:cNvPr id="0" name=""/>
        <dsp:cNvSpPr/>
      </dsp:nvSpPr>
      <dsp:spPr>
        <a:xfrm>
          <a:off x="3904363" y="1170621"/>
          <a:ext cx="2861329" cy="335393"/>
        </a:xfrm>
        <a:custGeom>
          <a:avLst/>
          <a:gdLst/>
          <a:ahLst/>
          <a:cxnLst/>
          <a:rect l="0" t="0" r="0" b="0"/>
          <a:pathLst>
            <a:path>
              <a:moveTo>
                <a:pt x="2861329" y="0"/>
              </a:moveTo>
              <a:lnTo>
                <a:pt x="2861329" y="167696"/>
              </a:lnTo>
              <a:lnTo>
                <a:pt x="0" y="167696"/>
              </a:lnTo>
              <a:lnTo>
                <a:pt x="0" y="335393"/>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8C4B3B-7348-40C3-8B0E-525254A5FB94}">
      <dsp:nvSpPr>
        <dsp:cNvPr id="0" name=""/>
        <dsp:cNvSpPr/>
      </dsp:nvSpPr>
      <dsp:spPr>
        <a:xfrm>
          <a:off x="3275500" y="1506015"/>
          <a:ext cx="1257727" cy="83848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Quản lý sản phẩm máy tính</a:t>
          </a:r>
        </a:p>
      </dsp:txBody>
      <dsp:txXfrm>
        <a:off x="3300058" y="1530573"/>
        <a:ext cx="1208611" cy="789368"/>
      </dsp:txXfrm>
    </dsp:sp>
    <dsp:sp modelId="{BEBAF3F7-CB17-499B-A930-636F601F2E8D}">
      <dsp:nvSpPr>
        <dsp:cNvPr id="0" name=""/>
        <dsp:cNvSpPr/>
      </dsp:nvSpPr>
      <dsp:spPr>
        <a:xfrm>
          <a:off x="634273" y="2344500"/>
          <a:ext cx="3270090" cy="335393"/>
        </a:xfrm>
        <a:custGeom>
          <a:avLst/>
          <a:gdLst/>
          <a:ahLst/>
          <a:cxnLst/>
          <a:rect l="0" t="0" r="0" b="0"/>
          <a:pathLst>
            <a:path>
              <a:moveTo>
                <a:pt x="3270090" y="0"/>
              </a:moveTo>
              <a:lnTo>
                <a:pt x="3270090" y="167696"/>
              </a:lnTo>
              <a:lnTo>
                <a:pt x="0" y="167696"/>
              </a:lnTo>
              <a:lnTo>
                <a:pt x="0" y="335393"/>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E21AC6-5164-4D06-AD72-AEE83F36132E}">
      <dsp:nvSpPr>
        <dsp:cNvPr id="0" name=""/>
        <dsp:cNvSpPr/>
      </dsp:nvSpPr>
      <dsp:spPr>
        <a:xfrm>
          <a:off x="5409" y="2679894"/>
          <a:ext cx="1257727" cy="83848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Tìm kiếm nhiều thuộc tính</a:t>
          </a:r>
        </a:p>
      </dsp:txBody>
      <dsp:txXfrm>
        <a:off x="29967" y="2704452"/>
        <a:ext cx="1208611" cy="789368"/>
      </dsp:txXfrm>
    </dsp:sp>
    <dsp:sp modelId="{0EE9F200-EE35-4D8B-8D48-F2F8B756AB1A}">
      <dsp:nvSpPr>
        <dsp:cNvPr id="0" name=""/>
        <dsp:cNvSpPr/>
      </dsp:nvSpPr>
      <dsp:spPr>
        <a:xfrm>
          <a:off x="2269318" y="2344500"/>
          <a:ext cx="1635045" cy="335393"/>
        </a:xfrm>
        <a:custGeom>
          <a:avLst/>
          <a:gdLst/>
          <a:ahLst/>
          <a:cxnLst/>
          <a:rect l="0" t="0" r="0" b="0"/>
          <a:pathLst>
            <a:path>
              <a:moveTo>
                <a:pt x="1635045" y="0"/>
              </a:moveTo>
              <a:lnTo>
                <a:pt x="1635045" y="167696"/>
              </a:lnTo>
              <a:lnTo>
                <a:pt x="0" y="167696"/>
              </a:lnTo>
              <a:lnTo>
                <a:pt x="0" y="335393"/>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2115BF-F5BD-4E7D-9D09-41FAF7C5C8E8}">
      <dsp:nvSpPr>
        <dsp:cNvPr id="0" name=""/>
        <dsp:cNvSpPr/>
      </dsp:nvSpPr>
      <dsp:spPr>
        <a:xfrm>
          <a:off x="1640454" y="2679894"/>
          <a:ext cx="1257727" cy="83848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Xem thông tin máy tính</a:t>
          </a:r>
        </a:p>
      </dsp:txBody>
      <dsp:txXfrm>
        <a:off x="1665012" y="2704452"/>
        <a:ext cx="1208611" cy="789368"/>
      </dsp:txXfrm>
    </dsp:sp>
    <dsp:sp modelId="{7F0B0509-044C-4C55-964D-8F48E36229C1}">
      <dsp:nvSpPr>
        <dsp:cNvPr id="0" name=""/>
        <dsp:cNvSpPr/>
      </dsp:nvSpPr>
      <dsp:spPr>
        <a:xfrm>
          <a:off x="3858643" y="2344500"/>
          <a:ext cx="91440" cy="335393"/>
        </a:xfrm>
        <a:custGeom>
          <a:avLst/>
          <a:gdLst/>
          <a:ahLst/>
          <a:cxnLst/>
          <a:rect l="0" t="0" r="0" b="0"/>
          <a:pathLst>
            <a:path>
              <a:moveTo>
                <a:pt x="45720" y="0"/>
              </a:moveTo>
              <a:lnTo>
                <a:pt x="45720" y="335393"/>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040AB1-5798-4ADB-A6D8-20F6B6083C77}">
      <dsp:nvSpPr>
        <dsp:cNvPr id="0" name=""/>
        <dsp:cNvSpPr/>
      </dsp:nvSpPr>
      <dsp:spPr>
        <a:xfrm>
          <a:off x="3275500" y="2679894"/>
          <a:ext cx="1257727" cy="83848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Thêm máy tính</a:t>
          </a:r>
        </a:p>
      </dsp:txBody>
      <dsp:txXfrm>
        <a:off x="3300058" y="2704452"/>
        <a:ext cx="1208611" cy="789368"/>
      </dsp:txXfrm>
    </dsp:sp>
    <dsp:sp modelId="{68A5FF6B-290B-432E-A540-1C6B2EDAFCEA}">
      <dsp:nvSpPr>
        <dsp:cNvPr id="0" name=""/>
        <dsp:cNvSpPr/>
      </dsp:nvSpPr>
      <dsp:spPr>
        <a:xfrm>
          <a:off x="3904363" y="2344500"/>
          <a:ext cx="1635045" cy="335393"/>
        </a:xfrm>
        <a:custGeom>
          <a:avLst/>
          <a:gdLst/>
          <a:ahLst/>
          <a:cxnLst/>
          <a:rect l="0" t="0" r="0" b="0"/>
          <a:pathLst>
            <a:path>
              <a:moveTo>
                <a:pt x="0" y="0"/>
              </a:moveTo>
              <a:lnTo>
                <a:pt x="0" y="167696"/>
              </a:lnTo>
              <a:lnTo>
                <a:pt x="1635045" y="167696"/>
              </a:lnTo>
              <a:lnTo>
                <a:pt x="1635045" y="335393"/>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DB8558-83D8-49E0-9AD0-8D83D576F059}">
      <dsp:nvSpPr>
        <dsp:cNvPr id="0" name=""/>
        <dsp:cNvSpPr/>
      </dsp:nvSpPr>
      <dsp:spPr>
        <a:xfrm>
          <a:off x="4910545" y="2679894"/>
          <a:ext cx="1257727" cy="83848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Sửa máy tính</a:t>
          </a:r>
        </a:p>
      </dsp:txBody>
      <dsp:txXfrm>
        <a:off x="4935103" y="2704452"/>
        <a:ext cx="1208611" cy="789368"/>
      </dsp:txXfrm>
    </dsp:sp>
    <dsp:sp modelId="{5CB306F0-F4AD-44C3-A1A0-3E3F0C9A3E3E}">
      <dsp:nvSpPr>
        <dsp:cNvPr id="0" name=""/>
        <dsp:cNvSpPr/>
      </dsp:nvSpPr>
      <dsp:spPr>
        <a:xfrm>
          <a:off x="3904363" y="2344500"/>
          <a:ext cx="3270090" cy="335393"/>
        </a:xfrm>
        <a:custGeom>
          <a:avLst/>
          <a:gdLst/>
          <a:ahLst/>
          <a:cxnLst/>
          <a:rect l="0" t="0" r="0" b="0"/>
          <a:pathLst>
            <a:path>
              <a:moveTo>
                <a:pt x="0" y="0"/>
              </a:moveTo>
              <a:lnTo>
                <a:pt x="0" y="167696"/>
              </a:lnTo>
              <a:lnTo>
                <a:pt x="3270090" y="167696"/>
              </a:lnTo>
              <a:lnTo>
                <a:pt x="3270090" y="335393"/>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475FA8-7920-42ED-8218-3E2918F103ED}">
      <dsp:nvSpPr>
        <dsp:cNvPr id="0" name=""/>
        <dsp:cNvSpPr/>
      </dsp:nvSpPr>
      <dsp:spPr>
        <a:xfrm>
          <a:off x="6545590" y="2679894"/>
          <a:ext cx="1257727" cy="83848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Xóa máy tính</a:t>
          </a:r>
        </a:p>
      </dsp:txBody>
      <dsp:txXfrm>
        <a:off x="6570148" y="2704452"/>
        <a:ext cx="1208611" cy="789368"/>
      </dsp:txXfrm>
    </dsp:sp>
    <dsp:sp modelId="{4E12527D-9A62-441A-9621-37FAB16790FC}">
      <dsp:nvSpPr>
        <dsp:cNvPr id="0" name=""/>
        <dsp:cNvSpPr/>
      </dsp:nvSpPr>
      <dsp:spPr>
        <a:xfrm>
          <a:off x="6765692" y="1170621"/>
          <a:ext cx="2861329" cy="335393"/>
        </a:xfrm>
        <a:custGeom>
          <a:avLst/>
          <a:gdLst/>
          <a:ahLst/>
          <a:cxnLst/>
          <a:rect l="0" t="0" r="0" b="0"/>
          <a:pathLst>
            <a:path>
              <a:moveTo>
                <a:pt x="0" y="0"/>
              </a:moveTo>
              <a:lnTo>
                <a:pt x="0" y="167696"/>
              </a:lnTo>
              <a:lnTo>
                <a:pt x="2861329" y="167696"/>
              </a:lnTo>
              <a:lnTo>
                <a:pt x="2861329" y="335393"/>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BD226D-F5C5-4382-8A00-BEB3BCF32A13}">
      <dsp:nvSpPr>
        <dsp:cNvPr id="0" name=""/>
        <dsp:cNvSpPr/>
      </dsp:nvSpPr>
      <dsp:spPr>
        <a:xfrm>
          <a:off x="8998158" y="1506015"/>
          <a:ext cx="1257727" cy="83848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Quản lý mua hàng</a:t>
          </a:r>
        </a:p>
      </dsp:txBody>
      <dsp:txXfrm>
        <a:off x="9022716" y="1530573"/>
        <a:ext cx="1208611" cy="789368"/>
      </dsp:txXfrm>
    </dsp:sp>
    <dsp:sp modelId="{8E5A7CCF-A2CD-4862-90D6-1BB8CF9E5688}">
      <dsp:nvSpPr>
        <dsp:cNvPr id="0" name=""/>
        <dsp:cNvSpPr/>
      </dsp:nvSpPr>
      <dsp:spPr>
        <a:xfrm>
          <a:off x="8809499" y="2344500"/>
          <a:ext cx="817522" cy="335393"/>
        </a:xfrm>
        <a:custGeom>
          <a:avLst/>
          <a:gdLst/>
          <a:ahLst/>
          <a:cxnLst/>
          <a:rect l="0" t="0" r="0" b="0"/>
          <a:pathLst>
            <a:path>
              <a:moveTo>
                <a:pt x="817522" y="0"/>
              </a:moveTo>
              <a:lnTo>
                <a:pt x="817522" y="167696"/>
              </a:lnTo>
              <a:lnTo>
                <a:pt x="0" y="167696"/>
              </a:lnTo>
              <a:lnTo>
                <a:pt x="0" y="335393"/>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9A6A99-CCCB-42A8-8490-658B02CDBB59}">
      <dsp:nvSpPr>
        <dsp:cNvPr id="0" name=""/>
        <dsp:cNvSpPr/>
      </dsp:nvSpPr>
      <dsp:spPr>
        <a:xfrm>
          <a:off x="8180635" y="2679894"/>
          <a:ext cx="1257727" cy="83848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Hiển thị đơn hang</a:t>
          </a:r>
        </a:p>
      </dsp:txBody>
      <dsp:txXfrm>
        <a:off x="8205193" y="2704452"/>
        <a:ext cx="1208611" cy="789368"/>
      </dsp:txXfrm>
    </dsp:sp>
    <dsp:sp modelId="{69D7E4CA-AA93-4742-8E03-E28C18BF3305}">
      <dsp:nvSpPr>
        <dsp:cNvPr id="0" name=""/>
        <dsp:cNvSpPr/>
      </dsp:nvSpPr>
      <dsp:spPr>
        <a:xfrm>
          <a:off x="9627022" y="2344500"/>
          <a:ext cx="817522" cy="335393"/>
        </a:xfrm>
        <a:custGeom>
          <a:avLst/>
          <a:gdLst/>
          <a:ahLst/>
          <a:cxnLst/>
          <a:rect l="0" t="0" r="0" b="0"/>
          <a:pathLst>
            <a:path>
              <a:moveTo>
                <a:pt x="0" y="0"/>
              </a:moveTo>
              <a:lnTo>
                <a:pt x="0" y="167696"/>
              </a:lnTo>
              <a:lnTo>
                <a:pt x="817522" y="167696"/>
              </a:lnTo>
              <a:lnTo>
                <a:pt x="817522" y="335393"/>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D49FDE-884E-4C2C-81FD-8B49BB7BC238}">
      <dsp:nvSpPr>
        <dsp:cNvPr id="0" name=""/>
        <dsp:cNvSpPr/>
      </dsp:nvSpPr>
      <dsp:spPr>
        <a:xfrm>
          <a:off x="9815681" y="2679894"/>
          <a:ext cx="1257727" cy="83848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Tạo đơn hàng</a:t>
          </a:r>
        </a:p>
      </dsp:txBody>
      <dsp:txXfrm>
        <a:off x="9840239" y="2704452"/>
        <a:ext cx="1208611" cy="78936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FF7A8-03D8-40D4-9A1F-D194E3AEDE00}">
      <dsp:nvSpPr>
        <dsp:cNvPr id="0" name=""/>
        <dsp:cNvSpPr/>
      </dsp:nvSpPr>
      <dsp:spPr>
        <a:xfrm>
          <a:off x="0" y="0"/>
          <a:ext cx="5009321" cy="62285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3.1.2 Mô hình thực thể kết hợp</a:t>
          </a:r>
          <a:endParaRPr lang="en-US" sz="2700" b="0" kern="1200"/>
        </a:p>
      </dsp:txBody>
      <dsp:txXfrm>
        <a:off x="18243" y="18243"/>
        <a:ext cx="4972835" cy="586367"/>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FF7A8-03D8-40D4-9A1F-D194E3AEDE00}">
      <dsp:nvSpPr>
        <dsp:cNvPr id="0" name=""/>
        <dsp:cNvSpPr/>
      </dsp:nvSpPr>
      <dsp:spPr>
        <a:xfrm>
          <a:off x="0" y="0"/>
          <a:ext cx="5009321" cy="62285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3.1.2 Mô hình quan hệ</a:t>
          </a:r>
          <a:endParaRPr lang="en-US" sz="2700" b="0" kern="1200"/>
        </a:p>
      </dsp:txBody>
      <dsp:txXfrm>
        <a:off x="18243" y="18243"/>
        <a:ext cx="4972835" cy="586367"/>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71F92-B7D4-4B7F-A8F1-6E2235F17B90}">
      <dsp:nvSpPr>
        <dsp:cNvPr id="0" name=""/>
        <dsp:cNvSpPr/>
      </dsp:nvSpPr>
      <dsp:spPr>
        <a:xfrm>
          <a:off x="0" y="1880"/>
          <a:ext cx="10694505"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B418CA5-9265-46EF-8AA6-BAB80F3A72E2}">
      <dsp:nvSpPr>
        <dsp:cNvPr id="0" name=""/>
        <dsp:cNvSpPr/>
      </dsp:nvSpPr>
      <dsp:spPr>
        <a:xfrm>
          <a:off x="0" y="1880"/>
          <a:ext cx="2138901" cy="641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THELOAI</a:t>
          </a:r>
        </a:p>
      </dsp:txBody>
      <dsp:txXfrm>
        <a:off x="0" y="1880"/>
        <a:ext cx="2138901" cy="641125"/>
      </dsp:txXfrm>
    </dsp:sp>
    <dsp:sp modelId="{B2A09AF3-7C04-4DC8-A5D9-188C2BD7AA0B}">
      <dsp:nvSpPr>
        <dsp:cNvPr id="0" name=""/>
        <dsp:cNvSpPr/>
      </dsp:nvSpPr>
      <dsp:spPr>
        <a:xfrm>
          <a:off x="2299318" y="30993"/>
          <a:ext cx="8395186" cy="582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a:t>
          </a:r>
          <a:r>
            <a:rPr lang="en-US" sz="1800" b="1" u="sng" kern="1200"/>
            <a:t>MaTL</a:t>
          </a:r>
          <a:r>
            <a:rPr lang="en-US" sz="1800" kern="1200"/>
            <a:t>, TenTL, MoTaTL)</a:t>
          </a:r>
        </a:p>
      </dsp:txBody>
      <dsp:txXfrm>
        <a:off x="2299318" y="30993"/>
        <a:ext cx="8395186" cy="582272"/>
      </dsp:txXfrm>
    </dsp:sp>
    <dsp:sp modelId="{5085A402-32D0-4FF0-B0C2-C8307D761C15}">
      <dsp:nvSpPr>
        <dsp:cNvPr id="0" name=""/>
        <dsp:cNvSpPr/>
      </dsp:nvSpPr>
      <dsp:spPr>
        <a:xfrm>
          <a:off x="2138901" y="613266"/>
          <a:ext cx="8555604" cy="0"/>
        </a:xfrm>
        <a:prstGeom prst="line">
          <a:avLst/>
        </a:prstGeom>
        <a:noFill/>
        <a:ln w="6350" cap="flat" cmpd="sng" algn="ctr">
          <a:solidFill>
            <a:schemeClr val="dk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C1A37D63-9512-4490-8416-61AC0357DB8C}">
      <dsp:nvSpPr>
        <dsp:cNvPr id="0" name=""/>
        <dsp:cNvSpPr/>
      </dsp:nvSpPr>
      <dsp:spPr>
        <a:xfrm>
          <a:off x="0" y="643006"/>
          <a:ext cx="10694505"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0709C74-A038-4A78-B03C-B5C249C7D6E3}">
      <dsp:nvSpPr>
        <dsp:cNvPr id="0" name=""/>
        <dsp:cNvSpPr/>
      </dsp:nvSpPr>
      <dsp:spPr>
        <a:xfrm>
          <a:off x="0" y="643006"/>
          <a:ext cx="2138901" cy="641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SANPHAM</a:t>
          </a:r>
        </a:p>
      </dsp:txBody>
      <dsp:txXfrm>
        <a:off x="0" y="643006"/>
        <a:ext cx="2138901" cy="641125"/>
      </dsp:txXfrm>
    </dsp:sp>
    <dsp:sp modelId="{B9065D4B-685F-4D13-BD5F-C1E712D2FDBB}">
      <dsp:nvSpPr>
        <dsp:cNvPr id="0" name=""/>
        <dsp:cNvSpPr/>
      </dsp:nvSpPr>
      <dsp:spPr>
        <a:xfrm>
          <a:off x="2299318" y="672119"/>
          <a:ext cx="8395186" cy="582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a:t>
          </a:r>
          <a:r>
            <a:rPr lang="en-US" sz="1800" b="1" u="sng" kern="1200"/>
            <a:t>MaSP</a:t>
          </a:r>
          <a:r>
            <a:rPr lang="en-US" sz="1800" kern="1200"/>
            <a:t>, TenSP, DonGiaSP, TonKhoSP, Chip, Main, VGA, NhanSanXuat, RAM, AnhSP, </a:t>
          </a:r>
          <a:r>
            <a:rPr lang="en-US" sz="1800" u="dash" kern="1200"/>
            <a:t>MaTL</a:t>
          </a:r>
          <a:r>
            <a:rPr lang="en-US" sz="1800" kern="1200"/>
            <a:t>)</a:t>
          </a:r>
        </a:p>
      </dsp:txBody>
      <dsp:txXfrm>
        <a:off x="2299318" y="672119"/>
        <a:ext cx="8395186" cy="582272"/>
      </dsp:txXfrm>
    </dsp:sp>
    <dsp:sp modelId="{7945ADE6-8822-4597-BC0C-32390128BF9C}">
      <dsp:nvSpPr>
        <dsp:cNvPr id="0" name=""/>
        <dsp:cNvSpPr/>
      </dsp:nvSpPr>
      <dsp:spPr>
        <a:xfrm>
          <a:off x="2138901" y="1254392"/>
          <a:ext cx="8555604" cy="0"/>
        </a:xfrm>
        <a:prstGeom prst="line">
          <a:avLst/>
        </a:prstGeom>
        <a:noFill/>
        <a:ln w="6350" cap="flat" cmpd="sng" algn="ctr">
          <a:solidFill>
            <a:schemeClr val="dk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4CC8A8FF-5361-434B-BFBC-F244BC310F3D}">
      <dsp:nvSpPr>
        <dsp:cNvPr id="0" name=""/>
        <dsp:cNvSpPr/>
      </dsp:nvSpPr>
      <dsp:spPr>
        <a:xfrm>
          <a:off x="0" y="1284132"/>
          <a:ext cx="10694505"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7620C5E-3038-4DEA-92E7-95ACD53ABF7D}">
      <dsp:nvSpPr>
        <dsp:cNvPr id="0" name=""/>
        <dsp:cNvSpPr/>
      </dsp:nvSpPr>
      <dsp:spPr>
        <a:xfrm>
          <a:off x="0" y="1284132"/>
          <a:ext cx="2138901" cy="641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NHANVIEN </a:t>
          </a:r>
        </a:p>
      </dsp:txBody>
      <dsp:txXfrm>
        <a:off x="0" y="1284132"/>
        <a:ext cx="2138901" cy="641125"/>
      </dsp:txXfrm>
    </dsp:sp>
    <dsp:sp modelId="{5DE8F7D0-0078-41C9-8405-14C9BD42E301}">
      <dsp:nvSpPr>
        <dsp:cNvPr id="0" name=""/>
        <dsp:cNvSpPr/>
      </dsp:nvSpPr>
      <dsp:spPr>
        <a:xfrm>
          <a:off x="2299318" y="1313245"/>
          <a:ext cx="8395186" cy="582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a:t>
          </a:r>
          <a:r>
            <a:rPr lang="en-US" sz="1800" b="1" u="heavy" kern="1200"/>
            <a:t>MaNV</a:t>
          </a:r>
          <a:r>
            <a:rPr lang="en-US" sz="1800" kern="1200"/>
            <a:t>, PassNV, HoLotMV, TenNV, DiaChiNV, SdtNV, AnhNV, GhiChu)</a:t>
          </a:r>
        </a:p>
      </dsp:txBody>
      <dsp:txXfrm>
        <a:off x="2299318" y="1313245"/>
        <a:ext cx="8395186" cy="582272"/>
      </dsp:txXfrm>
    </dsp:sp>
    <dsp:sp modelId="{BF343EA0-125E-4F41-AB90-489A4C6E7211}">
      <dsp:nvSpPr>
        <dsp:cNvPr id="0" name=""/>
        <dsp:cNvSpPr/>
      </dsp:nvSpPr>
      <dsp:spPr>
        <a:xfrm>
          <a:off x="2138901" y="1895518"/>
          <a:ext cx="8555604" cy="0"/>
        </a:xfrm>
        <a:prstGeom prst="line">
          <a:avLst/>
        </a:prstGeom>
        <a:noFill/>
        <a:ln w="6350" cap="flat" cmpd="sng" algn="ctr">
          <a:solidFill>
            <a:schemeClr val="dk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A58F2DFE-2BDE-40E1-AB30-7A1CCAA8D235}">
      <dsp:nvSpPr>
        <dsp:cNvPr id="0" name=""/>
        <dsp:cNvSpPr/>
      </dsp:nvSpPr>
      <dsp:spPr>
        <a:xfrm>
          <a:off x="0" y="1925258"/>
          <a:ext cx="10694505"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70B92DE-FD31-4313-9A52-6DBF4C392185}">
      <dsp:nvSpPr>
        <dsp:cNvPr id="0" name=""/>
        <dsp:cNvSpPr/>
      </dsp:nvSpPr>
      <dsp:spPr>
        <a:xfrm>
          <a:off x="0" y="1925258"/>
          <a:ext cx="2138901" cy="641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KHACHHANG</a:t>
          </a:r>
        </a:p>
      </dsp:txBody>
      <dsp:txXfrm>
        <a:off x="0" y="1925258"/>
        <a:ext cx="2138901" cy="641125"/>
      </dsp:txXfrm>
    </dsp:sp>
    <dsp:sp modelId="{F64CB693-0525-44BE-82E3-76AECEAA7EED}">
      <dsp:nvSpPr>
        <dsp:cNvPr id="0" name=""/>
        <dsp:cNvSpPr/>
      </dsp:nvSpPr>
      <dsp:spPr>
        <a:xfrm>
          <a:off x="2299318" y="1954371"/>
          <a:ext cx="8395186" cy="582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a:t>
          </a:r>
          <a:r>
            <a:rPr lang="en-US" sz="1800" b="1" u="heavy" kern="1200"/>
            <a:t>MaKH</a:t>
          </a:r>
          <a:r>
            <a:rPr lang="en-US" sz="1800" kern="1200"/>
            <a:t>, PassKH, TenLienHe, DiaChi, Sdt)</a:t>
          </a:r>
        </a:p>
      </dsp:txBody>
      <dsp:txXfrm>
        <a:off x="2299318" y="1954371"/>
        <a:ext cx="8395186" cy="582272"/>
      </dsp:txXfrm>
    </dsp:sp>
    <dsp:sp modelId="{2D748D29-B6A6-4CC5-B9F5-50642038078E}">
      <dsp:nvSpPr>
        <dsp:cNvPr id="0" name=""/>
        <dsp:cNvSpPr/>
      </dsp:nvSpPr>
      <dsp:spPr>
        <a:xfrm>
          <a:off x="2138901" y="2536644"/>
          <a:ext cx="8555604" cy="0"/>
        </a:xfrm>
        <a:prstGeom prst="line">
          <a:avLst/>
        </a:prstGeom>
        <a:noFill/>
        <a:ln w="6350" cap="flat" cmpd="sng" algn="ctr">
          <a:solidFill>
            <a:schemeClr val="dk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F357B55C-CBE3-4862-B116-53390C33AAF2}">
      <dsp:nvSpPr>
        <dsp:cNvPr id="0" name=""/>
        <dsp:cNvSpPr/>
      </dsp:nvSpPr>
      <dsp:spPr>
        <a:xfrm>
          <a:off x="0" y="2566383"/>
          <a:ext cx="10694505"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A2E6F36-7C83-49BA-A395-CC919FB591DF}">
      <dsp:nvSpPr>
        <dsp:cNvPr id="0" name=""/>
        <dsp:cNvSpPr/>
      </dsp:nvSpPr>
      <dsp:spPr>
        <a:xfrm>
          <a:off x="0" y="2566383"/>
          <a:ext cx="2138901" cy="641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HOADON</a:t>
          </a:r>
        </a:p>
      </dsp:txBody>
      <dsp:txXfrm>
        <a:off x="0" y="2566383"/>
        <a:ext cx="2138901" cy="641125"/>
      </dsp:txXfrm>
    </dsp:sp>
    <dsp:sp modelId="{BCEF631D-788E-4253-B72C-3D285E6F3FB8}">
      <dsp:nvSpPr>
        <dsp:cNvPr id="0" name=""/>
        <dsp:cNvSpPr/>
      </dsp:nvSpPr>
      <dsp:spPr>
        <a:xfrm>
          <a:off x="2299318" y="2595497"/>
          <a:ext cx="8395186" cy="582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a:t>
          </a:r>
          <a:r>
            <a:rPr lang="en-US" sz="1800" b="1" u="heavy" kern="1200"/>
            <a:t>MaHD</a:t>
          </a:r>
          <a:r>
            <a:rPr lang="en-US" sz="1800" kern="1200"/>
            <a:t>, DiaChiShip, </a:t>
          </a:r>
          <a:r>
            <a:rPr lang="en-US" sz="1800" u="dash" kern="1200"/>
            <a:t>MaKH, MaNV</a:t>
          </a:r>
          <a:r>
            <a:rPr lang="en-US" sz="1800" kern="1200"/>
            <a:t>)</a:t>
          </a:r>
        </a:p>
      </dsp:txBody>
      <dsp:txXfrm>
        <a:off x="2299318" y="2595497"/>
        <a:ext cx="8395186" cy="582272"/>
      </dsp:txXfrm>
    </dsp:sp>
    <dsp:sp modelId="{49A9D91D-9856-4B5C-BFE4-4B2D728C6E39}">
      <dsp:nvSpPr>
        <dsp:cNvPr id="0" name=""/>
        <dsp:cNvSpPr/>
      </dsp:nvSpPr>
      <dsp:spPr>
        <a:xfrm>
          <a:off x="2138901" y="3177770"/>
          <a:ext cx="8555604" cy="0"/>
        </a:xfrm>
        <a:prstGeom prst="line">
          <a:avLst/>
        </a:prstGeom>
        <a:noFill/>
        <a:ln w="6350" cap="flat" cmpd="sng" algn="ctr">
          <a:solidFill>
            <a:schemeClr val="dk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32810093-BE1F-40C1-84B1-38A836F76629}">
      <dsp:nvSpPr>
        <dsp:cNvPr id="0" name=""/>
        <dsp:cNvSpPr/>
      </dsp:nvSpPr>
      <dsp:spPr>
        <a:xfrm>
          <a:off x="0" y="3207509"/>
          <a:ext cx="10694505"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14897A3-3218-4D65-893E-E593D4479297}">
      <dsp:nvSpPr>
        <dsp:cNvPr id="0" name=""/>
        <dsp:cNvSpPr/>
      </dsp:nvSpPr>
      <dsp:spPr>
        <a:xfrm>
          <a:off x="0" y="3207509"/>
          <a:ext cx="2138901" cy="641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CHITIETHOADON</a:t>
          </a:r>
        </a:p>
      </dsp:txBody>
      <dsp:txXfrm>
        <a:off x="0" y="3207509"/>
        <a:ext cx="2138901" cy="641125"/>
      </dsp:txXfrm>
    </dsp:sp>
    <dsp:sp modelId="{50D45342-6617-4070-8DA0-1808BD74FC0B}">
      <dsp:nvSpPr>
        <dsp:cNvPr id="0" name=""/>
        <dsp:cNvSpPr/>
      </dsp:nvSpPr>
      <dsp:spPr>
        <a:xfrm>
          <a:off x="2299318" y="3236623"/>
          <a:ext cx="8395186" cy="582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a:t>
          </a:r>
          <a:r>
            <a:rPr lang="en-US" sz="1800" b="1" u="heavy" kern="1200"/>
            <a:t>MaHD, MaSP</a:t>
          </a:r>
          <a:r>
            <a:rPr lang="en-US" sz="1800" kern="1200"/>
            <a:t>, SoLuong, GiamGia)</a:t>
          </a:r>
        </a:p>
      </dsp:txBody>
      <dsp:txXfrm>
        <a:off x="2299318" y="3236623"/>
        <a:ext cx="8395186" cy="582272"/>
      </dsp:txXfrm>
    </dsp:sp>
    <dsp:sp modelId="{A4B9D547-D04F-4494-8CBA-2B4E80E0FB48}">
      <dsp:nvSpPr>
        <dsp:cNvPr id="0" name=""/>
        <dsp:cNvSpPr/>
      </dsp:nvSpPr>
      <dsp:spPr>
        <a:xfrm>
          <a:off x="2138901" y="3818896"/>
          <a:ext cx="8555604" cy="0"/>
        </a:xfrm>
        <a:prstGeom prst="line">
          <a:avLst/>
        </a:prstGeom>
        <a:noFill/>
        <a:ln w="6350" cap="flat" cmpd="sng" algn="ctr">
          <a:solidFill>
            <a:schemeClr val="dk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FF7A8-03D8-40D4-9A1F-D194E3AEDE00}">
      <dsp:nvSpPr>
        <dsp:cNvPr id="0" name=""/>
        <dsp:cNvSpPr/>
      </dsp:nvSpPr>
      <dsp:spPr>
        <a:xfrm>
          <a:off x="0" y="0"/>
          <a:ext cx="10999305" cy="62285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3.2 Tạo và thiết kế, tổ chức cây thư mục cho máy chủ</a:t>
          </a:r>
          <a:endParaRPr lang="en-US" sz="2700" b="0" kern="1200"/>
        </a:p>
      </dsp:txBody>
      <dsp:txXfrm>
        <a:off x="18243" y="18243"/>
        <a:ext cx="10962819" cy="586367"/>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943F8E-0548-4513-B508-C14550DD55E1}">
      <dsp:nvSpPr>
        <dsp:cNvPr id="0" name=""/>
        <dsp:cNvSpPr/>
      </dsp:nvSpPr>
      <dsp:spPr>
        <a:xfrm>
          <a:off x="3305183" y="1999156"/>
          <a:ext cx="337424" cy="1607394"/>
        </a:xfrm>
        <a:custGeom>
          <a:avLst/>
          <a:gdLst/>
          <a:ahLst/>
          <a:cxnLst/>
          <a:rect l="0" t="0" r="0" b="0"/>
          <a:pathLst>
            <a:path>
              <a:moveTo>
                <a:pt x="0" y="0"/>
              </a:moveTo>
              <a:lnTo>
                <a:pt x="168712" y="0"/>
              </a:lnTo>
              <a:lnTo>
                <a:pt x="168712" y="1607394"/>
              </a:lnTo>
              <a:lnTo>
                <a:pt x="337424" y="1607394"/>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32834" y="2761792"/>
        <a:ext cx="82121" cy="82121"/>
      </dsp:txXfrm>
    </dsp:sp>
    <dsp:sp modelId="{25E11C98-6D45-47E2-926B-4AAB85AFC613}">
      <dsp:nvSpPr>
        <dsp:cNvPr id="0" name=""/>
        <dsp:cNvSpPr/>
      </dsp:nvSpPr>
      <dsp:spPr>
        <a:xfrm>
          <a:off x="3305183" y="1999156"/>
          <a:ext cx="337424" cy="964436"/>
        </a:xfrm>
        <a:custGeom>
          <a:avLst/>
          <a:gdLst/>
          <a:ahLst/>
          <a:cxnLst/>
          <a:rect l="0" t="0" r="0" b="0"/>
          <a:pathLst>
            <a:path>
              <a:moveTo>
                <a:pt x="0" y="0"/>
              </a:moveTo>
              <a:lnTo>
                <a:pt x="168712" y="0"/>
              </a:lnTo>
              <a:lnTo>
                <a:pt x="168712" y="964436"/>
              </a:lnTo>
              <a:lnTo>
                <a:pt x="337424" y="964436"/>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48351" y="2455830"/>
        <a:ext cx="51088" cy="51088"/>
      </dsp:txXfrm>
    </dsp:sp>
    <dsp:sp modelId="{27F11CE7-EFA5-4C41-87F4-696C74796F4D}">
      <dsp:nvSpPr>
        <dsp:cNvPr id="0" name=""/>
        <dsp:cNvSpPr/>
      </dsp:nvSpPr>
      <dsp:spPr>
        <a:xfrm>
          <a:off x="3305183" y="1999156"/>
          <a:ext cx="337424" cy="321478"/>
        </a:xfrm>
        <a:custGeom>
          <a:avLst/>
          <a:gdLst/>
          <a:ahLst/>
          <a:cxnLst/>
          <a:rect l="0" t="0" r="0" b="0"/>
          <a:pathLst>
            <a:path>
              <a:moveTo>
                <a:pt x="0" y="0"/>
              </a:moveTo>
              <a:lnTo>
                <a:pt x="168712" y="0"/>
              </a:lnTo>
              <a:lnTo>
                <a:pt x="168712" y="321478"/>
              </a:lnTo>
              <a:lnTo>
                <a:pt x="337424" y="321478"/>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62244" y="2148244"/>
        <a:ext cx="23302" cy="23302"/>
      </dsp:txXfrm>
    </dsp:sp>
    <dsp:sp modelId="{C2AF65B5-A776-433D-B2DD-160CF31DA224}">
      <dsp:nvSpPr>
        <dsp:cNvPr id="0" name=""/>
        <dsp:cNvSpPr/>
      </dsp:nvSpPr>
      <dsp:spPr>
        <a:xfrm>
          <a:off x="3305183" y="1677677"/>
          <a:ext cx="337424" cy="321478"/>
        </a:xfrm>
        <a:custGeom>
          <a:avLst/>
          <a:gdLst/>
          <a:ahLst/>
          <a:cxnLst/>
          <a:rect l="0" t="0" r="0" b="0"/>
          <a:pathLst>
            <a:path>
              <a:moveTo>
                <a:pt x="0" y="321478"/>
              </a:moveTo>
              <a:lnTo>
                <a:pt x="168712" y="321478"/>
              </a:lnTo>
              <a:lnTo>
                <a:pt x="168712" y="0"/>
              </a:lnTo>
              <a:lnTo>
                <a:pt x="337424"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62244" y="1826765"/>
        <a:ext cx="23302" cy="23302"/>
      </dsp:txXfrm>
    </dsp:sp>
    <dsp:sp modelId="{7E66BF08-C6F6-429E-96CE-01DF2A39922E}">
      <dsp:nvSpPr>
        <dsp:cNvPr id="0" name=""/>
        <dsp:cNvSpPr/>
      </dsp:nvSpPr>
      <dsp:spPr>
        <a:xfrm>
          <a:off x="3305183" y="1034719"/>
          <a:ext cx="337424" cy="964436"/>
        </a:xfrm>
        <a:custGeom>
          <a:avLst/>
          <a:gdLst/>
          <a:ahLst/>
          <a:cxnLst/>
          <a:rect l="0" t="0" r="0" b="0"/>
          <a:pathLst>
            <a:path>
              <a:moveTo>
                <a:pt x="0" y="964436"/>
              </a:moveTo>
              <a:lnTo>
                <a:pt x="168712" y="964436"/>
              </a:lnTo>
              <a:lnTo>
                <a:pt x="168712" y="0"/>
              </a:lnTo>
              <a:lnTo>
                <a:pt x="337424"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48351" y="1491393"/>
        <a:ext cx="51088" cy="51088"/>
      </dsp:txXfrm>
    </dsp:sp>
    <dsp:sp modelId="{7610D937-1FCE-4605-921C-C93D5DE6C520}">
      <dsp:nvSpPr>
        <dsp:cNvPr id="0" name=""/>
        <dsp:cNvSpPr/>
      </dsp:nvSpPr>
      <dsp:spPr>
        <a:xfrm>
          <a:off x="3305183" y="391761"/>
          <a:ext cx="337424" cy="1607394"/>
        </a:xfrm>
        <a:custGeom>
          <a:avLst/>
          <a:gdLst/>
          <a:ahLst/>
          <a:cxnLst/>
          <a:rect l="0" t="0" r="0" b="0"/>
          <a:pathLst>
            <a:path>
              <a:moveTo>
                <a:pt x="0" y="1607394"/>
              </a:moveTo>
              <a:lnTo>
                <a:pt x="168712" y="1607394"/>
              </a:lnTo>
              <a:lnTo>
                <a:pt x="168712" y="0"/>
              </a:lnTo>
              <a:lnTo>
                <a:pt x="337424"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32834" y="1154398"/>
        <a:ext cx="82121" cy="82121"/>
      </dsp:txXfrm>
    </dsp:sp>
    <dsp:sp modelId="{AB5708BA-0AF8-4012-A6A0-69BB9C874BAC}">
      <dsp:nvSpPr>
        <dsp:cNvPr id="0" name=""/>
        <dsp:cNvSpPr/>
      </dsp:nvSpPr>
      <dsp:spPr>
        <a:xfrm>
          <a:off x="1280637" y="1356198"/>
          <a:ext cx="337424" cy="642957"/>
        </a:xfrm>
        <a:custGeom>
          <a:avLst/>
          <a:gdLst/>
          <a:ahLst/>
          <a:cxnLst/>
          <a:rect l="0" t="0" r="0" b="0"/>
          <a:pathLst>
            <a:path>
              <a:moveTo>
                <a:pt x="0" y="0"/>
              </a:moveTo>
              <a:lnTo>
                <a:pt x="168712" y="0"/>
              </a:lnTo>
              <a:lnTo>
                <a:pt x="168712" y="642957"/>
              </a:lnTo>
              <a:lnTo>
                <a:pt x="337424" y="64295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1196" y="1659524"/>
        <a:ext cx="36305" cy="36305"/>
      </dsp:txXfrm>
    </dsp:sp>
    <dsp:sp modelId="{D8CE9D2F-4A37-4D0D-9D6D-17E91AE4A052}">
      <dsp:nvSpPr>
        <dsp:cNvPr id="0" name=""/>
        <dsp:cNvSpPr/>
      </dsp:nvSpPr>
      <dsp:spPr>
        <a:xfrm>
          <a:off x="1280637" y="1310478"/>
          <a:ext cx="337424" cy="91440"/>
        </a:xfrm>
        <a:custGeom>
          <a:avLst/>
          <a:gdLst/>
          <a:ahLst/>
          <a:cxnLst/>
          <a:rect l="0" t="0" r="0" b="0"/>
          <a:pathLst>
            <a:path>
              <a:moveTo>
                <a:pt x="0" y="45720"/>
              </a:moveTo>
              <a:lnTo>
                <a:pt x="337424" y="4572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0913" y="1347762"/>
        <a:ext cx="16871" cy="16871"/>
      </dsp:txXfrm>
    </dsp:sp>
    <dsp:sp modelId="{43D2A64C-7236-4034-A453-BEAFDB13A96C}">
      <dsp:nvSpPr>
        <dsp:cNvPr id="0" name=""/>
        <dsp:cNvSpPr/>
      </dsp:nvSpPr>
      <dsp:spPr>
        <a:xfrm>
          <a:off x="1280637" y="713240"/>
          <a:ext cx="337424" cy="642957"/>
        </a:xfrm>
        <a:custGeom>
          <a:avLst/>
          <a:gdLst/>
          <a:ahLst/>
          <a:cxnLst/>
          <a:rect l="0" t="0" r="0" b="0"/>
          <a:pathLst>
            <a:path>
              <a:moveTo>
                <a:pt x="0" y="642957"/>
              </a:moveTo>
              <a:lnTo>
                <a:pt x="168712" y="642957"/>
              </a:lnTo>
              <a:lnTo>
                <a:pt x="168712" y="0"/>
              </a:lnTo>
              <a:lnTo>
                <a:pt x="337424" y="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1196" y="1016566"/>
        <a:ext cx="36305" cy="36305"/>
      </dsp:txXfrm>
    </dsp:sp>
    <dsp:sp modelId="{56A2FA67-1C88-42F8-97DA-23891B91C6E9}">
      <dsp:nvSpPr>
        <dsp:cNvPr id="0" name=""/>
        <dsp:cNvSpPr/>
      </dsp:nvSpPr>
      <dsp:spPr>
        <a:xfrm rot="16200000">
          <a:off x="-330141" y="1099015"/>
          <a:ext cx="2707191" cy="51436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sz="3300" kern="1200"/>
            <a:t>Back</a:t>
          </a:r>
        </a:p>
      </dsp:txBody>
      <dsp:txXfrm>
        <a:off x="-330141" y="1099015"/>
        <a:ext cx="2707191" cy="514366"/>
      </dsp:txXfrm>
    </dsp:sp>
    <dsp:sp modelId="{8ED1E13C-4FE2-4BF0-9608-9CF53912C880}">
      <dsp:nvSpPr>
        <dsp:cNvPr id="0" name=""/>
        <dsp:cNvSpPr/>
      </dsp:nvSpPr>
      <dsp:spPr>
        <a:xfrm>
          <a:off x="1618061" y="456057"/>
          <a:ext cx="1687121" cy="51436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a:t>.vs</a:t>
          </a:r>
        </a:p>
      </dsp:txBody>
      <dsp:txXfrm>
        <a:off x="1618061" y="456057"/>
        <a:ext cx="1687121" cy="514366"/>
      </dsp:txXfrm>
    </dsp:sp>
    <dsp:sp modelId="{F30A4444-C74E-42E2-B975-1328B305C2E2}">
      <dsp:nvSpPr>
        <dsp:cNvPr id="0" name=""/>
        <dsp:cNvSpPr/>
      </dsp:nvSpPr>
      <dsp:spPr>
        <a:xfrm>
          <a:off x="1618061" y="1099015"/>
          <a:ext cx="1687121" cy="51436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a:t>node_modules</a:t>
          </a:r>
        </a:p>
      </dsp:txBody>
      <dsp:txXfrm>
        <a:off x="1618061" y="1099015"/>
        <a:ext cx="1687121" cy="514366"/>
      </dsp:txXfrm>
    </dsp:sp>
    <dsp:sp modelId="{351FE21A-E333-4DB0-871C-0B57BF5C4E79}">
      <dsp:nvSpPr>
        <dsp:cNvPr id="0" name=""/>
        <dsp:cNvSpPr/>
      </dsp:nvSpPr>
      <dsp:spPr>
        <a:xfrm>
          <a:off x="1618061" y="1741973"/>
          <a:ext cx="1687121" cy="51436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a:t>src</a:t>
          </a:r>
        </a:p>
      </dsp:txBody>
      <dsp:txXfrm>
        <a:off x="1618061" y="1741973"/>
        <a:ext cx="1687121" cy="514366"/>
      </dsp:txXfrm>
    </dsp:sp>
    <dsp:sp modelId="{8AFC565D-CF4C-4253-A771-B7A6483B69D1}">
      <dsp:nvSpPr>
        <dsp:cNvPr id="0" name=""/>
        <dsp:cNvSpPr/>
      </dsp:nvSpPr>
      <dsp:spPr>
        <a:xfrm>
          <a:off x="3642607" y="134578"/>
          <a:ext cx="1687121" cy="51436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a:t>configs</a:t>
          </a:r>
        </a:p>
      </dsp:txBody>
      <dsp:txXfrm>
        <a:off x="3642607" y="134578"/>
        <a:ext cx="1687121" cy="514366"/>
      </dsp:txXfrm>
    </dsp:sp>
    <dsp:sp modelId="{7D3569DA-C020-4182-A5E8-A1D7A1BA2ACA}">
      <dsp:nvSpPr>
        <dsp:cNvPr id="0" name=""/>
        <dsp:cNvSpPr/>
      </dsp:nvSpPr>
      <dsp:spPr>
        <a:xfrm>
          <a:off x="3642607" y="777536"/>
          <a:ext cx="1687121" cy="51436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a:t>controller</a:t>
          </a:r>
        </a:p>
      </dsp:txBody>
      <dsp:txXfrm>
        <a:off x="3642607" y="777536"/>
        <a:ext cx="1687121" cy="514366"/>
      </dsp:txXfrm>
    </dsp:sp>
    <dsp:sp modelId="{35556449-348E-41CA-AF38-FABFEED8DED2}">
      <dsp:nvSpPr>
        <dsp:cNvPr id="0" name=""/>
        <dsp:cNvSpPr/>
      </dsp:nvSpPr>
      <dsp:spPr>
        <a:xfrm>
          <a:off x="3642607" y="1420494"/>
          <a:ext cx="1687121" cy="51436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a:t>public</a:t>
          </a:r>
        </a:p>
      </dsp:txBody>
      <dsp:txXfrm>
        <a:off x="3642607" y="1420494"/>
        <a:ext cx="1687121" cy="514366"/>
      </dsp:txXfrm>
    </dsp:sp>
    <dsp:sp modelId="{74E32745-BC59-4AA1-85B6-E481F2A36D34}">
      <dsp:nvSpPr>
        <dsp:cNvPr id="0" name=""/>
        <dsp:cNvSpPr/>
      </dsp:nvSpPr>
      <dsp:spPr>
        <a:xfrm>
          <a:off x="3642607" y="2063452"/>
          <a:ext cx="1687121" cy="51436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a:t>route</a:t>
          </a:r>
        </a:p>
      </dsp:txBody>
      <dsp:txXfrm>
        <a:off x="3642607" y="2063452"/>
        <a:ext cx="1687121" cy="514366"/>
      </dsp:txXfrm>
    </dsp:sp>
    <dsp:sp modelId="{436FC77E-AE44-4A4C-B06A-D0CDDDB3727D}">
      <dsp:nvSpPr>
        <dsp:cNvPr id="0" name=""/>
        <dsp:cNvSpPr/>
      </dsp:nvSpPr>
      <dsp:spPr>
        <a:xfrm>
          <a:off x="3642607" y="2706409"/>
          <a:ext cx="1687121" cy="51436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a:t>services</a:t>
          </a:r>
        </a:p>
      </dsp:txBody>
      <dsp:txXfrm>
        <a:off x="3642607" y="2706409"/>
        <a:ext cx="1687121" cy="514366"/>
      </dsp:txXfrm>
    </dsp:sp>
    <dsp:sp modelId="{1E3B2307-4745-499F-B362-8B411F27DCCD}">
      <dsp:nvSpPr>
        <dsp:cNvPr id="0" name=""/>
        <dsp:cNvSpPr/>
      </dsp:nvSpPr>
      <dsp:spPr>
        <a:xfrm>
          <a:off x="3642607" y="3349367"/>
          <a:ext cx="1687121" cy="51436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a:t>views</a:t>
          </a:r>
        </a:p>
      </dsp:txBody>
      <dsp:txXfrm>
        <a:off x="3642607" y="3349367"/>
        <a:ext cx="1687121" cy="514366"/>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DE4CB2-6AEA-4497-BA2A-4BB004877EDA}">
      <dsp:nvSpPr>
        <dsp:cNvPr id="0" name=""/>
        <dsp:cNvSpPr/>
      </dsp:nvSpPr>
      <dsp:spPr>
        <a:xfrm>
          <a:off x="0" y="63355"/>
          <a:ext cx="4982817" cy="584634"/>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vi-VN" sz="1500" b="1" i="0" kern="1200"/>
            <a:t>configs:</a:t>
          </a:r>
          <a:r>
            <a:rPr lang="vi-VN" sz="1500" b="0" i="0" kern="1200"/>
            <a:t> Cấu hình kết nối đến cơ sở dữ liệu, server, vv.</a:t>
          </a:r>
          <a:endParaRPr lang="en-US" sz="1500" kern="1200"/>
        </a:p>
      </dsp:txBody>
      <dsp:txXfrm>
        <a:off x="28539" y="91894"/>
        <a:ext cx="4925739" cy="527556"/>
      </dsp:txXfrm>
    </dsp:sp>
    <dsp:sp modelId="{4DCD273E-0E06-4622-AA90-9EF8E22C8728}">
      <dsp:nvSpPr>
        <dsp:cNvPr id="0" name=""/>
        <dsp:cNvSpPr/>
      </dsp:nvSpPr>
      <dsp:spPr>
        <a:xfrm>
          <a:off x="0" y="691189"/>
          <a:ext cx="4982817" cy="584634"/>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vi-VN" sz="1500" b="1" i="0" kern="1200"/>
            <a:t>controller:</a:t>
          </a:r>
          <a:r>
            <a:rPr lang="vi-VN" sz="1500" b="0" i="0" kern="1200"/>
            <a:t> Điều khiển logic của ứng dụng, xử lý yêu cầu từ người dùng.</a:t>
          </a:r>
          <a:endParaRPr lang="en-US" sz="1500" kern="1200"/>
        </a:p>
      </dsp:txBody>
      <dsp:txXfrm>
        <a:off x="28539" y="719728"/>
        <a:ext cx="4925739" cy="527556"/>
      </dsp:txXfrm>
    </dsp:sp>
    <dsp:sp modelId="{DACD9978-31B5-44BD-9696-AC8919D4B131}">
      <dsp:nvSpPr>
        <dsp:cNvPr id="0" name=""/>
        <dsp:cNvSpPr/>
      </dsp:nvSpPr>
      <dsp:spPr>
        <a:xfrm>
          <a:off x="0" y="1319024"/>
          <a:ext cx="4982817" cy="584634"/>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vi-VN" sz="1500" b="1" i="0" kern="1200"/>
            <a:t>public:</a:t>
          </a:r>
          <a:r>
            <a:rPr lang="vi-VN" sz="1500" b="0" i="0" kern="1200"/>
            <a:t> Lưu trữ tài nguyên tĩnh như hình ảnh, CSS, JavaScript.</a:t>
          </a:r>
          <a:endParaRPr lang="en-US" sz="1500" kern="1200"/>
        </a:p>
      </dsp:txBody>
      <dsp:txXfrm>
        <a:off x="28539" y="1347563"/>
        <a:ext cx="4925739" cy="527556"/>
      </dsp:txXfrm>
    </dsp:sp>
    <dsp:sp modelId="{F30F07AD-56F8-47F3-9E97-300E4762FDD9}">
      <dsp:nvSpPr>
        <dsp:cNvPr id="0" name=""/>
        <dsp:cNvSpPr/>
      </dsp:nvSpPr>
      <dsp:spPr>
        <a:xfrm>
          <a:off x="0" y="1946858"/>
          <a:ext cx="4982817" cy="584634"/>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vi-VN" sz="1500" b="1" i="0" kern="1200"/>
            <a:t>route:</a:t>
          </a:r>
          <a:r>
            <a:rPr lang="vi-VN" sz="1500" b="0" i="0" kern="1200"/>
            <a:t> Định tuyến yêu cầu từ người dùng đến controllers tương ứng, xác định xử lý URL.</a:t>
          </a:r>
          <a:endParaRPr lang="en-US" sz="1500" kern="1200"/>
        </a:p>
      </dsp:txBody>
      <dsp:txXfrm>
        <a:off x="28539" y="1975397"/>
        <a:ext cx="4925739" cy="527556"/>
      </dsp:txXfrm>
    </dsp:sp>
    <dsp:sp modelId="{088BD8CB-F09C-4D6B-B7FB-9FDD21171AEC}">
      <dsp:nvSpPr>
        <dsp:cNvPr id="0" name=""/>
        <dsp:cNvSpPr/>
      </dsp:nvSpPr>
      <dsp:spPr>
        <a:xfrm>
          <a:off x="0" y="2574692"/>
          <a:ext cx="4982817" cy="584634"/>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vi-VN" sz="1500" b="1" i="0" kern="1200"/>
            <a:t>services:</a:t>
          </a:r>
          <a:r>
            <a:rPr lang="vi-VN" sz="1500" b="0" i="0" kern="1200"/>
            <a:t> Cung cấp các dịch vụ, chức năng chung trong ứng dụng.</a:t>
          </a:r>
          <a:endParaRPr lang="en-US" sz="1500" kern="1200"/>
        </a:p>
      </dsp:txBody>
      <dsp:txXfrm>
        <a:off x="28539" y="2603231"/>
        <a:ext cx="4925739" cy="527556"/>
      </dsp:txXfrm>
    </dsp:sp>
    <dsp:sp modelId="{60006FCE-6A19-4894-A750-119AE3DBE2BD}">
      <dsp:nvSpPr>
        <dsp:cNvPr id="0" name=""/>
        <dsp:cNvSpPr/>
      </dsp:nvSpPr>
      <dsp:spPr>
        <a:xfrm>
          <a:off x="0" y="3202527"/>
          <a:ext cx="4982817" cy="584634"/>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vi-VN" sz="1500" b="1" i="0" kern="1200"/>
            <a:t>views:</a:t>
          </a:r>
          <a:r>
            <a:rPr lang="vi-VN" sz="1500" b="0" i="0" kern="1200"/>
            <a:t> Hiển thị dữ liệu cho người dùng, tương tác với Mô hình qua Controllers.</a:t>
          </a:r>
          <a:endParaRPr lang="en-US" sz="1500" kern="1200"/>
        </a:p>
      </dsp:txBody>
      <dsp:txXfrm>
        <a:off x="28539" y="3231066"/>
        <a:ext cx="4925739" cy="527556"/>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FF7A8-03D8-40D4-9A1F-D194E3AEDE00}">
      <dsp:nvSpPr>
        <dsp:cNvPr id="0" name=""/>
        <dsp:cNvSpPr/>
      </dsp:nvSpPr>
      <dsp:spPr>
        <a:xfrm>
          <a:off x="0" y="0"/>
          <a:ext cx="10999305" cy="62285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3.3 Thiết kế trang quản trị ứng dụng</a:t>
          </a:r>
          <a:endParaRPr lang="en-US" sz="2700" b="0" kern="1200"/>
        </a:p>
      </dsp:txBody>
      <dsp:txXfrm>
        <a:off x="18243" y="18243"/>
        <a:ext cx="10962819" cy="586367"/>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EBBEA-C717-4228-B635-242B213B64A8}">
      <dsp:nvSpPr>
        <dsp:cNvPr id="0" name=""/>
        <dsp:cNvSpPr/>
      </dsp:nvSpPr>
      <dsp:spPr>
        <a:xfrm>
          <a:off x="2433" y="1882"/>
          <a:ext cx="4977950" cy="3846751"/>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just" defTabSz="1333500">
            <a:lnSpc>
              <a:spcPct val="90000"/>
            </a:lnSpc>
            <a:spcBef>
              <a:spcPct val="0"/>
            </a:spcBef>
            <a:spcAft>
              <a:spcPct val="35000"/>
            </a:spcAft>
            <a:buNone/>
          </a:pPr>
          <a:r>
            <a:rPr lang="en-US" sz="3000" kern="1200"/>
            <a:t>Tạo giao diện cho trang server, sau đó kết nối csdl với server thông qua thư viện Mysql2 và hiển thị dữ liệu từ csdl lên server bằng các route và các lệnh được tạo ra từ thư mục homeController.</a:t>
          </a:r>
        </a:p>
      </dsp:txBody>
      <dsp:txXfrm>
        <a:off x="2433" y="1882"/>
        <a:ext cx="4977950" cy="3846751"/>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B2377E-DCB0-4C45-904E-7E24970BF0F1}">
      <dsp:nvSpPr>
        <dsp:cNvPr id="0" name=""/>
        <dsp:cNvSpPr/>
      </dsp:nvSpPr>
      <dsp:spPr>
        <a:xfrm>
          <a:off x="0" y="239736"/>
          <a:ext cx="10999305" cy="1456473"/>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en-US" sz="4000" kern="1200"/>
            <a:t>3.4 Kiểm tra, cập nhật và bổ sung chức năng trang quản trị</a:t>
          </a:r>
        </a:p>
      </dsp:txBody>
      <dsp:txXfrm>
        <a:off x="0" y="239736"/>
        <a:ext cx="10999305" cy="1456473"/>
      </dsp:txXfrm>
    </dsp:sp>
    <dsp:sp modelId="{3CBCDECB-F76A-47B1-8BC4-1DA5B067AAB3}">
      <dsp:nvSpPr>
        <dsp:cNvPr id="0" name=""/>
        <dsp:cNvSpPr/>
      </dsp:nvSpPr>
      <dsp:spPr>
        <a:xfrm>
          <a:off x="0" y="1696209"/>
          <a:ext cx="10999305" cy="279990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213360" rIns="284480" bIns="320040" numCol="1" spcCol="1270" anchor="t" anchorCtr="0">
          <a:noAutofit/>
        </a:bodyPr>
        <a:lstStyle/>
        <a:p>
          <a:pPr marL="285750" lvl="1" indent="-285750" algn="l" defTabSz="1778000">
            <a:lnSpc>
              <a:spcPct val="90000"/>
            </a:lnSpc>
            <a:spcBef>
              <a:spcPct val="0"/>
            </a:spcBef>
            <a:spcAft>
              <a:spcPct val="15000"/>
            </a:spcAft>
            <a:buChar char="•"/>
          </a:pPr>
          <a:r>
            <a:rPr lang="en-US" sz="4000" kern="1200"/>
            <a:t>Sau khi thiết kế các chức năng cần thiết, thì tiến hành chạy kiểm tra lỗi. Thường xuyên kiểm tra terminal nếu có lỗi thì tiến hành đọc lỗi từ đâu, từ file nào sau đó vào file đó và tiến hành sửa lỗi.</a:t>
          </a:r>
        </a:p>
      </dsp:txBody>
      <dsp:txXfrm>
        <a:off x="0" y="1696209"/>
        <a:ext cx="10999305" cy="27999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2CBCEE-70FF-4489-8CFB-5E88470CCF81}">
      <dsp:nvSpPr>
        <dsp:cNvPr id="0" name=""/>
        <dsp:cNvSpPr/>
      </dsp:nvSpPr>
      <dsp:spPr>
        <a:xfrm>
          <a:off x="-4644555" y="-775074"/>
          <a:ext cx="6024997" cy="6024997"/>
        </a:xfrm>
        <a:prstGeom prst="blockArc">
          <a:avLst>
            <a:gd name="adj1" fmla="val 18900000"/>
            <a:gd name="adj2" fmla="val 2700000"/>
            <a:gd name="adj3" fmla="val 359"/>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55F6B5-E0DB-4A30-ABBE-4A5F7E3EA7B8}">
      <dsp:nvSpPr>
        <dsp:cNvPr id="0" name=""/>
        <dsp:cNvSpPr/>
      </dsp:nvSpPr>
      <dsp:spPr>
        <a:xfrm>
          <a:off x="1344760" y="1161616"/>
          <a:ext cx="8439590" cy="215161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5956" tIns="88900" rIns="88900" bIns="88900" numCol="1" spcCol="1270" anchor="t" anchorCtr="0">
          <a:noAutofit/>
        </a:bodyPr>
        <a:lstStyle/>
        <a:p>
          <a:pPr marL="0" lvl="0" indent="0" algn="l" defTabSz="1555750">
            <a:lnSpc>
              <a:spcPct val="90000"/>
            </a:lnSpc>
            <a:spcBef>
              <a:spcPct val="0"/>
            </a:spcBef>
            <a:spcAft>
              <a:spcPct val="35000"/>
            </a:spcAft>
            <a:buNone/>
          </a:pPr>
          <a:r>
            <a:rPr lang="en-US" sz="3500" kern="1200"/>
            <a:t>Lý do chọn đề tài ?</a:t>
          </a:r>
        </a:p>
        <a:p>
          <a:pPr marL="228600" lvl="1" indent="-228600" algn="l" defTabSz="1200150">
            <a:lnSpc>
              <a:spcPct val="90000"/>
            </a:lnSpc>
            <a:spcBef>
              <a:spcPct val="0"/>
            </a:spcBef>
            <a:spcAft>
              <a:spcPct val="15000"/>
            </a:spcAft>
            <a:buChar char="•"/>
          </a:pPr>
          <a:r>
            <a:rPr lang="en-US" sz="2700" kern="1200"/>
            <a:t>Nâng cao trình độ bản thân</a:t>
          </a:r>
        </a:p>
        <a:p>
          <a:pPr marL="228600" lvl="1" indent="-228600" algn="l" defTabSz="1200150">
            <a:lnSpc>
              <a:spcPct val="90000"/>
            </a:lnSpc>
            <a:spcBef>
              <a:spcPct val="0"/>
            </a:spcBef>
            <a:spcAft>
              <a:spcPct val="15000"/>
            </a:spcAft>
            <a:buChar char="•"/>
          </a:pPr>
          <a:r>
            <a:rPr lang="en-US" sz="2700" kern="1200"/>
            <a:t>Có thêm kinh nghiệm</a:t>
          </a:r>
        </a:p>
        <a:p>
          <a:pPr marL="228600" lvl="1" indent="-228600" algn="l" defTabSz="1200150">
            <a:lnSpc>
              <a:spcPct val="90000"/>
            </a:lnSpc>
            <a:spcBef>
              <a:spcPct val="0"/>
            </a:spcBef>
            <a:spcAft>
              <a:spcPct val="15000"/>
            </a:spcAft>
            <a:buChar char="•"/>
          </a:pPr>
          <a:r>
            <a:rPr lang="en-US" sz="2700" kern="1200"/>
            <a:t>Đáp ứng yêu cầu của đồ án cơ sở nghành</a:t>
          </a:r>
        </a:p>
      </dsp:txBody>
      <dsp:txXfrm>
        <a:off x="1344760" y="1161616"/>
        <a:ext cx="8439590" cy="2151616"/>
      </dsp:txXfrm>
    </dsp:sp>
    <dsp:sp modelId="{B5C20077-B5F1-4A11-9B95-2A021FE99C1D}">
      <dsp:nvSpPr>
        <dsp:cNvPr id="0" name=""/>
        <dsp:cNvSpPr/>
      </dsp:nvSpPr>
      <dsp:spPr>
        <a:xfrm>
          <a:off x="0" y="892664"/>
          <a:ext cx="2689520" cy="2689520"/>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FF7A8-03D8-40D4-9A1F-D194E3AEDE00}">
      <dsp:nvSpPr>
        <dsp:cNvPr id="0" name=""/>
        <dsp:cNvSpPr/>
      </dsp:nvSpPr>
      <dsp:spPr>
        <a:xfrm>
          <a:off x="0" y="0"/>
          <a:ext cx="10999305" cy="62285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3.5 Tạo dự án trang giao diện</a:t>
          </a:r>
          <a:endParaRPr lang="en-US" sz="2700" b="0" kern="1200"/>
        </a:p>
      </dsp:txBody>
      <dsp:txXfrm>
        <a:off x="18243" y="18243"/>
        <a:ext cx="10962819" cy="586367"/>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7B3B7F-8815-46E8-86D7-6F3444CE2550}">
      <dsp:nvSpPr>
        <dsp:cNvPr id="0" name=""/>
        <dsp:cNvSpPr/>
      </dsp:nvSpPr>
      <dsp:spPr>
        <a:xfrm>
          <a:off x="4675056" y="2180766"/>
          <a:ext cx="368484" cy="1404284"/>
        </a:xfrm>
        <a:custGeom>
          <a:avLst/>
          <a:gdLst/>
          <a:ahLst/>
          <a:cxnLst/>
          <a:rect l="0" t="0" r="0" b="0"/>
          <a:pathLst>
            <a:path>
              <a:moveTo>
                <a:pt x="0" y="0"/>
              </a:moveTo>
              <a:lnTo>
                <a:pt x="184242" y="0"/>
              </a:lnTo>
              <a:lnTo>
                <a:pt x="184242" y="1404284"/>
              </a:lnTo>
              <a:lnTo>
                <a:pt x="368484" y="1404284"/>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23003" y="2846612"/>
        <a:ext cx="72591" cy="72591"/>
      </dsp:txXfrm>
    </dsp:sp>
    <dsp:sp modelId="{87D921F0-942F-49D9-90E9-ABED11967609}">
      <dsp:nvSpPr>
        <dsp:cNvPr id="0" name=""/>
        <dsp:cNvSpPr/>
      </dsp:nvSpPr>
      <dsp:spPr>
        <a:xfrm>
          <a:off x="4675056" y="2180766"/>
          <a:ext cx="368484" cy="702142"/>
        </a:xfrm>
        <a:custGeom>
          <a:avLst/>
          <a:gdLst/>
          <a:ahLst/>
          <a:cxnLst/>
          <a:rect l="0" t="0" r="0" b="0"/>
          <a:pathLst>
            <a:path>
              <a:moveTo>
                <a:pt x="0" y="0"/>
              </a:moveTo>
              <a:lnTo>
                <a:pt x="184242" y="0"/>
              </a:lnTo>
              <a:lnTo>
                <a:pt x="184242" y="702142"/>
              </a:lnTo>
              <a:lnTo>
                <a:pt x="368484" y="70214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39474" y="2512013"/>
        <a:ext cx="39647" cy="39647"/>
      </dsp:txXfrm>
    </dsp:sp>
    <dsp:sp modelId="{0DEBA41B-6904-4674-A5DE-9BC2F912F7CE}">
      <dsp:nvSpPr>
        <dsp:cNvPr id="0" name=""/>
        <dsp:cNvSpPr/>
      </dsp:nvSpPr>
      <dsp:spPr>
        <a:xfrm>
          <a:off x="6885962" y="2180766"/>
          <a:ext cx="368484" cy="351071"/>
        </a:xfrm>
        <a:custGeom>
          <a:avLst/>
          <a:gdLst/>
          <a:ahLst/>
          <a:cxnLst/>
          <a:rect l="0" t="0" r="0" b="0"/>
          <a:pathLst>
            <a:path>
              <a:moveTo>
                <a:pt x="0" y="0"/>
              </a:moveTo>
              <a:lnTo>
                <a:pt x="184242" y="0"/>
              </a:lnTo>
              <a:lnTo>
                <a:pt x="184242" y="351071"/>
              </a:lnTo>
              <a:lnTo>
                <a:pt x="368484" y="35107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57480" y="2343577"/>
        <a:ext cx="25447" cy="25447"/>
      </dsp:txXfrm>
    </dsp:sp>
    <dsp:sp modelId="{F2EE89B7-0604-4284-ACAA-1D6A8C1EC85C}">
      <dsp:nvSpPr>
        <dsp:cNvPr id="0" name=""/>
        <dsp:cNvSpPr/>
      </dsp:nvSpPr>
      <dsp:spPr>
        <a:xfrm>
          <a:off x="6885962" y="1829694"/>
          <a:ext cx="368484" cy="351071"/>
        </a:xfrm>
        <a:custGeom>
          <a:avLst/>
          <a:gdLst/>
          <a:ahLst/>
          <a:cxnLst/>
          <a:rect l="0" t="0" r="0" b="0"/>
          <a:pathLst>
            <a:path>
              <a:moveTo>
                <a:pt x="0" y="351071"/>
              </a:moveTo>
              <a:lnTo>
                <a:pt x="184242" y="351071"/>
              </a:lnTo>
              <a:lnTo>
                <a:pt x="184242" y="0"/>
              </a:lnTo>
              <a:lnTo>
                <a:pt x="368484"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57480" y="1992506"/>
        <a:ext cx="25447" cy="25447"/>
      </dsp:txXfrm>
    </dsp:sp>
    <dsp:sp modelId="{C235F75A-C483-4030-82F6-74EF97105FD8}">
      <dsp:nvSpPr>
        <dsp:cNvPr id="0" name=""/>
        <dsp:cNvSpPr/>
      </dsp:nvSpPr>
      <dsp:spPr>
        <a:xfrm>
          <a:off x="4675056" y="2135046"/>
          <a:ext cx="368484" cy="91440"/>
        </a:xfrm>
        <a:custGeom>
          <a:avLst/>
          <a:gdLst/>
          <a:ahLst/>
          <a:cxnLst/>
          <a:rect l="0" t="0" r="0" b="0"/>
          <a:pathLst>
            <a:path>
              <a:moveTo>
                <a:pt x="0" y="45720"/>
              </a:moveTo>
              <a:lnTo>
                <a:pt x="368484" y="4572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50086" y="2171553"/>
        <a:ext cx="18424" cy="18424"/>
      </dsp:txXfrm>
    </dsp:sp>
    <dsp:sp modelId="{5B265ECA-2921-4DFB-8E95-145BACA394DB}">
      <dsp:nvSpPr>
        <dsp:cNvPr id="0" name=""/>
        <dsp:cNvSpPr/>
      </dsp:nvSpPr>
      <dsp:spPr>
        <a:xfrm>
          <a:off x="6885962" y="776481"/>
          <a:ext cx="368484" cy="351071"/>
        </a:xfrm>
        <a:custGeom>
          <a:avLst/>
          <a:gdLst/>
          <a:ahLst/>
          <a:cxnLst/>
          <a:rect l="0" t="0" r="0" b="0"/>
          <a:pathLst>
            <a:path>
              <a:moveTo>
                <a:pt x="0" y="0"/>
              </a:moveTo>
              <a:lnTo>
                <a:pt x="184242" y="0"/>
              </a:lnTo>
              <a:lnTo>
                <a:pt x="184242" y="351071"/>
              </a:lnTo>
              <a:lnTo>
                <a:pt x="368484" y="35107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57480" y="939293"/>
        <a:ext cx="25447" cy="25447"/>
      </dsp:txXfrm>
    </dsp:sp>
    <dsp:sp modelId="{221ED2BF-901D-40BA-A300-AF0596CD8A88}">
      <dsp:nvSpPr>
        <dsp:cNvPr id="0" name=""/>
        <dsp:cNvSpPr/>
      </dsp:nvSpPr>
      <dsp:spPr>
        <a:xfrm>
          <a:off x="6885962" y="425410"/>
          <a:ext cx="368484" cy="351071"/>
        </a:xfrm>
        <a:custGeom>
          <a:avLst/>
          <a:gdLst/>
          <a:ahLst/>
          <a:cxnLst/>
          <a:rect l="0" t="0" r="0" b="0"/>
          <a:pathLst>
            <a:path>
              <a:moveTo>
                <a:pt x="0" y="351071"/>
              </a:moveTo>
              <a:lnTo>
                <a:pt x="184242" y="351071"/>
              </a:lnTo>
              <a:lnTo>
                <a:pt x="184242" y="0"/>
              </a:lnTo>
              <a:lnTo>
                <a:pt x="368484"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57480" y="588222"/>
        <a:ext cx="25447" cy="25447"/>
      </dsp:txXfrm>
    </dsp:sp>
    <dsp:sp modelId="{7610D937-1FCE-4605-921C-C93D5DE6C520}">
      <dsp:nvSpPr>
        <dsp:cNvPr id="0" name=""/>
        <dsp:cNvSpPr/>
      </dsp:nvSpPr>
      <dsp:spPr>
        <a:xfrm>
          <a:off x="4675056" y="776481"/>
          <a:ext cx="368484" cy="1404284"/>
        </a:xfrm>
        <a:custGeom>
          <a:avLst/>
          <a:gdLst/>
          <a:ahLst/>
          <a:cxnLst/>
          <a:rect l="0" t="0" r="0" b="0"/>
          <a:pathLst>
            <a:path>
              <a:moveTo>
                <a:pt x="0" y="1404284"/>
              </a:moveTo>
              <a:lnTo>
                <a:pt x="184242" y="1404284"/>
              </a:lnTo>
              <a:lnTo>
                <a:pt x="184242" y="0"/>
              </a:lnTo>
              <a:lnTo>
                <a:pt x="368484"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23003" y="1442328"/>
        <a:ext cx="72591" cy="72591"/>
      </dsp:txXfrm>
    </dsp:sp>
    <dsp:sp modelId="{AB5708BA-0AF8-4012-A6A0-69BB9C874BAC}">
      <dsp:nvSpPr>
        <dsp:cNvPr id="0" name=""/>
        <dsp:cNvSpPr/>
      </dsp:nvSpPr>
      <dsp:spPr>
        <a:xfrm>
          <a:off x="2464150" y="1478623"/>
          <a:ext cx="368484" cy="702142"/>
        </a:xfrm>
        <a:custGeom>
          <a:avLst/>
          <a:gdLst/>
          <a:ahLst/>
          <a:cxnLst/>
          <a:rect l="0" t="0" r="0" b="0"/>
          <a:pathLst>
            <a:path>
              <a:moveTo>
                <a:pt x="0" y="0"/>
              </a:moveTo>
              <a:lnTo>
                <a:pt x="184242" y="0"/>
              </a:lnTo>
              <a:lnTo>
                <a:pt x="184242" y="702142"/>
              </a:lnTo>
              <a:lnTo>
                <a:pt x="368484" y="702142"/>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28569" y="1809870"/>
        <a:ext cx="39647" cy="39647"/>
      </dsp:txXfrm>
    </dsp:sp>
    <dsp:sp modelId="{D8CE9D2F-4A37-4D0D-9D6D-17E91AE4A052}">
      <dsp:nvSpPr>
        <dsp:cNvPr id="0" name=""/>
        <dsp:cNvSpPr/>
      </dsp:nvSpPr>
      <dsp:spPr>
        <a:xfrm>
          <a:off x="2464150" y="1432903"/>
          <a:ext cx="368484" cy="91440"/>
        </a:xfrm>
        <a:custGeom>
          <a:avLst/>
          <a:gdLst/>
          <a:ahLst/>
          <a:cxnLst/>
          <a:rect l="0" t="0" r="0" b="0"/>
          <a:pathLst>
            <a:path>
              <a:moveTo>
                <a:pt x="0" y="45720"/>
              </a:moveTo>
              <a:lnTo>
                <a:pt x="368484" y="4572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39181" y="1469411"/>
        <a:ext cx="18424" cy="18424"/>
      </dsp:txXfrm>
    </dsp:sp>
    <dsp:sp modelId="{43D2A64C-7236-4034-A453-BEAFDB13A96C}">
      <dsp:nvSpPr>
        <dsp:cNvPr id="0" name=""/>
        <dsp:cNvSpPr/>
      </dsp:nvSpPr>
      <dsp:spPr>
        <a:xfrm>
          <a:off x="2464150" y="776481"/>
          <a:ext cx="368484" cy="702142"/>
        </a:xfrm>
        <a:custGeom>
          <a:avLst/>
          <a:gdLst/>
          <a:ahLst/>
          <a:cxnLst/>
          <a:rect l="0" t="0" r="0" b="0"/>
          <a:pathLst>
            <a:path>
              <a:moveTo>
                <a:pt x="0" y="702142"/>
              </a:moveTo>
              <a:lnTo>
                <a:pt x="184242" y="702142"/>
              </a:lnTo>
              <a:lnTo>
                <a:pt x="184242" y="0"/>
              </a:lnTo>
              <a:lnTo>
                <a:pt x="368484" y="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28569" y="1107728"/>
        <a:ext cx="39647" cy="39647"/>
      </dsp:txXfrm>
    </dsp:sp>
    <dsp:sp modelId="{56A2FA67-1C88-42F8-97DA-23891B91C6E9}">
      <dsp:nvSpPr>
        <dsp:cNvPr id="0" name=""/>
        <dsp:cNvSpPr/>
      </dsp:nvSpPr>
      <dsp:spPr>
        <a:xfrm rot="16200000">
          <a:off x="705099" y="1197766"/>
          <a:ext cx="2956388" cy="56171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a:t>Fron</a:t>
          </a:r>
        </a:p>
      </dsp:txBody>
      <dsp:txXfrm>
        <a:off x="705099" y="1197766"/>
        <a:ext cx="2956388" cy="561713"/>
      </dsp:txXfrm>
    </dsp:sp>
    <dsp:sp modelId="{8ED1E13C-4FE2-4BF0-9608-9CF53912C880}">
      <dsp:nvSpPr>
        <dsp:cNvPr id="0" name=""/>
        <dsp:cNvSpPr/>
      </dsp:nvSpPr>
      <dsp:spPr>
        <a:xfrm>
          <a:off x="2832635" y="495624"/>
          <a:ext cx="1842421" cy="56171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Public</a:t>
          </a:r>
        </a:p>
      </dsp:txBody>
      <dsp:txXfrm>
        <a:off x="2832635" y="495624"/>
        <a:ext cx="1842421" cy="561713"/>
      </dsp:txXfrm>
    </dsp:sp>
    <dsp:sp modelId="{F30A4444-C74E-42E2-B975-1328B305C2E2}">
      <dsp:nvSpPr>
        <dsp:cNvPr id="0" name=""/>
        <dsp:cNvSpPr/>
      </dsp:nvSpPr>
      <dsp:spPr>
        <a:xfrm>
          <a:off x="2832635" y="1197766"/>
          <a:ext cx="1842421" cy="56171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node_modules</a:t>
          </a:r>
        </a:p>
      </dsp:txBody>
      <dsp:txXfrm>
        <a:off x="2832635" y="1197766"/>
        <a:ext cx="1842421" cy="561713"/>
      </dsp:txXfrm>
    </dsp:sp>
    <dsp:sp modelId="{351FE21A-E333-4DB0-871C-0B57BF5C4E79}">
      <dsp:nvSpPr>
        <dsp:cNvPr id="0" name=""/>
        <dsp:cNvSpPr/>
      </dsp:nvSpPr>
      <dsp:spPr>
        <a:xfrm>
          <a:off x="2832635" y="1899909"/>
          <a:ext cx="1842421" cy="56171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src</a:t>
          </a:r>
        </a:p>
      </dsp:txBody>
      <dsp:txXfrm>
        <a:off x="2832635" y="1899909"/>
        <a:ext cx="1842421" cy="561713"/>
      </dsp:txXfrm>
    </dsp:sp>
    <dsp:sp modelId="{8AFC565D-CF4C-4253-A771-B7A6483B69D1}">
      <dsp:nvSpPr>
        <dsp:cNvPr id="0" name=""/>
        <dsp:cNvSpPr/>
      </dsp:nvSpPr>
      <dsp:spPr>
        <a:xfrm>
          <a:off x="5043540" y="495624"/>
          <a:ext cx="1842421" cy="56171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assets</a:t>
          </a:r>
        </a:p>
      </dsp:txBody>
      <dsp:txXfrm>
        <a:off x="5043540" y="495624"/>
        <a:ext cx="1842421" cy="561713"/>
      </dsp:txXfrm>
    </dsp:sp>
    <dsp:sp modelId="{2EF9C0C5-0860-40B2-AB7A-CF650DA770B8}">
      <dsp:nvSpPr>
        <dsp:cNvPr id="0" name=""/>
        <dsp:cNvSpPr/>
      </dsp:nvSpPr>
      <dsp:spPr>
        <a:xfrm>
          <a:off x="7254446" y="144553"/>
          <a:ext cx="1842421" cy="56171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audio</a:t>
          </a:r>
        </a:p>
      </dsp:txBody>
      <dsp:txXfrm>
        <a:off x="7254446" y="144553"/>
        <a:ext cx="1842421" cy="561713"/>
      </dsp:txXfrm>
    </dsp:sp>
    <dsp:sp modelId="{EEFB0A54-AD6E-4740-924B-EF64531FBB63}">
      <dsp:nvSpPr>
        <dsp:cNvPr id="0" name=""/>
        <dsp:cNvSpPr/>
      </dsp:nvSpPr>
      <dsp:spPr>
        <a:xfrm>
          <a:off x="7254446" y="846695"/>
          <a:ext cx="1842421" cy="56171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Image</a:t>
          </a:r>
        </a:p>
      </dsp:txBody>
      <dsp:txXfrm>
        <a:off x="7254446" y="846695"/>
        <a:ext cx="1842421" cy="561713"/>
      </dsp:txXfrm>
    </dsp:sp>
    <dsp:sp modelId="{BB2F1E7E-C11F-49B4-A805-3B0669581B6A}">
      <dsp:nvSpPr>
        <dsp:cNvPr id="0" name=""/>
        <dsp:cNvSpPr/>
      </dsp:nvSpPr>
      <dsp:spPr>
        <a:xfrm>
          <a:off x="5043540" y="1899909"/>
          <a:ext cx="1842421" cy="56171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store</a:t>
          </a:r>
        </a:p>
      </dsp:txBody>
      <dsp:txXfrm>
        <a:off x="5043540" y="1899909"/>
        <a:ext cx="1842421" cy="561713"/>
      </dsp:txXfrm>
    </dsp:sp>
    <dsp:sp modelId="{379B5D48-714D-4208-99C2-41BCA5CFAD7A}">
      <dsp:nvSpPr>
        <dsp:cNvPr id="0" name=""/>
        <dsp:cNvSpPr/>
      </dsp:nvSpPr>
      <dsp:spPr>
        <a:xfrm>
          <a:off x="7254446" y="1548837"/>
          <a:ext cx="1842421" cy="56171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actions</a:t>
          </a:r>
        </a:p>
      </dsp:txBody>
      <dsp:txXfrm>
        <a:off x="7254446" y="1548837"/>
        <a:ext cx="1842421" cy="561713"/>
      </dsp:txXfrm>
    </dsp:sp>
    <dsp:sp modelId="{092A9C59-562D-407E-9488-5C5946643A1C}">
      <dsp:nvSpPr>
        <dsp:cNvPr id="0" name=""/>
        <dsp:cNvSpPr/>
      </dsp:nvSpPr>
      <dsp:spPr>
        <a:xfrm>
          <a:off x="7254446" y="2250980"/>
          <a:ext cx="1842421" cy="56171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reducers</a:t>
          </a:r>
        </a:p>
      </dsp:txBody>
      <dsp:txXfrm>
        <a:off x="7254446" y="2250980"/>
        <a:ext cx="1842421" cy="561713"/>
      </dsp:txXfrm>
    </dsp:sp>
    <dsp:sp modelId="{D5260135-527F-4ECD-AD99-464A0D47F5F5}">
      <dsp:nvSpPr>
        <dsp:cNvPr id="0" name=""/>
        <dsp:cNvSpPr/>
      </dsp:nvSpPr>
      <dsp:spPr>
        <a:xfrm>
          <a:off x="5043540" y="2602051"/>
          <a:ext cx="1842421" cy="56171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style</a:t>
          </a:r>
        </a:p>
      </dsp:txBody>
      <dsp:txXfrm>
        <a:off x="5043540" y="2602051"/>
        <a:ext cx="1842421" cy="561713"/>
      </dsp:txXfrm>
    </dsp:sp>
    <dsp:sp modelId="{C67B7551-3AB0-4A99-9C45-5867F145C7CF}">
      <dsp:nvSpPr>
        <dsp:cNvPr id="0" name=""/>
        <dsp:cNvSpPr/>
      </dsp:nvSpPr>
      <dsp:spPr>
        <a:xfrm>
          <a:off x="5043540" y="3304193"/>
          <a:ext cx="1842421" cy="56171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a:t>views</a:t>
          </a:r>
        </a:p>
      </dsp:txBody>
      <dsp:txXfrm>
        <a:off x="5043540" y="3304193"/>
        <a:ext cx="1842421" cy="561713"/>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FF7A8-03D8-40D4-9A1F-D194E3AEDE00}">
      <dsp:nvSpPr>
        <dsp:cNvPr id="0" name=""/>
        <dsp:cNvSpPr/>
      </dsp:nvSpPr>
      <dsp:spPr>
        <a:xfrm>
          <a:off x="0" y="0"/>
          <a:ext cx="10999305" cy="62285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3.5 Tạo dự án trang giao diện</a:t>
          </a:r>
          <a:endParaRPr lang="en-US" sz="2700" b="0" kern="1200"/>
        </a:p>
      </dsp:txBody>
      <dsp:txXfrm>
        <a:off x="18243" y="18243"/>
        <a:ext cx="10962819" cy="586367"/>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C0ABB-2E83-49C1-847D-3763FB3B043D}">
      <dsp:nvSpPr>
        <dsp:cNvPr id="0" name=""/>
        <dsp:cNvSpPr/>
      </dsp:nvSpPr>
      <dsp:spPr>
        <a:xfrm>
          <a:off x="0" y="0"/>
          <a:ext cx="10999305"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ED59E55-83A4-4F68-9358-B576E573F63A}">
      <dsp:nvSpPr>
        <dsp:cNvPr id="0" name=""/>
        <dsp:cNvSpPr/>
      </dsp:nvSpPr>
      <dsp:spPr>
        <a:xfrm>
          <a:off x="0" y="0"/>
          <a:ext cx="2199861" cy="962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b="1" i="0" kern="1200"/>
            <a:t>assets:</a:t>
          </a:r>
          <a:endParaRPr lang="en-US" sz="4400" kern="1200"/>
        </a:p>
      </dsp:txBody>
      <dsp:txXfrm>
        <a:off x="0" y="0"/>
        <a:ext cx="2199861" cy="962629"/>
      </dsp:txXfrm>
    </dsp:sp>
    <dsp:sp modelId="{C7625FF4-D472-493E-A83D-BE4F246C3025}">
      <dsp:nvSpPr>
        <dsp:cNvPr id="0" name=""/>
        <dsp:cNvSpPr/>
      </dsp:nvSpPr>
      <dsp:spPr>
        <a:xfrm>
          <a:off x="2364850" y="22373"/>
          <a:ext cx="8634454" cy="447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a:t>audio:</a:t>
          </a:r>
          <a:r>
            <a:rPr lang="en-US" sz="1900" b="0" i="0" kern="1200"/>
            <a:t> Chứa tệp âm thanh.</a:t>
          </a:r>
          <a:endParaRPr lang="en-US" sz="1900" kern="1200"/>
        </a:p>
      </dsp:txBody>
      <dsp:txXfrm>
        <a:off x="2364850" y="22373"/>
        <a:ext cx="8634454" cy="447472"/>
      </dsp:txXfrm>
    </dsp:sp>
    <dsp:sp modelId="{414F05DE-3BA8-4F97-A943-E9E492AF306A}">
      <dsp:nvSpPr>
        <dsp:cNvPr id="0" name=""/>
        <dsp:cNvSpPr/>
      </dsp:nvSpPr>
      <dsp:spPr>
        <a:xfrm>
          <a:off x="2199861" y="469845"/>
          <a:ext cx="8799444" cy="0"/>
        </a:xfrm>
        <a:prstGeom prst="line">
          <a:avLst/>
        </a:prstGeom>
        <a:noFill/>
        <a:ln w="6350" cap="flat" cmpd="sng" algn="ctr">
          <a:solidFill>
            <a:schemeClr val="dk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B0CA2C4C-CC5B-474E-8858-960F1CC7179C}">
      <dsp:nvSpPr>
        <dsp:cNvPr id="0" name=""/>
        <dsp:cNvSpPr/>
      </dsp:nvSpPr>
      <dsp:spPr>
        <a:xfrm>
          <a:off x="2364850" y="492219"/>
          <a:ext cx="8634454" cy="447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a:t>image:</a:t>
          </a:r>
          <a:r>
            <a:rPr lang="en-US" sz="1900" b="0" i="0" kern="1200"/>
            <a:t> Chứa tệp hình ảnh.</a:t>
          </a:r>
          <a:endParaRPr lang="en-US" sz="1900" kern="1200"/>
        </a:p>
      </dsp:txBody>
      <dsp:txXfrm>
        <a:off x="2364850" y="492219"/>
        <a:ext cx="8634454" cy="447472"/>
      </dsp:txXfrm>
    </dsp:sp>
    <dsp:sp modelId="{BD1479FB-D48E-4807-9F93-99BE20DF9CFB}">
      <dsp:nvSpPr>
        <dsp:cNvPr id="0" name=""/>
        <dsp:cNvSpPr/>
      </dsp:nvSpPr>
      <dsp:spPr>
        <a:xfrm>
          <a:off x="2199861" y="939691"/>
          <a:ext cx="8799444" cy="0"/>
        </a:xfrm>
        <a:prstGeom prst="line">
          <a:avLst/>
        </a:prstGeom>
        <a:noFill/>
        <a:ln w="6350" cap="flat" cmpd="sng" algn="ctr">
          <a:solidFill>
            <a:schemeClr val="dk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E8622CFF-E401-469C-994A-395B24C0D0AC}">
      <dsp:nvSpPr>
        <dsp:cNvPr id="0" name=""/>
        <dsp:cNvSpPr/>
      </dsp:nvSpPr>
      <dsp:spPr>
        <a:xfrm>
          <a:off x="0" y="962628"/>
          <a:ext cx="10999305"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2D7222B-AFC3-4053-A779-09E48B23D1AB}">
      <dsp:nvSpPr>
        <dsp:cNvPr id="0" name=""/>
        <dsp:cNvSpPr/>
      </dsp:nvSpPr>
      <dsp:spPr>
        <a:xfrm>
          <a:off x="0" y="962629"/>
          <a:ext cx="2199861" cy="962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b="1" i="0" kern="1200"/>
            <a:t>store:</a:t>
          </a:r>
          <a:endParaRPr lang="en-US" sz="4400" kern="1200"/>
        </a:p>
      </dsp:txBody>
      <dsp:txXfrm>
        <a:off x="0" y="962629"/>
        <a:ext cx="2199861" cy="962629"/>
      </dsp:txXfrm>
    </dsp:sp>
    <dsp:sp modelId="{CFC2E70A-63A1-4A6C-9154-A7DA3804CA8F}">
      <dsp:nvSpPr>
        <dsp:cNvPr id="0" name=""/>
        <dsp:cNvSpPr/>
      </dsp:nvSpPr>
      <dsp:spPr>
        <a:xfrm>
          <a:off x="2364850" y="985002"/>
          <a:ext cx="8634454" cy="447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a:t>actions:</a:t>
          </a:r>
          <a:r>
            <a:rPr lang="en-US" sz="1900" b="0" i="0" kern="1200"/>
            <a:t> Chứa các hàm action, đại diện cho các sự kiện có thể xảy ra trong ứng dụng.</a:t>
          </a:r>
          <a:endParaRPr lang="en-US" sz="1900" kern="1200"/>
        </a:p>
      </dsp:txBody>
      <dsp:txXfrm>
        <a:off x="2364850" y="985002"/>
        <a:ext cx="8634454" cy="447472"/>
      </dsp:txXfrm>
    </dsp:sp>
    <dsp:sp modelId="{6B6659D8-49C4-44D0-9BA6-DF5263E25E06}">
      <dsp:nvSpPr>
        <dsp:cNvPr id="0" name=""/>
        <dsp:cNvSpPr/>
      </dsp:nvSpPr>
      <dsp:spPr>
        <a:xfrm>
          <a:off x="2199861" y="1432474"/>
          <a:ext cx="8799444" cy="0"/>
        </a:xfrm>
        <a:prstGeom prst="line">
          <a:avLst/>
        </a:prstGeom>
        <a:noFill/>
        <a:ln w="6350" cap="flat" cmpd="sng" algn="ctr">
          <a:solidFill>
            <a:schemeClr val="dk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7AD2BE04-A021-41F1-93F8-817FF5317FC5}">
      <dsp:nvSpPr>
        <dsp:cNvPr id="0" name=""/>
        <dsp:cNvSpPr/>
      </dsp:nvSpPr>
      <dsp:spPr>
        <a:xfrm>
          <a:off x="2364850" y="1454848"/>
          <a:ext cx="8634454" cy="447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a:t>reducers:</a:t>
          </a:r>
          <a:r>
            <a:rPr lang="en-US" sz="1900" b="0" i="0" kern="1200"/>
            <a:t> Chứa các reducers, xử lý các hành động và cập nhật trạng thái của ứng dụng.</a:t>
          </a:r>
          <a:endParaRPr lang="en-US" sz="1900" kern="1200"/>
        </a:p>
      </dsp:txBody>
      <dsp:txXfrm>
        <a:off x="2364850" y="1454848"/>
        <a:ext cx="8634454" cy="447472"/>
      </dsp:txXfrm>
    </dsp:sp>
    <dsp:sp modelId="{B726B651-BE39-4A0E-8FF7-60709677ED24}">
      <dsp:nvSpPr>
        <dsp:cNvPr id="0" name=""/>
        <dsp:cNvSpPr/>
      </dsp:nvSpPr>
      <dsp:spPr>
        <a:xfrm>
          <a:off x="2199861" y="1902320"/>
          <a:ext cx="8799444" cy="0"/>
        </a:xfrm>
        <a:prstGeom prst="line">
          <a:avLst/>
        </a:prstGeom>
        <a:noFill/>
        <a:ln w="6350" cap="flat" cmpd="sng" algn="ctr">
          <a:solidFill>
            <a:schemeClr val="dk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DA4DE8DF-2C9E-440F-9B94-6073F4F404C7}">
      <dsp:nvSpPr>
        <dsp:cNvPr id="0" name=""/>
        <dsp:cNvSpPr/>
      </dsp:nvSpPr>
      <dsp:spPr>
        <a:xfrm>
          <a:off x="0" y="1925257"/>
          <a:ext cx="10999305"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ED92992-049D-4CF4-90F7-24EB642DA5F2}">
      <dsp:nvSpPr>
        <dsp:cNvPr id="0" name=""/>
        <dsp:cNvSpPr/>
      </dsp:nvSpPr>
      <dsp:spPr>
        <a:xfrm>
          <a:off x="0" y="1925258"/>
          <a:ext cx="2199861" cy="962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vi-VN" sz="4400" b="1" i="0" kern="1200"/>
            <a:t>style:</a:t>
          </a:r>
          <a:endParaRPr lang="en-US" sz="4400" kern="1200"/>
        </a:p>
      </dsp:txBody>
      <dsp:txXfrm>
        <a:off x="0" y="1925258"/>
        <a:ext cx="2199861" cy="962629"/>
      </dsp:txXfrm>
    </dsp:sp>
    <dsp:sp modelId="{83569B45-1D2D-47E2-8B9E-1A81734E2139}">
      <dsp:nvSpPr>
        <dsp:cNvPr id="0" name=""/>
        <dsp:cNvSpPr/>
      </dsp:nvSpPr>
      <dsp:spPr>
        <a:xfrm>
          <a:off x="2364850" y="1968971"/>
          <a:ext cx="8634454" cy="874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vi-VN" sz="1900" b="0" i="0" kern="1200"/>
            <a:t> Chứa các tệp liên quan đến kiểu dáng và giao diện người dùng.</a:t>
          </a:r>
          <a:endParaRPr lang="en-US" sz="1900" kern="1200"/>
        </a:p>
      </dsp:txBody>
      <dsp:txXfrm>
        <a:off x="2364850" y="1968971"/>
        <a:ext cx="8634454" cy="874262"/>
      </dsp:txXfrm>
    </dsp:sp>
    <dsp:sp modelId="{624FE694-FE40-4877-8114-157CFC292B68}">
      <dsp:nvSpPr>
        <dsp:cNvPr id="0" name=""/>
        <dsp:cNvSpPr/>
      </dsp:nvSpPr>
      <dsp:spPr>
        <a:xfrm>
          <a:off x="2199861" y="2843233"/>
          <a:ext cx="8799444" cy="0"/>
        </a:xfrm>
        <a:prstGeom prst="line">
          <a:avLst/>
        </a:prstGeom>
        <a:noFill/>
        <a:ln w="6350" cap="flat" cmpd="sng" algn="ctr">
          <a:solidFill>
            <a:schemeClr val="dk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9E62B4F9-B96F-471F-BF2E-11A698C32B1F}">
      <dsp:nvSpPr>
        <dsp:cNvPr id="0" name=""/>
        <dsp:cNvSpPr/>
      </dsp:nvSpPr>
      <dsp:spPr>
        <a:xfrm>
          <a:off x="0" y="2887887"/>
          <a:ext cx="10999305"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AA13A63-E8BD-4802-B43B-5AC238FF6F1A}">
      <dsp:nvSpPr>
        <dsp:cNvPr id="0" name=""/>
        <dsp:cNvSpPr/>
      </dsp:nvSpPr>
      <dsp:spPr>
        <a:xfrm>
          <a:off x="0" y="2887887"/>
          <a:ext cx="2199861" cy="962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vi-VN" sz="4400" b="1" i="0" kern="1200"/>
            <a:t>views:</a:t>
          </a:r>
          <a:endParaRPr lang="en-US" sz="4400" kern="1200"/>
        </a:p>
      </dsp:txBody>
      <dsp:txXfrm>
        <a:off x="0" y="2887887"/>
        <a:ext cx="2199861" cy="962629"/>
      </dsp:txXfrm>
    </dsp:sp>
    <dsp:sp modelId="{6FB4DEF8-55BE-41AB-938B-6F495CA733C3}">
      <dsp:nvSpPr>
        <dsp:cNvPr id="0" name=""/>
        <dsp:cNvSpPr/>
      </dsp:nvSpPr>
      <dsp:spPr>
        <a:xfrm>
          <a:off x="2364850" y="2931600"/>
          <a:ext cx="8634454" cy="874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vi-VN" sz="1900" b="0" i="0" kern="1200"/>
            <a:t>Chứa các thành phần hoặc trang của ứng dụng, nơi hiển thị dữ liệu cho người dùng và tương tác với các phần khác của ứng dụng.</a:t>
          </a:r>
          <a:endParaRPr lang="en-US" sz="1900" kern="1200"/>
        </a:p>
      </dsp:txBody>
      <dsp:txXfrm>
        <a:off x="2364850" y="2931600"/>
        <a:ext cx="8634454" cy="874262"/>
      </dsp:txXfrm>
    </dsp:sp>
    <dsp:sp modelId="{4AA5BE89-9A27-448B-BE5A-D5E956E7B30F}">
      <dsp:nvSpPr>
        <dsp:cNvPr id="0" name=""/>
        <dsp:cNvSpPr/>
      </dsp:nvSpPr>
      <dsp:spPr>
        <a:xfrm>
          <a:off x="2199861" y="3805862"/>
          <a:ext cx="8799444" cy="0"/>
        </a:xfrm>
        <a:prstGeom prst="line">
          <a:avLst/>
        </a:prstGeom>
        <a:noFill/>
        <a:ln w="6350" cap="flat" cmpd="sng" algn="ctr">
          <a:solidFill>
            <a:schemeClr val="dk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E8224-A2D5-47B7-810B-51F1C4643C30}">
      <dsp:nvSpPr>
        <dsp:cNvPr id="0" name=""/>
        <dsp:cNvSpPr/>
      </dsp:nvSpPr>
      <dsp:spPr>
        <a:xfrm>
          <a:off x="1708" y="1925"/>
          <a:ext cx="3495157" cy="394786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b="1" kern="1200"/>
            <a:t>Trang quản trị</a:t>
          </a:r>
        </a:p>
        <a:p>
          <a:pPr marL="285750" lvl="1" indent="-285750" algn="l" defTabSz="1333500">
            <a:lnSpc>
              <a:spcPct val="90000"/>
            </a:lnSpc>
            <a:spcBef>
              <a:spcPct val="0"/>
            </a:spcBef>
            <a:spcAft>
              <a:spcPct val="15000"/>
            </a:spcAft>
            <a:buChar char="•"/>
          </a:pPr>
          <a:r>
            <a:rPr lang="en-US" sz="3000" b="0" kern="1200"/>
            <a:t>Tìm sản phẩm</a:t>
          </a:r>
        </a:p>
        <a:p>
          <a:pPr marL="285750" lvl="1" indent="-285750" algn="l" defTabSz="1333500">
            <a:lnSpc>
              <a:spcPct val="90000"/>
            </a:lnSpc>
            <a:spcBef>
              <a:spcPct val="0"/>
            </a:spcBef>
            <a:spcAft>
              <a:spcPct val="15000"/>
            </a:spcAft>
            <a:buChar char="•"/>
          </a:pPr>
          <a:r>
            <a:rPr lang="en-US" sz="3000" kern="1200"/>
            <a:t>Hiển thị sản phẩm</a:t>
          </a:r>
        </a:p>
        <a:p>
          <a:pPr marL="285750" lvl="1" indent="-285750" algn="l" defTabSz="1333500">
            <a:lnSpc>
              <a:spcPct val="90000"/>
            </a:lnSpc>
            <a:spcBef>
              <a:spcPct val="0"/>
            </a:spcBef>
            <a:spcAft>
              <a:spcPct val="15000"/>
            </a:spcAft>
            <a:buChar char="•"/>
          </a:pPr>
          <a:r>
            <a:rPr lang="en-US" sz="3000" kern="1200"/>
            <a:t>Thêm sản phẩm</a:t>
          </a:r>
        </a:p>
        <a:p>
          <a:pPr marL="285750" lvl="1" indent="-285750" algn="l" defTabSz="1333500">
            <a:lnSpc>
              <a:spcPct val="90000"/>
            </a:lnSpc>
            <a:spcBef>
              <a:spcPct val="0"/>
            </a:spcBef>
            <a:spcAft>
              <a:spcPct val="15000"/>
            </a:spcAft>
            <a:buChar char="•"/>
          </a:pPr>
          <a:r>
            <a:rPr lang="en-US" sz="3000" kern="1200"/>
            <a:t>Sửa sản phẩm</a:t>
          </a:r>
        </a:p>
        <a:p>
          <a:pPr marL="285750" lvl="1" indent="-285750" algn="l" defTabSz="1333500">
            <a:lnSpc>
              <a:spcPct val="90000"/>
            </a:lnSpc>
            <a:spcBef>
              <a:spcPct val="0"/>
            </a:spcBef>
            <a:spcAft>
              <a:spcPct val="15000"/>
            </a:spcAft>
            <a:buChar char="•"/>
          </a:pPr>
          <a:r>
            <a:rPr lang="en-US" sz="3000" kern="1200"/>
            <a:t>Xóa sản phẩm</a:t>
          </a:r>
        </a:p>
        <a:p>
          <a:pPr marL="285750" lvl="1" indent="-285750" algn="l" defTabSz="1333500">
            <a:lnSpc>
              <a:spcPct val="90000"/>
            </a:lnSpc>
            <a:spcBef>
              <a:spcPct val="0"/>
            </a:spcBef>
            <a:spcAft>
              <a:spcPct val="15000"/>
            </a:spcAft>
            <a:buChar char="•"/>
          </a:pPr>
          <a:r>
            <a:rPr lang="en-US" sz="3000" kern="1200"/>
            <a:t>Hiển thị đơn hàng</a:t>
          </a:r>
        </a:p>
      </dsp:txBody>
      <dsp:txXfrm>
        <a:off x="1708" y="1925"/>
        <a:ext cx="3495157" cy="3947864"/>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E8224-A2D5-47B7-810B-51F1C4643C30}">
      <dsp:nvSpPr>
        <dsp:cNvPr id="0" name=""/>
        <dsp:cNvSpPr/>
      </dsp:nvSpPr>
      <dsp:spPr>
        <a:xfrm>
          <a:off x="24240" y="564"/>
          <a:ext cx="3497567" cy="395058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b="1" kern="1200"/>
            <a:t>Trang người dùng</a:t>
          </a:r>
        </a:p>
        <a:p>
          <a:pPr marL="285750" lvl="1" indent="-285750" algn="l" defTabSz="1333500">
            <a:lnSpc>
              <a:spcPct val="90000"/>
            </a:lnSpc>
            <a:spcBef>
              <a:spcPct val="0"/>
            </a:spcBef>
            <a:spcAft>
              <a:spcPct val="15000"/>
            </a:spcAft>
            <a:buChar char="•"/>
          </a:pPr>
          <a:r>
            <a:rPr lang="en-US" sz="3000" kern="1200"/>
            <a:t>Hiển thị sản phẩm</a:t>
          </a:r>
        </a:p>
        <a:p>
          <a:pPr marL="285750" lvl="1" indent="-285750" algn="l" defTabSz="1333500">
            <a:lnSpc>
              <a:spcPct val="90000"/>
            </a:lnSpc>
            <a:spcBef>
              <a:spcPct val="0"/>
            </a:spcBef>
            <a:spcAft>
              <a:spcPct val="15000"/>
            </a:spcAft>
            <a:buChar char="•"/>
          </a:pPr>
          <a:r>
            <a:rPr lang="en-US" sz="3000" kern="1200"/>
            <a:t>Tìm kiếm sản phẩm</a:t>
          </a:r>
        </a:p>
        <a:p>
          <a:pPr marL="285750" lvl="1" indent="-285750" algn="l" defTabSz="1333500">
            <a:lnSpc>
              <a:spcPct val="90000"/>
            </a:lnSpc>
            <a:spcBef>
              <a:spcPct val="0"/>
            </a:spcBef>
            <a:spcAft>
              <a:spcPct val="15000"/>
            </a:spcAft>
            <a:buChar char="•"/>
          </a:pPr>
          <a:r>
            <a:rPr lang="en-US" sz="3000" kern="1200"/>
            <a:t>Lọc theo giá</a:t>
          </a:r>
        </a:p>
        <a:p>
          <a:pPr marL="285750" lvl="1" indent="-285750" algn="l" defTabSz="1333500">
            <a:lnSpc>
              <a:spcPct val="90000"/>
            </a:lnSpc>
            <a:spcBef>
              <a:spcPct val="0"/>
            </a:spcBef>
            <a:spcAft>
              <a:spcPct val="15000"/>
            </a:spcAft>
            <a:buChar char="•"/>
          </a:pPr>
          <a:r>
            <a:rPr lang="en-US" sz="3000" kern="1200"/>
            <a:t>Đặt mua sản phẩm</a:t>
          </a:r>
        </a:p>
      </dsp:txBody>
      <dsp:txXfrm>
        <a:off x="24240" y="564"/>
        <a:ext cx="3497567" cy="3950586"/>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B3971-259F-471D-9249-CCA0B4C23DA3}">
      <dsp:nvSpPr>
        <dsp:cNvPr id="0" name=""/>
        <dsp:cNvSpPr/>
      </dsp:nvSpPr>
      <dsp:spPr>
        <a:xfrm>
          <a:off x="0" y="617740"/>
          <a:ext cx="10255177" cy="39375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5916" tIns="520700" rIns="795916"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a:t>Dự án xây dựng website bán máy tính đã đạt được những kết quả tích cực và mang lại những đóng góp quan trọng trong quá trình triển khai và phát triển. Tôi đã thành công trong việc tạo ra một nền tảng thân thiện người dùng, giúp người tiêu dùng dễ dàng tìm kiếm và mua sắm sản phẩm.</a:t>
          </a:r>
        </a:p>
        <a:p>
          <a:pPr marL="228600" lvl="1" indent="-228600" algn="l" defTabSz="1111250">
            <a:lnSpc>
              <a:spcPct val="90000"/>
            </a:lnSpc>
            <a:spcBef>
              <a:spcPct val="0"/>
            </a:spcBef>
            <a:spcAft>
              <a:spcPct val="15000"/>
            </a:spcAft>
            <a:buChar char="•"/>
          </a:pPr>
          <a:r>
            <a:rPr lang="en-US" sz="2500" kern="1200"/>
            <a:t>Đối với những đóng góp mới, tôi đã áp dụng các phương pháp và công nghệ mới nhất để cải thiện trải nghiệm người dùng. Giao diện thân thiện, quản lý đơn hàng hiệu quả, và khả năng tương tác cao là những điểm nổi bật mà chúng tôi đã đem đến.</a:t>
          </a:r>
        </a:p>
      </dsp:txBody>
      <dsp:txXfrm>
        <a:off x="0" y="617740"/>
        <a:ext cx="10255177" cy="3937500"/>
      </dsp:txXfrm>
    </dsp:sp>
    <dsp:sp modelId="{F5CECDB9-A113-4E46-AE8B-DE3014CACE6B}">
      <dsp:nvSpPr>
        <dsp:cNvPr id="0" name=""/>
        <dsp:cNvSpPr/>
      </dsp:nvSpPr>
      <dsp:spPr>
        <a:xfrm>
          <a:off x="512758" y="248740"/>
          <a:ext cx="7178623" cy="7380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1335" tIns="0" rIns="271335" bIns="0" numCol="1" spcCol="1270" anchor="ctr" anchorCtr="0">
          <a:noAutofit/>
        </a:bodyPr>
        <a:lstStyle/>
        <a:p>
          <a:pPr marL="0" lvl="0" indent="0" algn="l" defTabSz="1111250">
            <a:lnSpc>
              <a:spcPct val="90000"/>
            </a:lnSpc>
            <a:spcBef>
              <a:spcPct val="0"/>
            </a:spcBef>
            <a:spcAft>
              <a:spcPct val="35000"/>
            </a:spcAft>
            <a:buNone/>
          </a:pPr>
          <a:r>
            <a:rPr lang="en-US" sz="2500" b="1" kern="1200"/>
            <a:t>Kết luận:</a:t>
          </a:r>
          <a:endParaRPr lang="en-US" sz="2500" kern="1200"/>
        </a:p>
      </dsp:txBody>
      <dsp:txXfrm>
        <a:off x="548784" y="284766"/>
        <a:ext cx="7106571" cy="665948"/>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D51BC9-BD51-411C-BA0C-C5B0D8637821}">
      <dsp:nvSpPr>
        <dsp:cNvPr id="0" name=""/>
        <dsp:cNvSpPr/>
      </dsp:nvSpPr>
      <dsp:spPr>
        <a:xfrm>
          <a:off x="0" y="0"/>
          <a:ext cx="9698670"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2088045-A0C8-423A-90C7-45A4DF75442C}">
      <dsp:nvSpPr>
        <dsp:cNvPr id="0" name=""/>
        <dsp:cNvSpPr/>
      </dsp:nvSpPr>
      <dsp:spPr>
        <a:xfrm>
          <a:off x="0" y="0"/>
          <a:ext cx="1939734" cy="4418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b="1" kern="1200"/>
            <a:t>Hạn chế:</a:t>
          </a:r>
          <a:endParaRPr lang="en-US" sz="6500" kern="1200"/>
        </a:p>
      </dsp:txBody>
      <dsp:txXfrm>
        <a:off x="0" y="0"/>
        <a:ext cx="1939734" cy="4418197"/>
      </dsp:txXfrm>
    </dsp:sp>
    <dsp:sp modelId="{FB65A5EB-D6A7-4094-9759-D670692DFD16}">
      <dsp:nvSpPr>
        <dsp:cNvPr id="0" name=""/>
        <dsp:cNvSpPr/>
      </dsp:nvSpPr>
      <dsp:spPr>
        <a:xfrm>
          <a:off x="2085214" y="41636"/>
          <a:ext cx="7613455" cy="832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Thiếu chức năng thêm sản phẩm vào giỏ hàng.</a:t>
          </a:r>
        </a:p>
      </dsp:txBody>
      <dsp:txXfrm>
        <a:off x="2085214" y="41636"/>
        <a:ext cx="7613455" cy="832726"/>
      </dsp:txXfrm>
    </dsp:sp>
    <dsp:sp modelId="{DC118CE2-7E71-4782-A0B7-B9EC9AA99B7A}">
      <dsp:nvSpPr>
        <dsp:cNvPr id="0" name=""/>
        <dsp:cNvSpPr/>
      </dsp:nvSpPr>
      <dsp:spPr>
        <a:xfrm>
          <a:off x="1939734" y="874362"/>
          <a:ext cx="7758936" cy="0"/>
        </a:xfrm>
        <a:prstGeom prst="line">
          <a:avLst/>
        </a:prstGeom>
        <a:noFill/>
        <a:ln w="6350" cap="flat" cmpd="sng" algn="ctr">
          <a:solidFill>
            <a:schemeClr val="dk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7ED67E5F-FD53-4CA2-9394-BEF19EC891B6}">
      <dsp:nvSpPr>
        <dsp:cNvPr id="0" name=""/>
        <dsp:cNvSpPr/>
      </dsp:nvSpPr>
      <dsp:spPr>
        <a:xfrm>
          <a:off x="2085214" y="915999"/>
          <a:ext cx="7613455" cy="832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Thiếu chức năng đăng nhập và đăng kí tài khoản.</a:t>
          </a:r>
        </a:p>
      </dsp:txBody>
      <dsp:txXfrm>
        <a:off x="2085214" y="915999"/>
        <a:ext cx="7613455" cy="832726"/>
      </dsp:txXfrm>
    </dsp:sp>
    <dsp:sp modelId="{A7F20770-5963-450C-ACFD-524E9CDAAF12}">
      <dsp:nvSpPr>
        <dsp:cNvPr id="0" name=""/>
        <dsp:cNvSpPr/>
      </dsp:nvSpPr>
      <dsp:spPr>
        <a:xfrm>
          <a:off x="1939734" y="1748725"/>
          <a:ext cx="7758936" cy="0"/>
        </a:xfrm>
        <a:prstGeom prst="line">
          <a:avLst/>
        </a:prstGeom>
        <a:noFill/>
        <a:ln w="6350" cap="flat" cmpd="sng" algn="ctr">
          <a:solidFill>
            <a:schemeClr val="dk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82BC788E-EDF6-4DE6-96F2-473F3D88618D}">
      <dsp:nvSpPr>
        <dsp:cNvPr id="0" name=""/>
        <dsp:cNvSpPr/>
      </dsp:nvSpPr>
      <dsp:spPr>
        <a:xfrm>
          <a:off x="2085214" y="1790362"/>
          <a:ext cx="7613455" cy="832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Chức năng quản lý hóa đơn đặt hang còn sơ xày.</a:t>
          </a:r>
        </a:p>
      </dsp:txBody>
      <dsp:txXfrm>
        <a:off x="2085214" y="1790362"/>
        <a:ext cx="7613455" cy="832726"/>
      </dsp:txXfrm>
    </dsp:sp>
    <dsp:sp modelId="{3DEB6DFD-CBFA-4BF9-98FE-D1E64751D82F}">
      <dsp:nvSpPr>
        <dsp:cNvPr id="0" name=""/>
        <dsp:cNvSpPr/>
      </dsp:nvSpPr>
      <dsp:spPr>
        <a:xfrm>
          <a:off x="1939734" y="2623088"/>
          <a:ext cx="7758936" cy="0"/>
        </a:xfrm>
        <a:prstGeom prst="line">
          <a:avLst/>
        </a:prstGeom>
        <a:noFill/>
        <a:ln w="6350" cap="flat" cmpd="sng" algn="ctr">
          <a:solidFill>
            <a:schemeClr val="dk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424019BA-310D-4A81-88F9-87A927D5EB40}">
      <dsp:nvSpPr>
        <dsp:cNvPr id="0" name=""/>
        <dsp:cNvSpPr/>
      </dsp:nvSpPr>
      <dsp:spPr>
        <a:xfrm>
          <a:off x="2085214" y="2664725"/>
          <a:ext cx="7613455" cy="832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Giao diện còn sơ xài chưa được nâng cấp</a:t>
          </a:r>
        </a:p>
      </dsp:txBody>
      <dsp:txXfrm>
        <a:off x="2085214" y="2664725"/>
        <a:ext cx="7613455" cy="832726"/>
      </dsp:txXfrm>
    </dsp:sp>
    <dsp:sp modelId="{CAE9E924-3E5C-4629-BD27-6BC328BDBB9B}">
      <dsp:nvSpPr>
        <dsp:cNvPr id="0" name=""/>
        <dsp:cNvSpPr/>
      </dsp:nvSpPr>
      <dsp:spPr>
        <a:xfrm>
          <a:off x="1939734" y="3497451"/>
          <a:ext cx="7758936" cy="0"/>
        </a:xfrm>
        <a:prstGeom prst="line">
          <a:avLst/>
        </a:prstGeom>
        <a:noFill/>
        <a:ln w="6350" cap="flat" cmpd="sng" algn="ctr">
          <a:solidFill>
            <a:schemeClr val="dk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 modelId="{521F61CA-9C47-44A2-A81E-7B8FFA79FD21}">
      <dsp:nvSpPr>
        <dsp:cNvPr id="0" name=""/>
        <dsp:cNvSpPr/>
      </dsp:nvSpPr>
      <dsp:spPr>
        <a:xfrm>
          <a:off x="2085214" y="3539087"/>
          <a:ext cx="7613455" cy="832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Số lượng sản phẩm hạn chế</a:t>
          </a:r>
        </a:p>
      </dsp:txBody>
      <dsp:txXfrm>
        <a:off x="2085214" y="3539087"/>
        <a:ext cx="7613455" cy="832726"/>
      </dsp:txXfrm>
    </dsp:sp>
    <dsp:sp modelId="{61CEC841-5FAE-4920-9015-3B11AF80935E}">
      <dsp:nvSpPr>
        <dsp:cNvPr id="0" name=""/>
        <dsp:cNvSpPr/>
      </dsp:nvSpPr>
      <dsp:spPr>
        <a:xfrm>
          <a:off x="1939734" y="4371814"/>
          <a:ext cx="7758936" cy="0"/>
        </a:xfrm>
        <a:prstGeom prst="line">
          <a:avLst/>
        </a:prstGeom>
        <a:noFill/>
        <a:ln w="6350" cap="flat" cmpd="sng" algn="ctr">
          <a:solidFill>
            <a:schemeClr val="dk2">
              <a:tint val="50000"/>
              <a:hueOff val="0"/>
              <a:satOff val="0"/>
              <a:lumOff val="0"/>
              <a:alphaOff val="0"/>
            </a:schemeClr>
          </a:solidFill>
          <a:prstDash val="solid"/>
          <a:miter lim="800000"/>
        </a:ln>
        <a:effectLst/>
      </dsp:spPr>
      <dsp:style>
        <a:lnRef idx="1">
          <a:scrgbClr r="0" g="0" b="0"/>
        </a:lnRef>
        <a:fillRef idx="0">
          <a:scrgbClr r="0" g="0" b="0"/>
        </a:fillRef>
        <a:effectRef idx="1">
          <a:scrgbClr r="0" g="0" b="0"/>
        </a:effectRef>
        <a:fontRef idx="minor"/>
      </dsp:style>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DC230C-E043-471A-AD54-D0CE333650FC}">
      <dsp:nvSpPr>
        <dsp:cNvPr id="0" name=""/>
        <dsp:cNvSpPr/>
      </dsp:nvSpPr>
      <dsp:spPr>
        <a:xfrm>
          <a:off x="0" y="0"/>
          <a:ext cx="9728200" cy="4604856"/>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r>
            <a:rPr lang="en-US" sz="6400" b="1" kern="1200"/>
            <a:t>Hướng phát triển:</a:t>
          </a:r>
          <a:endParaRPr lang="en-US" sz="6400" kern="1200"/>
        </a:p>
      </dsp:txBody>
      <dsp:txXfrm>
        <a:off x="0" y="0"/>
        <a:ext cx="9728200" cy="1381456"/>
      </dsp:txXfrm>
    </dsp:sp>
    <dsp:sp modelId="{EABEB13D-BFCE-4540-9180-EA0E5B0B34DD}">
      <dsp:nvSpPr>
        <dsp:cNvPr id="0" name=""/>
        <dsp:cNvSpPr/>
      </dsp:nvSpPr>
      <dsp:spPr>
        <a:xfrm>
          <a:off x="972820" y="1381850"/>
          <a:ext cx="7782560" cy="90466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a:t>Tối Ưu Hóa Trải Nghiệm Người Dùng: tăng cường phát triển,mở rộng thêm các chức năng mới để tạo ra trải nghiệm mua sắm trực tuyến trơn tru và thuận lợi hơn.</a:t>
          </a:r>
        </a:p>
      </dsp:txBody>
      <dsp:txXfrm>
        <a:off x="999317" y="1408347"/>
        <a:ext cx="7729566" cy="851675"/>
      </dsp:txXfrm>
    </dsp:sp>
    <dsp:sp modelId="{F02867E3-0EB0-4C0B-8565-93778368748E}">
      <dsp:nvSpPr>
        <dsp:cNvPr id="0" name=""/>
        <dsp:cNvSpPr/>
      </dsp:nvSpPr>
      <dsp:spPr>
        <a:xfrm>
          <a:off x="972820" y="2425700"/>
          <a:ext cx="7782560" cy="90466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a:t>Mở Rộng Danh Mục Sản Phẩm: Thêm vào danh mục sản phẩm những loại mới và đa dạng để đáp ứng nhu cầu của khách hàng.</a:t>
          </a:r>
        </a:p>
      </dsp:txBody>
      <dsp:txXfrm>
        <a:off x="999317" y="2452197"/>
        <a:ext cx="7729566" cy="851675"/>
      </dsp:txXfrm>
    </dsp:sp>
    <dsp:sp modelId="{C34A8D3C-A37B-4334-98D6-ED2CEDC728AD}">
      <dsp:nvSpPr>
        <dsp:cNvPr id="0" name=""/>
        <dsp:cNvSpPr/>
      </dsp:nvSpPr>
      <dsp:spPr>
        <a:xfrm>
          <a:off x="972820" y="3469549"/>
          <a:ext cx="7782560" cy="90466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a:t>Học hỏi và tìm hiểu: tăng cường sự hiểu biết của bản thân từ việc học thêm những kiến thức cần thiết trong việc xây dựng và phát triển website.</a:t>
          </a:r>
        </a:p>
      </dsp:txBody>
      <dsp:txXfrm>
        <a:off x="999317" y="3496046"/>
        <a:ext cx="7729566" cy="8516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2CBCEE-70FF-4489-8CFB-5E88470CCF81}">
      <dsp:nvSpPr>
        <dsp:cNvPr id="0" name=""/>
        <dsp:cNvSpPr/>
      </dsp:nvSpPr>
      <dsp:spPr>
        <a:xfrm>
          <a:off x="-4644555" y="-775074"/>
          <a:ext cx="6024997" cy="6024997"/>
        </a:xfrm>
        <a:prstGeom prst="blockArc">
          <a:avLst>
            <a:gd name="adj1" fmla="val 18900000"/>
            <a:gd name="adj2" fmla="val 2700000"/>
            <a:gd name="adj3" fmla="val 359"/>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55F6B5-E0DB-4A30-ABBE-4A5F7E3EA7B8}">
      <dsp:nvSpPr>
        <dsp:cNvPr id="0" name=""/>
        <dsp:cNvSpPr/>
      </dsp:nvSpPr>
      <dsp:spPr>
        <a:xfrm>
          <a:off x="1344760" y="1161616"/>
          <a:ext cx="8439590" cy="215161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5956" tIns="111760" rIns="111760" bIns="111760" numCol="1" spcCol="1270" anchor="t" anchorCtr="0">
          <a:noAutofit/>
        </a:bodyPr>
        <a:lstStyle/>
        <a:p>
          <a:pPr marL="0" lvl="0" indent="0" algn="l" defTabSz="1955800">
            <a:lnSpc>
              <a:spcPct val="90000"/>
            </a:lnSpc>
            <a:spcBef>
              <a:spcPct val="0"/>
            </a:spcBef>
            <a:spcAft>
              <a:spcPct val="35000"/>
            </a:spcAft>
            <a:buNone/>
          </a:pPr>
          <a:r>
            <a:rPr lang="en-US" sz="4400" kern="1200"/>
            <a:t>Mục đích nghiên cứu ?</a:t>
          </a:r>
        </a:p>
        <a:p>
          <a:pPr marL="285750" lvl="1" indent="-285750" algn="l" defTabSz="1511300">
            <a:lnSpc>
              <a:spcPct val="90000"/>
            </a:lnSpc>
            <a:spcBef>
              <a:spcPct val="0"/>
            </a:spcBef>
            <a:spcAft>
              <a:spcPct val="15000"/>
            </a:spcAft>
            <a:buChar char="•"/>
          </a:pPr>
          <a:r>
            <a:rPr lang="en-US" sz="3400" kern="1200"/>
            <a:t>Áp dụng kiến thức đã học</a:t>
          </a:r>
        </a:p>
        <a:p>
          <a:pPr marL="285750" lvl="1" indent="-285750" algn="l" defTabSz="1511300">
            <a:lnSpc>
              <a:spcPct val="90000"/>
            </a:lnSpc>
            <a:spcBef>
              <a:spcPct val="0"/>
            </a:spcBef>
            <a:spcAft>
              <a:spcPct val="15000"/>
            </a:spcAft>
            <a:buChar char="•"/>
          </a:pPr>
          <a:r>
            <a:rPr lang="en-US" sz="3400" kern="1200"/>
            <a:t>Xây dựng sản phẩm của bản thân</a:t>
          </a:r>
        </a:p>
      </dsp:txBody>
      <dsp:txXfrm>
        <a:off x="1344760" y="1161616"/>
        <a:ext cx="8439590" cy="2151616"/>
      </dsp:txXfrm>
    </dsp:sp>
    <dsp:sp modelId="{B5C20077-B5F1-4A11-9B95-2A021FE99C1D}">
      <dsp:nvSpPr>
        <dsp:cNvPr id="0" name=""/>
        <dsp:cNvSpPr/>
      </dsp:nvSpPr>
      <dsp:spPr>
        <a:xfrm>
          <a:off x="0" y="892664"/>
          <a:ext cx="2689520" cy="2689520"/>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2CBCEE-70FF-4489-8CFB-5E88470CCF81}">
      <dsp:nvSpPr>
        <dsp:cNvPr id="0" name=""/>
        <dsp:cNvSpPr/>
      </dsp:nvSpPr>
      <dsp:spPr>
        <a:xfrm>
          <a:off x="-4644555" y="-775074"/>
          <a:ext cx="6024997" cy="6024997"/>
        </a:xfrm>
        <a:prstGeom prst="blockArc">
          <a:avLst>
            <a:gd name="adj1" fmla="val 18900000"/>
            <a:gd name="adj2" fmla="val 2700000"/>
            <a:gd name="adj3" fmla="val 359"/>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55F6B5-E0DB-4A30-ABBE-4A5F7E3EA7B8}">
      <dsp:nvSpPr>
        <dsp:cNvPr id="0" name=""/>
        <dsp:cNvSpPr/>
      </dsp:nvSpPr>
      <dsp:spPr>
        <a:xfrm>
          <a:off x="1344760" y="1161616"/>
          <a:ext cx="8439590" cy="215161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5956" tIns="91440" rIns="91440" bIns="91440" numCol="1" spcCol="1270" anchor="t" anchorCtr="0">
          <a:noAutofit/>
        </a:bodyPr>
        <a:lstStyle/>
        <a:p>
          <a:pPr marL="0" lvl="0" indent="0" algn="l" defTabSz="1600200">
            <a:lnSpc>
              <a:spcPct val="90000"/>
            </a:lnSpc>
            <a:spcBef>
              <a:spcPct val="0"/>
            </a:spcBef>
            <a:spcAft>
              <a:spcPct val="35000"/>
            </a:spcAft>
            <a:buNone/>
          </a:pPr>
          <a:r>
            <a:rPr lang="en-US" sz="3600" kern="1200"/>
            <a:t>Đối tượng nghiên cứu ?</a:t>
          </a:r>
        </a:p>
        <a:p>
          <a:pPr marL="285750" lvl="1" indent="-285750" algn="l" defTabSz="1244600">
            <a:lnSpc>
              <a:spcPct val="90000"/>
            </a:lnSpc>
            <a:spcBef>
              <a:spcPct val="0"/>
            </a:spcBef>
            <a:spcAft>
              <a:spcPct val="15000"/>
            </a:spcAft>
            <a:buChar char="•"/>
          </a:pPr>
          <a:r>
            <a:rPr lang="en-US" sz="2800" kern="1200"/>
            <a:t>Người quản trị (quản trị viên) </a:t>
          </a:r>
        </a:p>
        <a:p>
          <a:pPr marL="285750" lvl="1" indent="-285750" algn="l" defTabSz="1244600">
            <a:lnSpc>
              <a:spcPct val="90000"/>
            </a:lnSpc>
            <a:spcBef>
              <a:spcPct val="0"/>
            </a:spcBef>
            <a:spcAft>
              <a:spcPct val="15000"/>
            </a:spcAft>
            <a:buChar char="•"/>
          </a:pPr>
          <a:r>
            <a:rPr lang="en-US" sz="2800" kern="1200"/>
            <a:t>Người sử dụng cuối cùng (người mua hàng)</a:t>
          </a:r>
        </a:p>
      </dsp:txBody>
      <dsp:txXfrm>
        <a:off x="1344760" y="1161616"/>
        <a:ext cx="8439590" cy="2151616"/>
      </dsp:txXfrm>
    </dsp:sp>
    <dsp:sp modelId="{B5C20077-B5F1-4A11-9B95-2A021FE99C1D}">
      <dsp:nvSpPr>
        <dsp:cNvPr id="0" name=""/>
        <dsp:cNvSpPr/>
      </dsp:nvSpPr>
      <dsp:spPr>
        <a:xfrm>
          <a:off x="0" y="892664"/>
          <a:ext cx="2689520" cy="2689520"/>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2CBCEE-70FF-4489-8CFB-5E88470CCF81}">
      <dsp:nvSpPr>
        <dsp:cNvPr id="0" name=""/>
        <dsp:cNvSpPr/>
      </dsp:nvSpPr>
      <dsp:spPr>
        <a:xfrm>
          <a:off x="-4644555" y="-775074"/>
          <a:ext cx="6024997" cy="6024997"/>
        </a:xfrm>
        <a:prstGeom prst="blockArc">
          <a:avLst>
            <a:gd name="adj1" fmla="val 18900000"/>
            <a:gd name="adj2" fmla="val 2700000"/>
            <a:gd name="adj3" fmla="val 359"/>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55F6B5-E0DB-4A30-ABBE-4A5F7E3EA7B8}">
      <dsp:nvSpPr>
        <dsp:cNvPr id="0" name=""/>
        <dsp:cNvSpPr/>
      </dsp:nvSpPr>
      <dsp:spPr>
        <a:xfrm>
          <a:off x="1344760" y="1161616"/>
          <a:ext cx="8439590" cy="215161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5956" tIns="91440" rIns="91440" bIns="91440" numCol="1" spcCol="1270" anchor="t" anchorCtr="0">
          <a:noAutofit/>
        </a:bodyPr>
        <a:lstStyle/>
        <a:p>
          <a:pPr marL="0" lvl="0" indent="0" algn="l" defTabSz="1600200">
            <a:lnSpc>
              <a:spcPct val="90000"/>
            </a:lnSpc>
            <a:spcBef>
              <a:spcPct val="0"/>
            </a:spcBef>
            <a:spcAft>
              <a:spcPct val="35000"/>
            </a:spcAft>
            <a:buNone/>
          </a:pPr>
          <a:r>
            <a:rPr lang="en-US" sz="3600" kern="1200"/>
            <a:t>Phạm vi nghiên cứu ?</a:t>
          </a:r>
        </a:p>
        <a:p>
          <a:pPr marL="285750" lvl="1" indent="-285750" algn="l" defTabSz="1244600">
            <a:lnSpc>
              <a:spcPct val="90000"/>
            </a:lnSpc>
            <a:spcBef>
              <a:spcPct val="0"/>
            </a:spcBef>
            <a:spcAft>
              <a:spcPct val="15000"/>
            </a:spcAft>
            <a:buChar char="•"/>
          </a:pPr>
          <a:r>
            <a:rPr lang="en-US" sz="2800" kern="1200"/>
            <a:t>Các chức năng cơ bản như thêm, xóa , sửa</a:t>
          </a:r>
        </a:p>
        <a:p>
          <a:pPr marL="285750" lvl="1" indent="-285750" algn="l" defTabSz="1244600">
            <a:lnSpc>
              <a:spcPct val="90000"/>
            </a:lnSpc>
            <a:spcBef>
              <a:spcPct val="0"/>
            </a:spcBef>
            <a:spcAft>
              <a:spcPct val="15000"/>
            </a:spcAft>
            <a:buChar char="•"/>
          </a:pPr>
          <a:r>
            <a:rPr lang="en-US" sz="2800" kern="1200"/>
            <a:t>Cho phép người dung xem thông tin sản phẩm và đặt hàng</a:t>
          </a:r>
        </a:p>
      </dsp:txBody>
      <dsp:txXfrm>
        <a:off x="1344760" y="1161616"/>
        <a:ext cx="8439590" cy="2151616"/>
      </dsp:txXfrm>
    </dsp:sp>
    <dsp:sp modelId="{B5C20077-B5F1-4A11-9B95-2A021FE99C1D}">
      <dsp:nvSpPr>
        <dsp:cNvPr id="0" name=""/>
        <dsp:cNvSpPr/>
      </dsp:nvSpPr>
      <dsp:spPr>
        <a:xfrm>
          <a:off x="0" y="892664"/>
          <a:ext cx="2689520" cy="2689520"/>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F423D7-45F5-4963-8C8E-3BC6F5F150D1}">
      <dsp:nvSpPr>
        <dsp:cNvPr id="0" name=""/>
        <dsp:cNvSpPr/>
      </dsp:nvSpPr>
      <dsp:spPr>
        <a:xfrm>
          <a:off x="0" y="4762015"/>
          <a:ext cx="10455965" cy="0"/>
        </a:xfrm>
        <a:prstGeom prst="line">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3A1620-619B-4F97-A863-0C9621D9F2C1}">
      <dsp:nvSpPr>
        <dsp:cNvPr id="0" name=""/>
        <dsp:cNvSpPr/>
      </dsp:nvSpPr>
      <dsp:spPr>
        <a:xfrm>
          <a:off x="0" y="3962052"/>
          <a:ext cx="10455965" cy="0"/>
        </a:xfrm>
        <a:prstGeom prst="line">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D606AD-4686-441C-87EB-12309445AFF4}">
      <dsp:nvSpPr>
        <dsp:cNvPr id="0" name=""/>
        <dsp:cNvSpPr/>
      </dsp:nvSpPr>
      <dsp:spPr>
        <a:xfrm>
          <a:off x="0" y="3162090"/>
          <a:ext cx="10455965" cy="0"/>
        </a:xfrm>
        <a:prstGeom prst="line">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460AEB-8C40-4FBB-A86E-152A6B775E7F}">
      <dsp:nvSpPr>
        <dsp:cNvPr id="0" name=""/>
        <dsp:cNvSpPr/>
      </dsp:nvSpPr>
      <dsp:spPr>
        <a:xfrm>
          <a:off x="0" y="2362128"/>
          <a:ext cx="10455965" cy="0"/>
        </a:xfrm>
        <a:prstGeom prst="line">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6A2E06-1717-4A3D-92B2-46B41482502F}">
      <dsp:nvSpPr>
        <dsp:cNvPr id="0" name=""/>
        <dsp:cNvSpPr/>
      </dsp:nvSpPr>
      <dsp:spPr>
        <a:xfrm>
          <a:off x="0" y="1562166"/>
          <a:ext cx="10455965" cy="0"/>
        </a:xfrm>
        <a:prstGeom prst="line">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7B4E9E-33F0-4047-854C-81669EA63F67}">
      <dsp:nvSpPr>
        <dsp:cNvPr id="0" name=""/>
        <dsp:cNvSpPr/>
      </dsp:nvSpPr>
      <dsp:spPr>
        <a:xfrm>
          <a:off x="0" y="762203"/>
          <a:ext cx="10455965" cy="0"/>
        </a:xfrm>
        <a:prstGeom prst="line">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EDC86D-410C-4CE3-A534-DEED064FD47A}">
      <dsp:nvSpPr>
        <dsp:cNvPr id="0" name=""/>
        <dsp:cNvSpPr/>
      </dsp:nvSpPr>
      <dsp:spPr>
        <a:xfrm>
          <a:off x="2718550" y="334"/>
          <a:ext cx="7737414" cy="761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1778000">
            <a:lnSpc>
              <a:spcPct val="90000"/>
            </a:lnSpc>
            <a:spcBef>
              <a:spcPct val="0"/>
            </a:spcBef>
            <a:spcAft>
              <a:spcPct val="35000"/>
            </a:spcAft>
            <a:buNone/>
          </a:pPr>
          <a:r>
            <a:rPr lang="en-US" sz="4000" kern="1200"/>
            <a:t>Giới thiệu về HTML</a:t>
          </a:r>
        </a:p>
      </dsp:txBody>
      <dsp:txXfrm>
        <a:off x="2718550" y="334"/>
        <a:ext cx="7737414" cy="761868"/>
      </dsp:txXfrm>
    </dsp:sp>
    <dsp:sp modelId="{CD1B9069-BACB-472C-99A8-10702BAFCACA}">
      <dsp:nvSpPr>
        <dsp:cNvPr id="0" name=""/>
        <dsp:cNvSpPr/>
      </dsp:nvSpPr>
      <dsp:spPr>
        <a:xfrm>
          <a:off x="0" y="334"/>
          <a:ext cx="2718550" cy="761868"/>
        </a:xfrm>
        <a:prstGeom prst="round2SameRect">
          <a:avLst>
            <a:gd name="adj1" fmla="val 16670"/>
            <a:gd name="adj2" fmla="val 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778000">
            <a:lnSpc>
              <a:spcPct val="90000"/>
            </a:lnSpc>
            <a:spcBef>
              <a:spcPct val="0"/>
            </a:spcBef>
            <a:spcAft>
              <a:spcPct val="35000"/>
            </a:spcAft>
            <a:buNone/>
          </a:pPr>
          <a:r>
            <a:rPr lang="en-US" sz="4000" kern="1200"/>
            <a:t>2.1</a:t>
          </a:r>
        </a:p>
      </dsp:txBody>
      <dsp:txXfrm>
        <a:off x="37198" y="37532"/>
        <a:ext cx="2644154" cy="724670"/>
      </dsp:txXfrm>
    </dsp:sp>
    <dsp:sp modelId="{38B95AD4-5123-4FAA-9150-C94511211D48}">
      <dsp:nvSpPr>
        <dsp:cNvPr id="0" name=""/>
        <dsp:cNvSpPr/>
      </dsp:nvSpPr>
      <dsp:spPr>
        <a:xfrm>
          <a:off x="2718550" y="800297"/>
          <a:ext cx="7737414" cy="761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1778000">
            <a:lnSpc>
              <a:spcPct val="90000"/>
            </a:lnSpc>
            <a:spcBef>
              <a:spcPct val="0"/>
            </a:spcBef>
            <a:spcAft>
              <a:spcPct val="35000"/>
            </a:spcAft>
            <a:buNone/>
          </a:pPr>
          <a:r>
            <a:rPr lang="en-US" sz="4000" kern="1200"/>
            <a:t>Giới thiệu về CSS</a:t>
          </a:r>
        </a:p>
      </dsp:txBody>
      <dsp:txXfrm>
        <a:off x="2718550" y="800297"/>
        <a:ext cx="7737414" cy="761868"/>
      </dsp:txXfrm>
    </dsp:sp>
    <dsp:sp modelId="{D52BA5C8-7D53-4B1E-A4F2-B3D05F737F44}">
      <dsp:nvSpPr>
        <dsp:cNvPr id="0" name=""/>
        <dsp:cNvSpPr/>
      </dsp:nvSpPr>
      <dsp:spPr>
        <a:xfrm>
          <a:off x="0" y="800297"/>
          <a:ext cx="2718550" cy="761868"/>
        </a:xfrm>
        <a:prstGeom prst="round2SameRect">
          <a:avLst>
            <a:gd name="adj1" fmla="val 16670"/>
            <a:gd name="adj2" fmla="val 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778000">
            <a:lnSpc>
              <a:spcPct val="90000"/>
            </a:lnSpc>
            <a:spcBef>
              <a:spcPct val="0"/>
            </a:spcBef>
            <a:spcAft>
              <a:spcPct val="35000"/>
            </a:spcAft>
            <a:buNone/>
          </a:pPr>
          <a:r>
            <a:rPr lang="en-US" sz="4000" kern="1200"/>
            <a:t>2.2</a:t>
          </a:r>
        </a:p>
      </dsp:txBody>
      <dsp:txXfrm>
        <a:off x="37198" y="837495"/>
        <a:ext cx="2644154" cy="724670"/>
      </dsp:txXfrm>
    </dsp:sp>
    <dsp:sp modelId="{5ADBC880-7015-46B4-9338-3ABC217ACCE8}">
      <dsp:nvSpPr>
        <dsp:cNvPr id="0" name=""/>
        <dsp:cNvSpPr/>
      </dsp:nvSpPr>
      <dsp:spPr>
        <a:xfrm>
          <a:off x="2718550" y="1600259"/>
          <a:ext cx="7737414" cy="761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1778000">
            <a:lnSpc>
              <a:spcPct val="90000"/>
            </a:lnSpc>
            <a:spcBef>
              <a:spcPct val="0"/>
            </a:spcBef>
            <a:spcAft>
              <a:spcPct val="35000"/>
            </a:spcAft>
            <a:buNone/>
          </a:pPr>
          <a:r>
            <a:rPr lang="en-US" sz="4000" kern="1200"/>
            <a:t>Giới thiệu về JavaScript</a:t>
          </a:r>
        </a:p>
      </dsp:txBody>
      <dsp:txXfrm>
        <a:off x="2718550" y="1600259"/>
        <a:ext cx="7737414" cy="761868"/>
      </dsp:txXfrm>
    </dsp:sp>
    <dsp:sp modelId="{85ACBCB5-5C88-41F9-825B-DD6D513D52F6}">
      <dsp:nvSpPr>
        <dsp:cNvPr id="0" name=""/>
        <dsp:cNvSpPr/>
      </dsp:nvSpPr>
      <dsp:spPr>
        <a:xfrm>
          <a:off x="0" y="1600259"/>
          <a:ext cx="2718550" cy="761868"/>
        </a:xfrm>
        <a:prstGeom prst="round2SameRect">
          <a:avLst>
            <a:gd name="adj1" fmla="val 16670"/>
            <a:gd name="adj2" fmla="val 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778000">
            <a:lnSpc>
              <a:spcPct val="90000"/>
            </a:lnSpc>
            <a:spcBef>
              <a:spcPct val="0"/>
            </a:spcBef>
            <a:spcAft>
              <a:spcPct val="35000"/>
            </a:spcAft>
            <a:buNone/>
          </a:pPr>
          <a:r>
            <a:rPr lang="en-US" sz="4000" kern="1200"/>
            <a:t>2.3</a:t>
          </a:r>
        </a:p>
      </dsp:txBody>
      <dsp:txXfrm>
        <a:off x="37198" y="1637457"/>
        <a:ext cx="2644154" cy="724670"/>
      </dsp:txXfrm>
    </dsp:sp>
    <dsp:sp modelId="{4E0A21A5-7A01-4261-80E4-A816EA4B2B1E}">
      <dsp:nvSpPr>
        <dsp:cNvPr id="0" name=""/>
        <dsp:cNvSpPr/>
      </dsp:nvSpPr>
      <dsp:spPr>
        <a:xfrm>
          <a:off x="2718550" y="2400221"/>
          <a:ext cx="7737414" cy="761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1778000">
            <a:lnSpc>
              <a:spcPct val="90000"/>
            </a:lnSpc>
            <a:spcBef>
              <a:spcPct val="0"/>
            </a:spcBef>
            <a:spcAft>
              <a:spcPct val="35000"/>
            </a:spcAft>
            <a:buNone/>
          </a:pPr>
          <a:r>
            <a:rPr lang="en-US" sz="4000" kern="1200"/>
            <a:t>Giới thiệu về NodeJS</a:t>
          </a:r>
        </a:p>
      </dsp:txBody>
      <dsp:txXfrm>
        <a:off x="2718550" y="2400221"/>
        <a:ext cx="7737414" cy="761868"/>
      </dsp:txXfrm>
    </dsp:sp>
    <dsp:sp modelId="{0C041E2A-5C7E-47EC-A336-042922085473}">
      <dsp:nvSpPr>
        <dsp:cNvPr id="0" name=""/>
        <dsp:cNvSpPr/>
      </dsp:nvSpPr>
      <dsp:spPr>
        <a:xfrm>
          <a:off x="0" y="2400221"/>
          <a:ext cx="2718550" cy="761868"/>
        </a:xfrm>
        <a:prstGeom prst="round2SameRect">
          <a:avLst>
            <a:gd name="adj1" fmla="val 16670"/>
            <a:gd name="adj2" fmla="val 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778000">
            <a:lnSpc>
              <a:spcPct val="90000"/>
            </a:lnSpc>
            <a:spcBef>
              <a:spcPct val="0"/>
            </a:spcBef>
            <a:spcAft>
              <a:spcPct val="35000"/>
            </a:spcAft>
            <a:buNone/>
          </a:pPr>
          <a:r>
            <a:rPr lang="en-US" sz="4000" kern="1200"/>
            <a:t>2.4</a:t>
          </a:r>
        </a:p>
      </dsp:txBody>
      <dsp:txXfrm>
        <a:off x="37198" y="2437419"/>
        <a:ext cx="2644154" cy="724670"/>
      </dsp:txXfrm>
    </dsp:sp>
    <dsp:sp modelId="{288FE466-BEB1-49B2-A5F2-5BE81C1983AA}">
      <dsp:nvSpPr>
        <dsp:cNvPr id="0" name=""/>
        <dsp:cNvSpPr/>
      </dsp:nvSpPr>
      <dsp:spPr>
        <a:xfrm>
          <a:off x="2718550" y="3200183"/>
          <a:ext cx="7737414" cy="761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1778000">
            <a:lnSpc>
              <a:spcPct val="90000"/>
            </a:lnSpc>
            <a:spcBef>
              <a:spcPct val="0"/>
            </a:spcBef>
            <a:spcAft>
              <a:spcPct val="35000"/>
            </a:spcAft>
            <a:buNone/>
          </a:pPr>
          <a:r>
            <a:rPr lang="en-US" sz="4000" kern="1200"/>
            <a:t>Giới thiệu về React</a:t>
          </a:r>
        </a:p>
      </dsp:txBody>
      <dsp:txXfrm>
        <a:off x="2718550" y="3200183"/>
        <a:ext cx="7737414" cy="761868"/>
      </dsp:txXfrm>
    </dsp:sp>
    <dsp:sp modelId="{1D787C66-97AD-47C2-9E00-8D9D1E90D3AA}">
      <dsp:nvSpPr>
        <dsp:cNvPr id="0" name=""/>
        <dsp:cNvSpPr/>
      </dsp:nvSpPr>
      <dsp:spPr>
        <a:xfrm>
          <a:off x="0" y="3200183"/>
          <a:ext cx="2718550" cy="761868"/>
        </a:xfrm>
        <a:prstGeom prst="round2SameRect">
          <a:avLst>
            <a:gd name="adj1" fmla="val 16670"/>
            <a:gd name="adj2" fmla="val 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778000">
            <a:lnSpc>
              <a:spcPct val="90000"/>
            </a:lnSpc>
            <a:spcBef>
              <a:spcPct val="0"/>
            </a:spcBef>
            <a:spcAft>
              <a:spcPct val="35000"/>
            </a:spcAft>
            <a:buNone/>
          </a:pPr>
          <a:r>
            <a:rPr lang="en-US" sz="4000" kern="1200"/>
            <a:t>2.5</a:t>
          </a:r>
        </a:p>
      </dsp:txBody>
      <dsp:txXfrm>
        <a:off x="37198" y="3237381"/>
        <a:ext cx="2644154" cy="724670"/>
      </dsp:txXfrm>
    </dsp:sp>
    <dsp:sp modelId="{68F04DF3-84C5-4035-AAEA-3A9617BA46F2}">
      <dsp:nvSpPr>
        <dsp:cNvPr id="0" name=""/>
        <dsp:cNvSpPr/>
      </dsp:nvSpPr>
      <dsp:spPr>
        <a:xfrm>
          <a:off x="2718550" y="4000146"/>
          <a:ext cx="7737414" cy="761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1778000">
            <a:lnSpc>
              <a:spcPct val="90000"/>
            </a:lnSpc>
            <a:spcBef>
              <a:spcPct val="0"/>
            </a:spcBef>
            <a:spcAft>
              <a:spcPct val="35000"/>
            </a:spcAft>
            <a:buNone/>
          </a:pPr>
          <a:r>
            <a:rPr lang="en-US" sz="4000" kern="1200"/>
            <a:t>Giới thiệu về MySQL</a:t>
          </a:r>
        </a:p>
      </dsp:txBody>
      <dsp:txXfrm>
        <a:off x="2718550" y="4000146"/>
        <a:ext cx="7737414" cy="761868"/>
      </dsp:txXfrm>
    </dsp:sp>
    <dsp:sp modelId="{B1397153-1825-44F5-94B1-2B4DE937D726}">
      <dsp:nvSpPr>
        <dsp:cNvPr id="0" name=""/>
        <dsp:cNvSpPr/>
      </dsp:nvSpPr>
      <dsp:spPr>
        <a:xfrm>
          <a:off x="0" y="4000146"/>
          <a:ext cx="2718550" cy="761868"/>
        </a:xfrm>
        <a:prstGeom prst="round2SameRect">
          <a:avLst>
            <a:gd name="adj1" fmla="val 16670"/>
            <a:gd name="adj2" fmla="val 0"/>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778000">
            <a:lnSpc>
              <a:spcPct val="90000"/>
            </a:lnSpc>
            <a:spcBef>
              <a:spcPct val="0"/>
            </a:spcBef>
            <a:spcAft>
              <a:spcPct val="35000"/>
            </a:spcAft>
            <a:buNone/>
          </a:pPr>
          <a:r>
            <a:rPr lang="en-US" sz="4000" kern="1200"/>
            <a:t>2.6</a:t>
          </a:r>
        </a:p>
      </dsp:txBody>
      <dsp:txXfrm>
        <a:off x="37198" y="4037344"/>
        <a:ext cx="2644154" cy="7246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3D72B8-B36B-4AC4-9EF1-EA0E17E0ECF0}">
      <dsp:nvSpPr>
        <dsp:cNvPr id="0" name=""/>
        <dsp:cNvSpPr/>
      </dsp:nvSpPr>
      <dsp:spPr>
        <a:xfrm>
          <a:off x="0" y="318592"/>
          <a:ext cx="10455965" cy="1697045"/>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1499" tIns="437388" rIns="811499"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HTML (viết tắt của từ HyperText Markup Language, hay còn gọi là "Ngôn ngữ Đánh dấu Siêu văn bản") là một ngôn ngữ đánh dấu được thiết kế ra để tạo nên các trang web trên World Wide Web</a:t>
          </a:r>
        </a:p>
      </dsp:txBody>
      <dsp:txXfrm>
        <a:off x="0" y="318592"/>
        <a:ext cx="10455965" cy="1697045"/>
      </dsp:txXfrm>
    </dsp:sp>
    <dsp:sp modelId="{9CC1638A-D570-4E5D-ABE9-94284E7BE8C8}">
      <dsp:nvSpPr>
        <dsp:cNvPr id="0" name=""/>
        <dsp:cNvSpPr/>
      </dsp:nvSpPr>
      <dsp:spPr>
        <a:xfrm>
          <a:off x="522798" y="8632"/>
          <a:ext cx="7319175" cy="6199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6647" tIns="0" rIns="276647" bIns="0" numCol="1" spcCol="1270" anchor="ctr" anchorCtr="0">
          <a:noAutofit/>
        </a:bodyPr>
        <a:lstStyle/>
        <a:p>
          <a:pPr marL="0" lvl="0" indent="0" algn="l" defTabSz="933450">
            <a:lnSpc>
              <a:spcPct val="90000"/>
            </a:lnSpc>
            <a:spcBef>
              <a:spcPct val="0"/>
            </a:spcBef>
            <a:spcAft>
              <a:spcPct val="35000"/>
            </a:spcAft>
            <a:buNone/>
          </a:pPr>
          <a:r>
            <a:rPr lang="en-US" sz="2100" kern="1200"/>
            <a:t>2.1 Giới thiệu về HTML</a:t>
          </a:r>
        </a:p>
      </dsp:txBody>
      <dsp:txXfrm>
        <a:off x="553060" y="38894"/>
        <a:ext cx="7258651" cy="55939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378D1A-1D76-40E2-ADA1-FA12CED2B404}">
      <dsp:nvSpPr>
        <dsp:cNvPr id="0" name=""/>
        <dsp:cNvSpPr/>
      </dsp:nvSpPr>
      <dsp:spPr>
        <a:xfrm>
          <a:off x="51" y="48274"/>
          <a:ext cx="4885917" cy="6624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a:t>Ưu điểm</a:t>
          </a:r>
        </a:p>
      </dsp:txBody>
      <dsp:txXfrm>
        <a:off x="51" y="48274"/>
        <a:ext cx="4885917" cy="662400"/>
      </dsp:txXfrm>
    </dsp:sp>
    <dsp:sp modelId="{E75825E5-4452-40E5-96C9-594F1F3B7A9B}">
      <dsp:nvSpPr>
        <dsp:cNvPr id="0" name=""/>
        <dsp:cNvSpPr/>
      </dsp:nvSpPr>
      <dsp:spPr>
        <a:xfrm>
          <a:off x="51" y="710674"/>
          <a:ext cx="4885917" cy="2146589"/>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Dễ học và sử dụng</a:t>
          </a:r>
        </a:p>
        <a:p>
          <a:pPr marL="228600" lvl="1" indent="-228600" algn="l" defTabSz="1022350">
            <a:lnSpc>
              <a:spcPct val="90000"/>
            </a:lnSpc>
            <a:spcBef>
              <a:spcPct val="0"/>
            </a:spcBef>
            <a:spcAft>
              <a:spcPct val="15000"/>
            </a:spcAft>
            <a:buChar char="•"/>
          </a:pPr>
          <a:r>
            <a:rPr lang="en-US" sz="2300" kern="1200"/>
            <a:t>Tương thích mọi nền tảng</a:t>
          </a:r>
        </a:p>
        <a:p>
          <a:pPr marL="228600" lvl="1" indent="-228600" algn="l" defTabSz="1022350">
            <a:lnSpc>
              <a:spcPct val="90000"/>
            </a:lnSpc>
            <a:spcBef>
              <a:spcPct val="0"/>
            </a:spcBef>
            <a:spcAft>
              <a:spcPct val="15000"/>
            </a:spcAft>
            <a:buChar char="•"/>
          </a:pPr>
          <a:r>
            <a:rPr lang="en-US" sz="2300" kern="1200"/>
            <a:t>Hỗ trợ đa phương tiện</a:t>
          </a:r>
        </a:p>
        <a:p>
          <a:pPr marL="228600" lvl="1" indent="-228600" algn="l" defTabSz="1022350">
            <a:lnSpc>
              <a:spcPct val="90000"/>
            </a:lnSpc>
            <a:spcBef>
              <a:spcPct val="0"/>
            </a:spcBef>
            <a:spcAft>
              <a:spcPct val="15000"/>
            </a:spcAft>
            <a:buChar char="•"/>
          </a:pPr>
          <a:r>
            <a:rPr lang="en-US" sz="2300" kern="1200"/>
            <a:t>SEO tốt</a:t>
          </a:r>
        </a:p>
        <a:p>
          <a:pPr marL="228600" lvl="1" indent="-228600" algn="l" defTabSz="1022350">
            <a:lnSpc>
              <a:spcPct val="90000"/>
            </a:lnSpc>
            <a:spcBef>
              <a:spcPct val="0"/>
            </a:spcBef>
            <a:spcAft>
              <a:spcPct val="15000"/>
            </a:spcAft>
            <a:buChar char="•"/>
          </a:pPr>
          <a:r>
            <a:rPr lang="en-US" sz="2300" kern="1200"/>
            <a:t>Dễ duy trì và sửa lỗi</a:t>
          </a:r>
        </a:p>
      </dsp:txBody>
      <dsp:txXfrm>
        <a:off x="51" y="710674"/>
        <a:ext cx="4885917" cy="2146589"/>
      </dsp:txXfrm>
    </dsp:sp>
    <dsp:sp modelId="{248BA3ED-B6E1-43E9-9018-1D1445C987EF}">
      <dsp:nvSpPr>
        <dsp:cNvPr id="0" name=""/>
        <dsp:cNvSpPr/>
      </dsp:nvSpPr>
      <dsp:spPr>
        <a:xfrm>
          <a:off x="5569997" y="48274"/>
          <a:ext cx="4885917" cy="6624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a:t>Nhược điểm</a:t>
          </a:r>
        </a:p>
      </dsp:txBody>
      <dsp:txXfrm>
        <a:off x="5569997" y="48274"/>
        <a:ext cx="4885917" cy="662400"/>
      </dsp:txXfrm>
    </dsp:sp>
    <dsp:sp modelId="{4FD54078-5784-4AE5-952E-90EEB42B42BB}">
      <dsp:nvSpPr>
        <dsp:cNvPr id="0" name=""/>
        <dsp:cNvSpPr/>
      </dsp:nvSpPr>
      <dsp:spPr>
        <a:xfrm>
          <a:off x="5569997" y="710674"/>
          <a:ext cx="4885917" cy="2146589"/>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Thiếu tính tương tác</a:t>
          </a:r>
        </a:p>
        <a:p>
          <a:pPr marL="228600" lvl="1" indent="-228600" algn="l" defTabSz="1022350">
            <a:lnSpc>
              <a:spcPct val="90000"/>
            </a:lnSpc>
            <a:spcBef>
              <a:spcPct val="0"/>
            </a:spcBef>
            <a:spcAft>
              <a:spcPct val="15000"/>
            </a:spcAft>
            <a:buChar char="•"/>
          </a:pPr>
          <a:r>
            <a:rPr lang="en-US" sz="2300" kern="1200"/>
            <a:t>Giao diện giới hạn</a:t>
          </a:r>
        </a:p>
        <a:p>
          <a:pPr marL="228600" lvl="1" indent="-228600" algn="l" defTabSz="1022350">
            <a:lnSpc>
              <a:spcPct val="90000"/>
            </a:lnSpc>
            <a:spcBef>
              <a:spcPct val="0"/>
            </a:spcBef>
            <a:spcAft>
              <a:spcPct val="15000"/>
            </a:spcAft>
            <a:buChar char="•"/>
          </a:pPr>
          <a:r>
            <a:rPr lang="en-US" sz="2300" kern="1200"/>
            <a:t>Bảo mật yếu</a:t>
          </a:r>
        </a:p>
        <a:p>
          <a:pPr marL="228600" lvl="1" indent="-228600" algn="l" defTabSz="1022350">
            <a:lnSpc>
              <a:spcPct val="90000"/>
            </a:lnSpc>
            <a:spcBef>
              <a:spcPct val="0"/>
            </a:spcBef>
            <a:spcAft>
              <a:spcPct val="15000"/>
            </a:spcAft>
            <a:buChar char="•"/>
          </a:pPr>
          <a:r>
            <a:rPr lang="en-US" sz="2300" kern="1200"/>
            <a:t>Khả năng mở rộng hạn chế</a:t>
          </a:r>
        </a:p>
      </dsp:txBody>
      <dsp:txXfrm>
        <a:off x="5569997" y="710674"/>
        <a:ext cx="4885917" cy="214658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0.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5.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0.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66108D-C687-4615-ABB3-25263460D765}" type="datetimeFigureOut">
              <a:rPr lang="en-US" smtClean="0"/>
              <a:t>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49FFC9-15B5-4908-A441-2B75FC11895A}" type="slidenum">
              <a:rPr lang="en-US" smtClean="0"/>
              <a:t>‹#›</a:t>
            </a:fld>
            <a:endParaRPr lang="en-US"/>
          </a:p>
        </p:txBody>
      </p:sp>
    </p:spTree>
    <p:extLst>
      <p:ext uri="{BB962C8B-B14F-4D97-AF65-F5344CB8AC3E}">
        <p14:creationId xmlns:p14="http://schemas.microsoft.com/office/powerpoint/2010/main" val="2733743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C23896-EB03-4BA4-B48D-C1F93E180697}" type="datetime1">
              <a:rPr lang="vi-VN" smtClean="0"/>
              <a:t>14/01/2024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4B5E362-469B-43B9-A133-178F0BAD0EDC}" type="slidenum">
              <a:rPr lang="vi-VN" smtClean="0"/>
              <a:t>‹#›</a:t>
            </a:fld>
            <a:endParaRPr lang="vi-VN"/>
          </a:p>
        </p:txBody>
      </p:sp>
    </p:spTree>
    <p:extLst>
      <p:ext uri="{BB962C8B-B14F-4D97-AF65-F5344CB8AC3E}">
        <p14:creationId xmlns:p14="http://schemas.microsoft.com/office/powerpoint/2010/main" val="1575926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CE14F7-FD30-4CD6-9913-09B6D7BF1B6E}" type="datetime1">
              <a:rPr lang="vi-VN" smtClean="0"/>
              <a:t>14/01/2024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4B5E362-469B-43B9-A133-178F0BAD0EDC}" type="slidenum">
              <a:rPr lang="vi-VN" smtClean="0"/>
              <a:t>‹#›</a:t>
            </a:fld>
            <a:endParaRPr lang="vi-VN"/>
          </a:p>
        </p:txBody>
      </p:sp>
    </p:spTree>
    <p:extLst>
      <p:ext uri="{BB962C8B-B14F-4D97-AF65-F5344CB8AC3E}">
        <p14:creationId xmlns:p14="http://schemas.microsoft.com/office/powerpoint/2010/main" val="3038719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A4D22C-4455-4052-A758-F53F30C646C5}" type="datetime1">
              <a:rPr lang="vi-VN" smtClean="0"/>
              <a:t>14/01/2024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4B5E362-469B-43B9-A133-178F0BAD0EDC}" type="slidenum">
              <a:rPr lang="vi-VN" smtClean="0"/>
              <a:t>‹#›</a:t>
            </a:fld>
            <a:endParaRPr lang="vi-VN"/>
          </a:p>
        </p:txBody>
      </p:sp>
    </p:spTree>
    <p:extLst>
      <p:ext uri="{BB962C8B-B14F-4D97-AF65-F5344CB8AC3E}">
        <p14:creationId xmlns:p14="http://schemas.microsoft.com/office/powerpoint/2010/main" val="2909310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09EE2B-ED24-4698-B462-E87541688F4C}" type="datetime1">
              <a:rPr lang="vi-VN" smtClean="0"/>
              <a:t>14/01/2024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4B5E362-469B-43B9-A133-178F0BAD0EDC}" type="slidenum">
              <a:rPr lang="vi-VN" smtClean="0"/>
              <a:t>‹#›</a:t>
            </a:fld>
            <a:endParaRPr lang="vi-VN"/>
          </a:p>
        </p:txBody>
      </p:sp>
    </p:spTree>
    <p:extLst>
      <p:ext uri="{BB962C8B-B14F-4D97-AF65-F5344CB8AC3E}">
        <p14:creationId xmlns:p14="http://schemas.microsoft.com/office/powerpoint/2010/main" val="882641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4BAE93-2918-4BB3-A32A-365B5C25B4C8}" type="datetime1">
              <a:rPr lang="vi-VN" smtClean="0"/>
              <a:t>14/01/2024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4B5E362-469B-43B9-A133-178F0BAD0EDC}" type="slidenum">
              <a:rPr lang="vi-VN" smtClean="0"/>
              <a:t>‹#›</a:t>
            </a:fld>
            <a:endParaRPr lang="vi-VN"/>
          </a:p>
        </p:txBody>
      </p:sp>
    </p:spTree>
    <p:extLst>
      <p:ext uri="{BB962C8B-B14F-4D97-AF65-F5344CB8AC3E}">
        <p14:creationId xmlns:p14="http://schemas.microsoft.com/office/powerpoint/2010/main" val="1562245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183C6B0-0F18-43A0-A7CA-C56534CBECF7}" type="datetime1">
              <a:rPr lang="vi-VN" smtClean="0"/>
              <a:t>14/01/2024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4B5E362-469B-43B9-A133-178F0BAD0EDC}" type="slidenum">
              <a:rPr lang="vi-VN" smtClean="0"/>
              <a:t>‹#›</a:t>
            </a:fld>
            <a:endParaRPr lang="vi-VN"/>
          </a:p>
        </p:txBody>
      </p:sp>
    </p:spTree>
    <p:extLst>
      <p:ext uri="{BB962C8B-B14F-4D97-AF65-F5344CB8AC3E}">
        <p14:creationId xmlns:p14="http://schemas.microsoft.com/office/powerpoint/2010/main" val="4190257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FBCD8A-5C2A-4326-AECF-EE2F9EA8811D}" type="datetime1">
              <a:rPr lang="vi-VN" smtClean="0"/>
              <a:t>14/01/2024</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E4B5E362-469B-43B9-A133-178F0BAD0EDC}" type="slidenum">
              <a:rPr lang="vi-VN" smtClean="0"/>
              <a:t>‹#›</a:t>
            </a:fld>
            <a:endParaRPr lang="vi-VN"/>
          </a:p>
        </p:txBody>
      </p:sp>
    </p:spTree>
    <p:extLst>
      <p:ext uri="{BB962C8B-B14F-4D97-AF65-F5344CB8AC3E}">
        <p14:creationId xmlns:p14="http://schemas.microsoft.com/office/powerpoint/2010/main" val="1300404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67E8C9-50C7-4013-BF23-7E371C44A07E}" type="datetime1">
              <a:rPr lang="vi-VN" smtClean="0"/>
              <a:t>14/01/2024</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E4B5E362-469B-43B9-A133-178F0BAD0EDC}" type="slidenum">
              <a:rPr lang="vi-VN" smtClean="0"/>
              <a:t>‹#›</a:t>
            </a:fld>
            <a:endParaRPr lang="vi-VN"/>
          </a:p>
        </p:txBody>
      </p:sp>
    </p:spTree>
    <p:extLst>
      <p:ext uri="{BB962C8B-B14F-4D97-AF65-F5344CB8AC3E}">
        <p14:creationId xmlns:p14="http://schemas.microsoft.com/office/powerpoint/2010/main" val="698775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AC82EC-CF73-4D45-BF5E-6BF0A32BE05D}" type="datetime1">
              <a:rPr lang="vi-VN" smtClean="0"/>
              <a:t>14/01/2024</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E4B5E362-469B-43B9-A133-178F0BAD0EDC}" type="slidenum">
              <a:rPr lang="vi-VN" smtClean="0"/>
              <a:t>‹#›</a:t>
            </a:fld>
            <a:endParaRPr lang="vi-VN"/>
          </a:p>
        </p:txBody>
      </p:sp>
    </p:spTree>
    <p:extLst>
      <p:ext uri="{BB962C8B-B14F-4D97-AF65-F5344CB8AC3E}">
        <p14:creationId xmlns:p14="http://schemas.microsoft.com/office/powerpoint/2010/main" val="1542515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80B9A4-E1F2-4EDC-B568-057E082D5932}" type="datetime1">
              <a:rPr lang="vi-VN" smtClean="0"/>
              <a:t>14/01/2024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4B5E362-469B-43B9-A133-178F0BAD0EDC}" type="slidenum">
              <a:rPr lang="vi-VN" smtClean="0"/>
              <a:t>‹#›</a:t>
            </a:fld>
            <a:endParaRPr lang="vi-VN"/>
          </a:p>
        </p:txBody>
      </p:sp>
    </p:spTree>
    <p:extLst>
      <p:ext uri="{BB962C8B-B14F-4D97-AF65-F5344CB8AC3E}">
        <p14:creationId xmlns:p14="http://schemas.microsoft.com/office/powerpoint/2010/main" val="3885949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0F6127-24AD-44C4-B684-1180AD549087}" type="datetime1">
              <a:rPr lang="vi-VN" smtClean="0"/>
              <a:t>14/01/2024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4B5E362-469B-43B9-A133-178F0BAD0EDC}" type="slidenum">
              <a:rPr lang="vi-VN" smtClean="0"/>
              <a:t>‹#›</a:t>
            </a:fld>
            <a:endParaRPr lang="vi-VN"/>
          </a:p>
        </p:txBody>
      </p:sp>
    </p:spTree>
    <p:extLst>
      <p:ext uri="{BB962C8B-B14F-4D97-AF65-F5344CB8AC3E}">
        <p14:creationId xmlns:p14="http://schemas.microsoft.com/office/powerpoint/2010/main" val="3686879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52F71-38A6-440C-B1B5-85F3E7CF0B14}" type="datetime1">
              <a:rPr lang="vi-VN" smtClean="0"/>
              <a:t>14/01/2024</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B5E362-469B-43B9-A133-178F0BAD0EDC}" type="slidenum">
              <a:rPr lang="vi-VN" smtClean="0"/>
              <a:t>‹#›</a:t>
            </a:fld>
            <a:endParaRPr lang="vi-VN"/>
          </a:p>
        </p:txBody>
      </p:sp>
    </p:spTree>
    <p:extLst>
      <p:ext uri="{BB962C8B-B14F-4D97-AF65-F5344CB8AC3E}">
        <p14:creationId xmlns:p14="http://schemas.microsoft.com/office/powerpoint/2010/main" val="424531913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2.png"/><Relationship Id="rId2" Type="http://schemas.openxmlformats.org/officeDocument/2006/relationships/diagramData" Target="../diagrams/data10.xml"/><Relationship Id="rId1" Type="http://schemas.openxmlformats.org/officeDocument/2006/relationships/slideLayout" Target="../slideLayouts/slideLayout1.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1.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3.png"/><Relationship Id="rId2" Type="http://schemas.openxmlformats.org/officeDocument/2006/relationships/diagramData" Target="../diagrams/data13.xml"/><Relationship Id="rId1" Type="http://schemas.openxmlformats.org/officeDocument/2006/relationships/slideLayout" Target="../slideLayouts/slideLayout1.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4.png"/><Relationship Id="rId2" Type="http://schemas.openxmlformats.org/officeDocument/2006/relationships/diagramData" Target="../diagrams/data14.xml"/><Relationship Id="rId1" Type="http://schemas.openxmlformats.org/officeDocument/2006/relationships/slideLayout" Target="../slideLayouts/slideLayout1.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5.png"/><Relationship Id="rId2" Type="http://schemas.openxmlformats.org/officeDocument/2006/relationships/diagramData" Target="../diagrams/data15.xml"/><Relationship Id="rId1" Type="http://schemas.openxmlformats.org/officeDocument/2006/relationships/slideLayout" Target="../slideLayouts/slideLayout1.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1.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1.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8.xml"/><Relationship Id="rId7" Type="http://schemas.openxmlformats.org/officeDocument/2006/relationships/image" Target="../media/image6.jpeg"/><Relationship Id="rId2" Type="http://schemas.openxmlformats.org/officeDocument/2006/relationships/diagramData" Target="../diagrams/data18.xml"/><Relationship Id="rId1" Type="http://schemas.openxmlformats.org/officeDocument/2006/relationships/slideLayout" Target="../slideLayouts/slideLayout1.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diagramLayout" Target="../diagrams/layout19.xml"/><Relationship Id="rId7" Type="http://schemas.openxmlformats.org/officeDocument/2006/relationships/diagramData" Target="../diagrams/data20.xml"/><Relationship Id="rId2" Type="http://schemas.openxmlformats.org/officeDocument/2006/relationships/diagramData" Target="../diagrams/data19.xml"/><Relationship Id="rId1" Type="http://schemas.openxmlformats.org/officeDocument/2006/relationships/slideLayout" Target="../slideLayouts/slideLayout1.xml"/><Relationship Id="rId6" Type="http://schemas.microsoft.com/office/2007/relationships/diagramDrawing" Target="../diagrams/drawing19.xml"/><Relationship Id="rId11" Type="http://schemas.microsoft.com/office/2007/relationships/diagramDrawing" Target="../diagrams/drawing20.xml"/><Relationship Id="rId5" Type="http://schemas.openxmlformats.org/officeDocument/2006/relationships/diagramColors" Target="../diagrams/colors19.xml"/><Relationship Id="rId10" Type="http://schemas.openxmlformats.org/officeDocument/2006/relationships/diagramColors" Target="../diagrams/colors20.xml"/><Relationship Id="rId4" Type="http://schemas.openxmlformats.org/officeDocument/2006/relationships/diagramQuickStyle" Target="../diagrams/quickStyle19.xml"/><Relationship Id="rId9" Type="http://schemas.openxmlformats.org/officeDocument/2006/relationships/diagramQuickStyle" Target="../diagrams/quickStyle20.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1.xml"/><Relationship Id="rId7" Type="http://schemas.openxmlformats.org/officeDocument/2006/relationships/image" Target="../media/image7.png"/><Relationship Id="rId2" Type="http://schemas.openxmlformats.org/officeDocument/2006/relationships/diagramData" Target="../diagrams/data21.xml"/><Relationship Id="rId1" Type="http://schemas.openxmlformats.org/officeDocument/2006/relationships/slideLayout" Target="../slideLayouts/slideLayout1.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diagramLayout" Target="../diagrams/layout22.xml"/><Relationship Id="rId7" Type="http://schemas.openxmlformats.org/officeDocument/2006/relationships/diagramData" Target="../diagrams/data23.xml"/><Relationship Id="rId2" Type="http://schemas.openxmlformats.org/officeDocument/2006/relationships/diagramData" Target="../diagrams/data22.xml"/><Relationship Id="rId1" Type="http://schemas.openxmlformats.org/officeDocument/2006/relationships/slideLayout" Target="../slideLayouts/slideLayout1.xml"/><Relationship Id="rId6" Type="http://schemas.microsoft.com/office/2007/relationships/diagramDrawing" Target="../diagrams/drawing22.xml"/><Relationship Id="rId11" Type="http://schemas.microsoft.com/office/2007/relationships/diagramDrawing" Target="../diagrams/drawing23.xml"/><Relationship Id="rId5" Type="http://schemas.openxmlformats.org/officeDocument/2006/relationships/diagramColors" Target="../diagrams/colors22.xml"/><Relationship Id="rId10" Type="http://schemas.openxmlformats.org/officeDocument/2006/relationships/diagramColors" Target="../diagrams/colors23.xml"/><Relationship Id="rId4" Type="http://schemas.openxmlformats.org/officeDocument/2006/relationships/diagramQuickStyle" Target="../diagrams/quickStyle22.xml"/><Relationship Id="rId9" Type="http://schemas.openxmlformats.org/officeDocument/2006/relationships/diagramQuickStyle" Target="../diagrams/quickStyle23.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25.xml"/><Relationship Id="rId13" Type="http://schemas.openxmlformats.org/officeDocument/2006/relationships/diagramLayout" Target="../diagrams/layout26.xml"/><Relationship Id="rId3" Type="http://schemas.openxmlformats.org/officeDocument/2006/relationships/diagramLayout" Target="../diagrams/layout24.xml"/><Relationship Id="rId7" Type="http://schemas.openxmlformats.org/officeDocument/2006/relationships/diagramData" Target="../diagrams/data25.xml"/><Relationship Id="rId12" Type="http://schemas.openxmlformats.org/officeDocument/2006/relationships/diagramData" Target="../diagrams/data26.xml"/><Relationship Id="rId2" Type="http://schemas.openxmlformats.org/officeDocument/2006/relationships/diagramData" Target="../diagrams/data24.xml"/><Relationship Id="rId16" Type="http://schemas.microsoft.com/office/2007/relationships/diagramDrawing" Target="../diagrams/drawing26.xml"/><Relationship Id="rId1" Type="http://schemas.openxmlformats.org/officeDocument/2006/relationships/slideLayout" Target="../slideLayouts/slideLayout1.xml"/><Relationship Id="rId6" Type="http://schemas.microsoft.com/office/2007/relationships/diagramDrawing" Target="../diagrams/drawing24.xml"/><Relationship Id="rId11" Type="http://schemas.microsoft.com/office/2007/relationships/diagramDrawing" Target="../diagrams/drawing25.xml"/><Relationship Id="rId5" Type="http://schemas.openxmlformats.org/officeDocument/2006/relationships/diagramColors" Target="../diagrams/colors24.xml"/><Relationship Id="rId15" Type="http://schemas.openxmlformats.org/officeDocument/2006/relationships/diagramColors" Target="../diagrams/colors26.xml"/><Relationship Id="rId10" Type="http://schemas.openxmlformats.org/officeDocument/2006/relationships/diagramColors" Target="../diagrams/colors25.xml"/><Relationship Id="rId4" Type="http://schemas.openxmlformats.org/officeDocument/2006/relationships/diagramQuickStyle" Target="../diagrams/quickStyle24.xml"/><Relationship Id="rId9" Type="http://schemas.openxmlformats.org/officeDocument/2006/relationships/diagramQuickStyle" Target="../diagrams/quickStyle25.xml"/><Relationship Id="rId14" Type="http://schemas.openxmlformats.org/officeDocument/2006/relationships/diagramQuickStyle" Target="../diagrams/quickStyle26.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28.xml"/><Relationship Id="rId3" Type="http://schemas.openxmlformats.org/officeDocument/2006/relationships/diagramLayout" Target="../diagrams/layout27.xml"/><Relationship Id="rId7" Type="http://schemas.openxmlformats.org/officeDocument/2006/relationships/diagramData" Target="../diagrams/data28.xml"/><Relationship Id="rId12" Type="http://schemas.openxmlformats.org/officeDocument/2006/relationships/image" Target="../media/image8.png"/><Relationship Id="rId2" Type="http://schemas.openxmlformats.org/officeDocument/2006/relationships/diagramData" Target="../diagrams/data27.xml"/><Relationship Id="rId1" Type="http://schemas.openxmlformats.org/officeDocument/2006/relationships/slideLayout" Target="../slideLayouts/slideLayout1.xml"/><Relationship Id="rId6" Type="http://schemas.microsoft.com/office/2007/relationships/diagramDrawing" Target="../diagrams/drawing27.xml"/><Relationship Id="rId11" Type="http://schemas.microsoft.com/office/2007/relationships/diagramDrawing" Target="../diagrams/drawing28.xml"/><Relationship Id="rId5" Type="http://schemas.openxmlformats.org/officeDocument/2006/relationships/diagramColors" Target="../diagrams/colors27.xml"/><Relationship Id="rId10" Type="http://schemas.openxmlformats.org/officeDocument/2006/relationships/diagramColors" Target="../diagrams/colors28.xml"/><Relationship Id="rId4" Type="http://schemas.openxmlformats.org/officeDocument/2006/relationships/diagramQuickStyle" Target="../diagrams/quickStyle27.xml"/><Relationship Id="rId9" Type="http://schemas.openxmlformats.org/officeDocument/2006/relationships/diagramQuickStyle" Target="../diagrams/quickStyle28.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1.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31.xml"/><Relationship Id="rId3" Type="http://schemas.openxmlformats.org/officeDocument/2006/relationships/diagramLayout" Target="../diagrams/layout30.xml"/><Relationship Id="rId7" Type="http://schemas.openxmlformats.org/officeDocument/2006/relationships/diagramData" Target="../diagrams/data31.xml"/><Relationship Id="rId2" Type="http://schemas.openxmlformats.org/officeDocument/2006/relationships/diagramData" Target="../diagrams/data30.xml"/><Relationship Id="rId1" Type="http://schemas.openxmlformats.org/officeDocument/2006/relationships/slideLayout" Target="../slideLayouts/slideLayout1.xml"/><Relationship Id="rId6" Type="http://schemas.microsoft.com/office/2007/relationships/diagramDrawing" Target="../diagrams/drawing30.xml"/><Relationship Id="rId11" Type="http://schemas.microsoft.com/office/2007/relationships/diagramDrawing" Target="../diagrams/drawing31.xml"/><Relationship Id="rId5" Type="http://schemas.openxmlformats.org/officeDocument/2006/relationships/diagramColors" Target="../diagrams/colors30.xml"/><Relationship Id="rId10" Type="http://schemas.openxmlformats.org/officeDocument/2006/relationships/diagramColors" Target="../diagrams/colors31.xml"/><Relationship Id="rId4" Type="http://schemas.openxmlformats.org/officeDocument/2006/relationships/diagramQuickStyle" Target="../diagrams/quickStyle30.xml"/><Relationship Id="rId9" Type="http://schemas.openxmlformats.org/officeDocument/2006/relationships/diagramQuickStyle" Target="../diagrams/quickStyle31.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33.xml"/><Relationship Id="rId3" Type="http://schemas.openxmlformats.org/officeDocument/2006/relationships/diagramLayout" Target="../diagrams/layout32.xml"/><Relationship Id="rId7" Type="http://schemas.openxmlformats.org/officeDocument/2006/relationships/diagramData" Target="../diagrams/data33.xml"/><Relationship Id="rId2" Type="http://schemas.openxmlformats.org/officeDocument/2006/relationships/diagramData" Target="../diagrams/data32.xml"/><Relationship Id="rId1" Type="http://schemas.openxmlformats.org/officeDocument/2006/relationships/slideLayout" Target="../slideLayouts/slideLayout1.xml"/><Relationship Id="rId6" Type="http://schemas.microsoft.com/office/2007/relationships/diagramDrawing" Target="../diagrams/drawing32.xml"/><Relationship Id="rId11" Type="http://schemas.microsoft.com/office/2007/relationships/diagramDrawing" Target="../diagrams/drawing33.xml"/><Relationship Id="rId5" Type="http://schemas.openxmlformats.org/officeDocument/2006/relationships/diagramColors" Target="../diagrams/colors32.xml"/><Relationship Id="rId10" Type="http://schemas.openxmlformats.org/officeDocument/2006/relationships/diagramColors" Target="../diagrams/colors33.xml"/><Relationship Id="rId4" Type="http://schemas.openxmlformats.org/officeDocument/2006/relationships/diagramQuickStyle" Target="../diagrams/quickStyle32.xml"/><Relationship Id="rId9" Type="http://schemas.openxmlformats.org/officeDocument/2006/relationships/diagramQuickStyle" Target="../diagrams/quickStyle33.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4.xml"/><Relationship Id="rId7" Type="http://schemas.microsoft.com/office/2007/relationships/diagramDrawing" Target="../diagrams/drawing34.xml"/><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diagramColors" Target="../diagrams/colors34.xml"/><Relationship Id="rId5" Type="http://schemas.openxmlformats.org/officeDocument/2006/relationships/diagramQuickStyle" Target="../diagrams/quickStyle34.xml"/><Relationship Id="rId4" Type="http://schemas.openxmlformats.org/officeDocument/2006/relationships/diagramLayout" Target="../diagrams/layout34.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5.xml"/><Relationship Id="rId7" Type="http://schemas.openxmlformats.org/officeDocument/2006/relationships/image" Target="../media/image9.png"/><Relationship Id="rId2" Type="http://schemas.openxmlformats.org/officeDocument/2006/relationships/diagramData" Target="../diagrams/data35.xml"/><Relationship Id="rId1" Type="http://schemas.openxmlformats.org/officeDocument/2006/relationships/slideLayout" Target="../slideLayouts/slideLayout1.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1.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37.xml"/><Relationship Id="rId2" Type="http://schemas.openxmlformats.org/officeDocument/2006/relationships/diagramData" Target="../diagrams/data37.xml"/><Relationship Id="rId1" Type="http://schemas.openxmlformats.org/officeDocument/2006/relationships/slideLayout" Target="../slideLayouts/slideLayout1.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1.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DB8CFF3-B227-E876-FD8C-7BFDA55DDD06}"/>
              </a:ext>
            </a:extLst>
          </p:cNvPr>
          <p:cNvSpPr>
            <a:spLocks noGrp="1"/>
          </p:cNvSpPr>
          <p:nvPr>
            <p:ph type="ctrTitle"/>
          </p:nvPr>
        </p:nvSpPr>
        <p:spPr>
          <a:xfrm>
            <a:off x="1463488" y="457200"/>
            <a:ext cx="9144000" cy="840442"/>
          </a:xfrm>
        </p:spPr>
        <p:txBody>
          <a:bodyPr>
            <a:normAutofit fontScale="90000"/>
          </a:bodyPr>
          <a:lstStyle/>
          <a:p>
            <a:pPr algn="ctr">
              <a:lnSpc>
                <a:spcPct val="150000"/>
              </a:lnSpc>
            </a:pPr>
            <a:r>
              <a:rPr lang="en-US" sz="1800" b="1">
                <a:effectLst/>
                <a:latin typeface="Times New Roman" panose="02020603050405020304" pitchFamily="18" charset="0"/>
                <a:ea typeface="Times New Roman" panose="02020603050405020304" pitchFamily="18" charset="0"/>
              </a:rPr>
              <a:t>THỰC TẬP ĐỒ ÁN CƠ SỞ NGÀNH </a:t>
            </a:r>
            <a:br>
              <a:rPr lang="vi-VN" sz="1800">
                <a:effectLst/>
                <a:latin typeface="Times New Roman" panose="02020603050405020304" pitchFamily="18" charset="0"/>
                <a:ea typeface="Times New Roman" panose="02020603050405020304" pitchFamily="18" charset="0"/>
              </a:rPr>
            </a:br>
            <a:r>
              <a:rPr lang="en-US" sz="1800" b="1">
                <a:effectLst/>
                <a:latin typeface="Times New Roman" panose="02020603050405020304" pitchFamily="18" charset="0"/>
                <a:ea typeface="Times New Roman" panose="02020603050405020304" pitchFamily="18" charset="0"/>
              </a:rPr>
              <a:t>HỌC KỲ 1, NĂM HỌC 2023-2024</a:t>
            </a:r>
            <a:endParaRPr lang="vi-VN" sz="1800">
              <a:effectLst/>
              <a:latin typeface="Times New Roman" panose="02020603050405020304" pitchFamily="18" charset="0"/>
              <a:ea typeface="Times New Roman" panose="02020603050405020304" pitchFamily="18" charset="0"/>
            </a:endParaRPr>
          </a:p>
        </p:txBody>
      </p:sp>
      <p:sp>
        <p:nvSpPr>
          <p:cNvPr id="3" name="Tiêu đề phụ 2">
            <a:extLst>
              <a:ext uri="{FF2B5EF4-FFF2-40B4-BE49-F238E27FC236}">
                <a16:creationId xmlns:a16="http://schemas.microsoft.com/office/drawing/2014/main" id="{3F9235B5-4F7F-1AA1-BCAB-1A7ADA5F04DE}"/>
              </a:ext>
            </a:extLst>
          </p:cNvPr>
          <p:cNvSpPr>
            <a:spLocks noGrp="1"/>
          </p:cNvSpPr>
          <p:nvPr>
            <p:ph type="subTitle" idx="1"/>
          </p:nvPr>
        </p:nvSpPr>
        <p:spPr>
          <a:xfrm>
            <a:off x="1524000" y="2851875"/>
            <a:ext cx="9144000" cy="760087"/>
          </a:xfrm>
        </p:spPr>
        <p:txBody>
          <a:bodyPr>
            <a:normAutofit/>
          </a:bodyPr>
          <a:lstStyle/>
          <a:p>
            <a:r>
              <a:rPr lang="en-US" sz="3500" b="1">
                <a:effectLst/>
                <a:latin typeface="Times New Roman" panose="02020603050405020304" pitchFamily="18" charset="0"/>
                <a:ea typeface="Times New Roman" panose="02020603050405020304" pitchFamily="18" charset="0"/>
              </a:rPr>
              <a:t>XÂY DỰNG WEBSITE BÁN MÁY TÍNH</a:t>
            </a:r>
            <a:endParaRPr lang="vi-VN" sz="3500">
              <a:effectLst/>
              <a:latin typeface="Times New Roman" panose="02020603050405020304" pitchFamily="18" charset="0"/>
              <a:ea typeface="Times New Roman" panose="02020603050405020304" pitchFamily="18" charset="0"/>
            </a:endParaRPr>
          </a:p>
          <a:p>
            <a:endParaRPr lang="vi-VN" sz="3500"/>
          </a:p>
        </p:txBody>
      </p:sp>
      <p:sp>
        <p:nvSpPr>
          <p:cNvPr id="4" name="Hộp Văn bản 3">
            <a:extLst>
              <a:ext uri="{FF2B5EF4-FFF2-40B4-BE49-F238E27FC236}">
                <a16:creationId xmlns:a16="http://schemas.microsoft.com/office/drawing/2014/main" id="{3C2E5F76-8B9C-265C-672D-DF7285E0858E}"/>
              </a:ext>
            </a:extLst>
          </p:cNvPr>
          <p:cNvSpPr txBox="1"/>
          <p:nvPr/>
        </p:nvSpPr>
        <p:spPr>
          <a:xfrm>
            <a:off x="1339909" y="4031529"/>
            <a:ext cx="2595094" cy="923330"/>
          </a:xfrm>
          <a:prstGeom prst="rect">
            <a:avLst/>
          </a:prstGeom>
          <a:noFill/>
        </p:spPr>
        <p:txBody>
          <a:bodyPr wrap="square" rtlCol="0">
            <a:spAutoFit/>
          </a:bodyPr>
          <a:lstStyle/>
          <a:p>
            <a:r>
              <a:rPr lang="en-US" sz="1800" i="1" err="1">
                <a:effectLst/>
                <a:latin typeface="Times New Roman" panose="02020603050405020304" pitchFamily="18" charset="0"/>
                <a:ea typeface="Times New Roman" panose="02020603050405020304" pitchFamily="18" charset="0"/>
              </a:rPr>
              <a:t>Giáo</a:t>
            </a:r>
            <a:r>
              <a:rPr lang="en-US" sz="1800" i="1">
                <a:effectLst/>
                <a:latin typeface="Times New Roman" panose="02020603050405020304" pitchFamily="18" charset="0"/>
                <a:ea typeface="Times New Roman" panose="02020603050405020304" pitchFamily="18" charset="0"/>
              </a:rPr>
              <a:t> </a:t>
            </a:r>
            <a:r>
              <a:rPr lang="en-US" sz="1800" i="1" err="1">
                <a:effectLst/>
                <a:latin typeface="Times New Roman" panose="02020603050405020304" pitchFamily="18" charset="0"/>
                <a:ea typeface="Times New Roman" panose="02020603050405020304" pitchFamily="18" charset="0"/>
              </a:rPr>
              <a:t>viên</a:t>
            </a:r>
            <a:r>
              <a:rPr lang="en-US" sz="1800" i="1">
                <a:effectLst/>
                <a:latin typeface="Times New Roman" panose="02020603050405020304" pitchFamily="18" charset="0"/>
                <a:ea typeface="Times New Roman" panose="02020603050405020304" pitchFamily="18" charset="0"/>
              </a:rPr>
              <a:t> </a:t>
            </a:r>
            <a:r>
              <a:rPr lang="en-US" sz="1800" i="1" err="1">
                <a:effectLst/>
                <a:latin typeface="Times New Roman" panose="02020603050405020304" pitchFamily="18" charset="0"/>
                <a:ea typeface="Times New Roman" panose="02020603050405020304" pitchFamily="18" charset="0"/>
              </a:rPr>
              <a:t>hướng</a:t>
            </a:r>
            <a:r>
              <a:rPr lang="en-US" sz="1800" i="1">
                <a:effectLst/>
                <a:latin typeface="Times New Roman" panose="02020603050405020304" pitchFamily="18" charset="0"/>
                <a:ea typeface="Times New Roman" panose="02020603050405020304" pitchFamily="18" charset="0"/>
              </a:rPr>
              <a:t> </a:t>
            </a:r>
            <a:r>
              <a:rPr lang="en-US" sz="1800" i="1" err="1">
                <a:effectLst/>
                <a:latin typeface="Times New Roman" panose="02020603050405020304" pitchFamily="18" charset="0"/>
                <a:ea typeface="Times New Roman" panose="02020603050405020304" pitchFamily="18" charset="0"/>
              </a:rPr>
              <a:t>dẫn</a:t>
            </a:r>
            <a:r>
              <a:rPr lang="en-US" sz="1800" i="1">
                <a:effectLst/>
                <a:latin typeface="Times New Roman" panose="02020603050405020304" pitchFamily="18" charset="0"/>
                <a:ea typeface="Times New Roman" panose="02020603050405020304" pitchFamily="18" charset="0"/>
              </a:rPr>
              <a:t>:</a:t>
            </a:r>
            <a:endParaRPr lang="vi-VN" sz="1800">
              <a:effectLst/>
              <a:latin typeface="Times New Roman" panose="02020603050405020304" pitchFamily="18" charset="0"/>
              <a:ea typeface="Times New Roman" panose="02020603050405020304" pitchFamily="18" charset="0"/>
            </a:endParaRPr>
          </a:p>
          <a:p>
            <a:r>
              <a:rPr lang="en-US" sz="1800">
                <a:effectLst/>
                <a:latin typeface="Times New Roman" panose="02020603050405020304" pitchFamily="18" charset="0"/>
                <a:ea typeface="Times New Roman" panose="02020603050405020304" pitchFamily="18" charset="0"/>
              </a:rPr>
              <a:t>ThS Võ Thành C</a:t>
            </a:r>
            <a:endParaRPr lang="vi-VN" sz="1800">
              <a:effectLst/>
              <a:latin typeface="Times New Roman" panose="02020603050405020304" pitchFamily="18" charset="0"/>
              <a:ea typeface="Times New Roman" panose="02020603050405020304" pitchFamily="18" charset="0"/>
            </a:endParaRPr>
          </a:p>
          <a:p>
            <a:endParaRPr lang="vi-VN"/>
          </a:p>
        </p:txBody>
      </p:sp>
      <p:sp>
        <p:nvSpPr>
          <p:cNvPr id="5" name="Hộp Văn bản 4">
            <a:extLst>
              <a:ext uri="{FF2B5EF4-FFF2-40B4-BE49-F238E27FC236}">
                <a16:creationId xmlns:a16="http://schemas.microsoft.com/office/drawing/2014/main" id="{0B6EF8CB-57AF-DF7B-34A3-90826659CB90}"/>
              </a:ext>
            </a:extLst>
          </p:cNvPr>
          <p:cNvSpPr txBox="1"/>
          <p:nvPr/>
        </p:nvSpPr>
        <p:spPr>
          <a:xfrm>
            <a:off x="8440797" y="4037317"/>
            <a:ext cx="3127779" cy="1477328"/>
          </a:xfrm>
          <a:prstGeom prst="rect">
            <a:avLst/>
          </a:prstGeom>
          <a:noFill/>
        </p:spPr>
        <p:txBody>
          <a:bodyPr wrap="none" rtlCol="0">
            <a:spAutoFit/>
          </a:bodyPr>
          <a:lstStyle/>
          <a:p>
            <a:r>
              <a:rPr lang="en-US" sz="1800" i="1">
                <a:effectLst/>
                <a:latin typeface="Times New Roman" panose="02020603050405020304" pitchFamily="18" charset="0"/>
                <a:ea typeface="Times New Roman" panose="02020603050405020304" pitchFamily="18" charset="0"/>
              </a:rPr>
              <a:t>Sinh </a:t>
            </a:r>
            <a:r>
              <a:rPr lang="en-US" sz="1800" i="1" err="1">
                <a:effectLst/>
                <a:latin typeface="Times New Roman" panose="02020603050405020304" pitchFamily="18" charset="0"/>
                <a:ea typeface="Times New Roman" panose="02020603050405020304" pitchFamily="18" charset="0"/>
              </a:rPr>
              <a:t>viên</a:t>
            </a:r>
            <a:r>
              <a:rPr lang="en-US" sz="1800" i="1">
                <a:effectLst/>
                <a:latin typeface="Times New Roman" panose="02020603050405020304" pitchFamily="18" charset="0"/>
                <a:ea typeface="Times New Roman" panose="02020603050405020304" pitchFamily="18" charset="0"/>
              </a:rPr>
              <a:t> </a:t>
            </a:r>
            <a:r>
              <a:rPr lang="en-US" sz="1800" i="1" err="1">
                <a:effectLst/>
                <a:latin typeface="Times New Roman" panose="02020603050405020304" pitchFamily="18" charset="0"/>
                <a:ea typeface="Times New Roman" panose="02020603050405020304" pitchFamily="18" charset="0"/>
              </a:rPr>
              <a:t>thực</a:t>
            </a:r>
            <a:r>
              <a:rPr lang="en-US" sz="1800" i="1">
                <a:effectLst/>
                <a:latin typeface="Times New Roman" panose="02020603050405020304" pitchFamily="18" charset="0"/>
                <a:ea typeface="Times New Roman" panose="02020603050405020304" pitchFamily="18" charset="0"/>
              </a:rPr>
              <a:t> </a:t>
            </a:r>
            <a:r>
              <a:rPr lang="en-US" sz="1800" i="1" err="1">
                <a:effectLst/>
                <a:latin typeface="Times New Roman" panose="02020603050405020304" pitchFamily="18" charset="0"/>
                <a:ea typeface="Times New Roman" panose="02020603050405020304" pitchFamily="18" charset="0"/>
              </a:rPr>
              <a:t>hiện</a:t>
            </a:r>
            <a:r>
              <a:rPr lang="en-US" sz="1800" i="1">
                <a:effectLst/>
                <a:latin typeface="Times New Roman" panose="02020603050405020304" pitchFamily="18" charset="0"/>
                <a:ea typeface="Times New Roman" panose="02020603050405020304" pitchFamily="18" charset="0"/>
              </a:rPr>
              <a:t>:</a:t>
            </a:r>
            <a:endParaRPr lang="vi-VN" sz="1800">
              <a:effectLst/>
              <a:latin typeface="Times New Roman" panose="02020603050405020304" pitchFamily="18" charset="0"/>
              <a:ea typeface="Times New Roman" panose="02020603050405020304" pitchFamily="18" charset="0"/>
            </a:endParaRPr>
          </a:p>
          <a:p>
            <a:r>
              <a:rPr lang="en-US" sz="1800" err="1">
                <a:effectLst/>
                <a:latin typeface="Times New Roman" panose="02020603050405020304" pitchFamily="18" charset="0"/>
                <a:ea typeface="Times New Roman" panose="02020603050405020304" pitchFamily="18" charset="0"/>
              </a:rPr>
              <a:t>Họ</a:t>
            </a:r>
            <a:r>
              <a:rPr lang="en-US" sz="1800">
                <a:effectLst/>
                <a:latin typeface="Times New Roman" panose="02020603050405020304" pitchFamily="18" charset="0"/>
                <a:ea typeface="Times New Roman" panose="02020603050405020304" pitchFamily="18" charset="0"/>
              </a:rPr>
              <a:t> </a:t>
            </a:r>
            <a:r>
              <a:rPr lang="en-US" sz="1800" err="1">
                <a:effectLst/>
                <a:latin typeface="Times New Roman" panose="02020603050405020304" pitchFamily="18" charset="0"/>
                <a:ea typeface="Times New Roman" panose="02020603050405020304" pitchFamily="18" charset="0"/>
              </a:rPr>
              <a:t>tên</a:t>
            </a:r>
            <a:r>
              <a:rPr lang="en-US" sz="1800">
                <a:effectLst/>
                <a:latin typeface="Times New Roman" panose="02020603050405020304" pitchFamily="18" charset="0"/>
                <a:ea typeface="Times New Roman" panose="02020603050405020304" pitchFamily="18" charset="0"/>
              </a:rPr>
              <a:t>: Nguyễn Lâm Quốc Bảo</a:t>
            </a:r>
            <a:endParaRPr lang="vi-VN" sz="1800">
              <a:effectLst/>
              <a:latin typeface="Times New Roman" panose="02020603050405020304" pitchFamily="18" charset="0"/>
              <a:ea typeface="Times New Roman" panose="02020603050405020304" pitchFamily="18" charset="0"/>
            </a:endParaRPr>
          </a:p>
          <a:p>
            <a:r>
              <a:rPr lang="en-US" sz="1800">
                <a:effectLst/>
                <a:latin typeface="Times New Roman" panose="02020603050405020304" pitchFamily="18" charset="0"/>
                <a:ea typeface="Times New Roman" panose="02020603050405020304" pitchFamily="18" charset="0"/>
              </a:rPr>
              <a:t>MSSV:110121007</a:t>
            </a:r>
            <a:endParaRPr lang="vi-VN" sz="1800">
              <a:effectLst/>
              <a:latin typeface="Times New Roman" panose="02020603050405020304" pitchFamily="18" charset="0"/>
              <a:ea typeface="Times New Roman" panose="02020603050405020304" pitchFamily="18" charset="0"/>
            </a:endParaRPr>
          </a:p>
          <a:p>
            <a:r>
              <a:rPr lang="en-US" sz="1800">
                <a:effectLst/>
                <a:latin typeface="Times New Roman" panose="02020603050405020304" pitchFamily="18" charset="0"/>
                <a:ea typeface="Times New Roman" panose="02020603050405020304" pitchFamily="18" charset="0"/>
              </a:rPr>
              <a:t>Lớp:DA21TTA</a:t>
            </a:r>
            <a:endParaRPr lang="vi-VN" sz="1800">
              <a:effectLst/>
              <a:latin typeface="Times New Roman" panose="02020603050405020304" pitchFamily="18" charset="0"/>
              <a:ea typeface="Times New Roman" panose="02020603050405020304" pitchFamily="18" charset="0"/>
            </a:endParaRPr>
          </a:p>
          <a:p>
            <a:endParaRPr lang="vi-VN"/>
          </a:p>
        </p:txBody>
      </p:sp>
      <p:sp>
        <p:nvSpPr>
          <p:cNvPr id="6" name="Hộp Văn bản 5">
            <a:extLst>
              <a:ext uri="{FF2B5EF4-FFF2-40B4-BE49-F238E27FC236}">
                <a16:creationId xmlns:a16="http://schemas.microsoft.com/office/drawing/2014/main" id="{54CE5BFB-CC36-DD10-06A0-9DB3689EE244}"/>
              </a:ext>
            </a:extLst>
          </p:cNvPr>
          <p:cNvSpPr txBox="1"/>
          <p:nvPr/>
        </p:nvSpPr>
        <p:spPr>
          <a:xfrm>
            <a:off x="4654996" y="5754469"/>
            <a:ext cx="2882007" cy="646331"/>
          </a:xfrm>
          <a:prstGeom prst="rect">
            <a:avLst/>
          </a:prstGeom>
          <a:noFill/>
        </p:spPr>
        <p:txBody>
          <a:bodyPr wrap="none" rtlCol="0">
            <a:spAutoFit/>
          </a:bodyPr>
          <a:lstStyle/>
          <a:p>
            <a:r>
              <a:rPr lang="en-US" sz="1800" b="1" i="1" err="1">
                <a:effectLst/>
                <a:latin typeface="Times New Roman" panose="02020603050405020304" pitchFamily="18" charset="0"/>
                <a:ea typeface="Times New Roman" panose="02020603050405020304" pitchFamily="18" charset="0"/>
              </a:rPr>
              <a:t>Trà</a:t>
            </a:r>
            <a:r>
              <a:rPr lang="en-US" sz="1800" b="1" i="1">
                <a:effectLst/>
                <a:latin typeface="Times New Roman" panose="02020603050405020304" pitchFamily="18" charset="0"/>
                <a:ea typeface="Times New Roman" panose="02020603050405020304" pitchFamily="18" charset="0"/>
              </a:rPr>
              <a:t> Vinh, tháng 1 năm 2024</a:t>
            </a:r>
            <a:endParaRPr lang="vi-VN" sz="1800">
              <a:effectLst/>
              <a:latin typeface="Times New Roman" panose="02020603050405020304" pitchFamily="18" charset="0"/>
              <a:ea typeface="Times New Roman" panose="02020603050405020304" pitchFamily="18" charset="0"/>
            </a:endParaRPr>
          </a:p>
          <a:p>
            <a:endParaRPr lang="vi-VN"/>
          </a:p>
        </p:txBody>
      </p:sp>
      <p:pic>
        <p:nvPicPr>
          <p:cNvPr id="1026" name="Picture 2">
            <a:extLst>
              <a:ext uri="{FF2B5EF4-FFF2-40B4-BE49-F238E27FC236}">
                <a16:creationId xmlns:a16="http://schemas.microsoft.com/office/drawing/2014/main" id="{16177426-8579-4FE0-9446-59AD976515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1537256"/>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a:extLst>
              <a:ext uri="{FF2B5EF4-FFF2-40B4-BE49-F238E27FC236}">
                <a16:creationId xmlns:a16="http://schemas.microsoft.com/office/drawing/2014/main" id="{6AFECD8E-C4EC-4A63-8982-6B33E716C05D}"/>
              </a:ext>
            </a:extLst>
          </p:cNvPr>
          <p:cNvSpPr>
            <a:spLocks noGrp="1"/>
          </p:cNvSpPr>
          <p:nvPr>
            <p:ph type="sldNum" sz="quarter" idx="12"/>
          </p:nvPr>
        </p:nvSpPr>
        <p:spPr/>
        <p:txBody>
          <a:bodyPr/>
          <a:lstStyle/>
          <a:p>
            <a:fld id="{E4B5E362-469B-43B9-A133-178F0BAD0EDC}" type="slidenum">
              <a:rPr lang="vi-VN" smtClean="0"/>
              <a:t>1</a:t>
            </a:fld>
            <a:endParaRPr lang="vi-VN"/>
          </a:p>
        </p:txBody>
      </p:sp>
    </p:spTree>
    <p:extLst>
      <p:ext uri="{BB962C8B-B14F-4D97-AF65-F5344CB8AC3E}">
        <p14:creationId xmlns:p14="http://schemas.microsoft.com/office/powerpoint/2010/main" val="16978679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24000" y="690920"/>
            <a:ext cx="9144000" cy="477837"/>
          </a:xfrm>
        </p:spPr>
        <p:txBody>
          <a:bodyPr>
            <a:noAutofit/>
          </a:bodyPr>
          <a:lstStyle/>
          <a:p>
            <a:r>
              <a:rPr lang="en-US" sz="3200" b="1">
                <a:latin typeface="Times New Roman" panose="02020603050405020304" pitchFamily="18" charset="0"/>
                <a:cs typeface="Times New Roman" panose="02020603050405020304" pitchFamily="18" charset="0"/>
              </a:rPr>
              <a:t>CHƯƠNG 2: NGHIÊN CỨU LÝ THUYẾT</a:t>
            </a:r>
            <a:endParaRPr lang="vi-VN" sz="3200" b="1">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0387B018-9DA0-4D8A-9FBA-804D33283134}"/>
              </a:ext>
            </a:extLst>
          </p:cNvPr>
          <p:cNvGraphicFramePr/>
          <p:nvPr>
            <p:extLst>
              <p:ext uri="{D42A27DB-BD31-4B8C-83A1-F6EECF244321}">
                <p14:modId xmlns:p14="http://schemas.microsoft.com/office/powerpoint/2010/main" val="2981267571"/>
              </p:ext>
            </p:extLst>
          </p:nvPr>
        </p:nvGraphicFramePr>
        <p:xfrm>
          <a:off x="868017" y="1481344"/>
          <a:ext cx="10687879" cy="4786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1">
            <a:extLst>
              <a:ext uri="{FF2B5EF4-FFF2-40B4-BE49-F238E27FC236}">
                <a16:creationId xmlns:a16="http://schemas.microsoft.com/office/drawing/2014/main" id="{D8143EF4-C73B-4B93-8B39-5872C6D6FBE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11956" y="2654162"/>
            <a:ext cx="5572125" cy="306705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3" name="Slide Number Placeholder 2">
            <a:extLst>
              <a:ext uri="{FF2B5EF4-FFF2-40B4-BE49-F238E27FC236}">
                <a16:creationId xmlns:a16="http://schemas.microsoft.com/office/drawing/2014/main" id="{9BBD79BF-D858-4FA6-BA8F-DBD92697A721}"/>
              </a:ext>
            </a:extLst>
          </p:cNvPr>
          <p:cNvSpPr>
            <a:spLocks noGrp="1"/>
          </p:cNvSpPr>
          <p:nvPr>
            <p:ph type="sldNum" sz="quarter" idx="12"/>
          </p:nvPr>
        </p:nvSpPr>
        <p:spPr/>
        <p:txBody>
          <a:bodyPr/>
          <a:lstStyle/>
          <a:p>
            <a:fld id="{E4B5E362-469B-43B9-A133-178F0BAD0EDC}" type="slidenum">
              <a:rPr lang="vi-VN" smtClean="0"/>
              <a:t>10</a:t>
            </a:fld>
            <a:endParaRPr lang="vi-VN"/>
          </a:p>
        </p:txBody>
      </p:sp>
    </p:spTree>
    <p:extLst>
      <p:ext uri="{BB962C8B-B14F-4D97-AF65-F5344CB8AC3E}">
        <p14:creationId xmlns:p14="http://schemas.microsoft.com/office/powerpoint/2010/main" val="399213545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24000" y="690920"/>
            <a:ext cx="9144000" cy="477837"/>
          </a:xfrm>
        </p:spPr>
        <p:txBody>
          <a:bodyPr>
            <a:noAutofit/>
          </a:bodyPr>
          <a:lstStyle/>
          <a:p>
            <a:r>
              <a:rPr lang="en-US" sz="3200" b="1">
                <a:latin typeface="Times New Roman" panose="02020603050405020304" pitchFamily="18" charset="0"/>
                <a:cs typeface="Times New Roman" panose="02020603050405020304" pitchFamily="18" charset="0"/>
              </a:rPr>
              <a:t>CHƯƠNG 2: NGHIÊN CỨU LÝ THUYẾT</a:t>
            </a:r>
            <a:endParaRPr lang="vi-VN" sz="3200" b="1">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0387B018-9DA0-4D8A-9FBA-804D33283134}"/>
              </a:ext>
            </a:extLst>
          </p:cNvPr>
          <p:cNvGraphicFramePr/>
          <p:nvPr>
            <p:extLst>
              <p:ext uri="{D42A27DB-BD31-4B8C-83A1-F6EECF244321}">
                <p14:modId xmlns:p14="http://schemas.microsoft.com/office/powerpoint/2010/main" val="733068682"/>
              </p:ext>
            </p:extLst>
          </p:nvPr>
        </p:nvGraphicFramePr>
        <p:xfrm>
          <a:off x="868017" y="1404730"/>
          <a:ext cx="10455965" cy="20242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B8AA8428-DA02-46E5-B015-F80242C334DE}"/>
              </a:ext>
            </a:extLst>
          </p:cNvPr>
          <p:cNvGraphicFramePr/>
          <p:nvPr>
            <p:extLst>
              <p:ext uri="{D42A27DB-BD31-4B8C-83A1-F6EECF244321}">
                <p14:modId xmlns:p14="http://schemas.microsoft.com/office/powerpoint/2010/main" val="607449366"/>
              </p:ext>
            </p:extLst>
          </p:nvPr>
        </p:nvGraphicFramePr>
        <p:xfrm>
          <a:off x="868018" y="3428999"/>
          <a:ext cx="10455966" cy="290553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Slide Number Placeholder 2">
            <a:extLst>
              <a:ext uri="{FF2B5EF4-FFF2-40B4-BE49-F238E27FC236}">
                <a16:creationId xmlns:a16="http://schemas.microsoft.com/office/drawing/2014/main" id="{D9142454-35CB-435B-8BCC-5C9C6E17F998}"/>
              </a:ext>
            </a:extLst>
          </p:cNvPr>
          <p:cNvSpPr>
            <a:spLocks noGrp="1"/>
          </p:cNvSpPr>
          <p:nvPr>
            <p:ph type="sldNum" sz="quarter" idx="12"/>
          </p:nvPr>
        </p:nvSpPr>
        <p:spPr/>
        <p:txBody>
          <a:bodyPr/>
          <a:lstStyle/>
          <a:p>
            <a:fld id="{E4B5E362-469B-43B9-A133-178F0BAD0EDC}" type="slidenum">
              <a:rPr lang="vi-VN" smtClean="0"/>
              <a:t>11</a:t>
            </a:fld>
            <a:endParaRPr lang="vi-VN"/>
          </a:p>
        </p:txBody>
      </p:sp>
    </p:spTree>
    <p:extLst>
      <p:ext uri="{BB962C8B-B14F-4D97-AF65-F5344CB8AC3E}">
        <p14:creationId xmlns:p14="http://schemas.microsoft.com/office/powerpoint/2010/main" val="160592762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24000" y="690920"/>
            <a:ext cx="9144000" cy="477837"/>
          </a:xfrm>
        </p:spPr>
        <p:txBody>
          <a:bodyPr>
            <a:noAutofit/>
          </a:bodyPr>
          <a:lstStyle/>
          <a:p>
            <a:r>
              <a:rPr lang="en-US" sz="3200" b="1">
                <a:latin typeface="Times New Roman" panose="02020603050405020304" pitchFamily="18" charset="0"/>
                <a:cs typeface="Times New Roman" panose="02020603050405020304" pitchFamily="18" charset="0"/>
              </a:rPr>
              <a:t>CHƯƠNG 2: NGHIÊN CỨU LÝ THUYẾT</a:t>
            </a:r>
            <a:endParaRPr lang="vi-VN" sz="3200" b="1">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0387B018-9DA0-4D8A-9FBA-804D33283134}"/>
              </a:ext>
            </a:extLst>
          </p:cNvPr>
          <p:cNvGraphicFramePr/>
          <p:nvPr>
            <p:extLst>
              <p:ext uri="{D42A27DB-BD31-4B8C-83A1-F6EECF244321}">
                <p14:modId xmlns:p14="http://schemas.microsoft.com/office/powerpoint/2010/main" val="3042560187"/>
              </p:ext>
            </p:extLst>
          </p:nvPr>
        </p:nvGraphicFramePr>
        <p:xfrm>
          <a:off x="868017" y="1481344"/>
          <a:ext cx="10687879" cy="4786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1">
            <a:extLst>
              <a:ext uri="{FF2B5EF4-FFF2-40B4-BE49-F238E27FC236}">
                <a16:creationId xmlns:a16="http://schemas.microsoft.com/office/drawing/2014/main" id="{3F77EC41-A6E3-4E47-9CE6-CE695028C34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2342319"/>
            <a:ext cx="5581650" cy="372427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3" name="Slide Number Placeholder 2">
            <a:extLst>
              <a:ext uri="{FF2B5EF4-FFF2-40B4-BE49-F238E27FC236}">
                <a16:creationId xmlns:a16="http://schemas.microsoft.com/office/drawing/2014/main" id="{A3D69819-A003-476D-A230-5BDE4D19D40F}"/>
              </a:ext>
            </a:extLst>
          </p:cNvPr>
          <p:cNvSpPr>
            <a:spLocks noGrp="1"/>
          </p:cNvSpPr>
          <p:nvPr>
            <p:ph type="sldNum" sz="quarter" idx="12"/>
          </p:nvPr>
        </p:nvSpPr>
        <p:spPr/>
        <p:txBody>
          <a:bodyPr/>
          <a:lstStyle/>
          <a:p>
            <a:fld id="{E4B5E362-469B-43B9-A133-178F0BAD0EDC}" type="slidenum">
              <a:rPr lang="vi-VN" smtClean="0"/>
              <a:t>12</a:t>
            </a:fld>
            <a:endParaRPr lang="vi-VN"/>
          </a:p>
        </p:txBody>
      </p:sp>
    </p:spTree>
    <p:extLst>
      <p:ext uri="{BB962C8B-B14F-4D97-AF65-F5344CB8AC3E}">
        <p14:creationId xmlns:p14="http://schemas.microsoft.com/office/powerpoint/2010/main" val="238839578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24000" y="690920"/>
            <a:ext cx="9144000" cy="477837"/>
          </a:xfrm>
        </p:spPr>
        <p:txBody>
          <a:bodyPr>
            <a:noAutofit/>
          </a:bodyPr>
          <a:lstStyle/>
          <a:p>
            <a:r>
              <a:rPr lang="en-US" sz="3200" b="1">
                <a:latin typeface="Times New Roman" panose="02020603050405020304" pitchFamily="18" charset="0"/>
                <a:cs typeface="Times New Roman" panose="02020603050405020304" pitchFamily="18" charset="0"/>
              </a:rPr>
              <a:t>CHƯƠNG 2: NGHIÊN CỨU LÝ THUYẾT</a:t>
            </a:r>
            <a:endParaRPr lang="vi-VN" sz="3200" b="1">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0387B018-9DA0-4D8A-9FBA-804D33283134}"/>
              </a:ext>
            </a:extLst>
          </p:cNvPr>
          <p:cNvGraphicFramePr/>
          <p:nvPr>
            <p:extLst>
              <p:ext uri="{D42A27DB-BD31-4B8C-83A1-F6EECF244321}">
                <p14:modId xmlns:p14="http://schemas.microsoft.com/office/powerpoint/2010/main" val="3201744416"/>
              </p:ext>
            </p:extLst>
          </p:nvPr>
        </p:nvGraphicFramePr>
        <p:xfrm>
          <a:off x="868017" y="1481344"/>
          <a:ext cx="10687879" cy="4786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122" name="Picture 1">
            <a:extLst>
              <a:ext uri="{FF2B5EF4-FFF2-40B4-BE49-F238E27FC236}">
                <a16:creationId xmlns:a16="http://schemas.microsoft.com/office/drawing/2014/main" id="{91ED97FD-DD43-4F12-A631-984D6E79B47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32055" y="2575685"/>
            <a:ext cx="5581650" cy="313372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3" name="Slide Number Placeholder 2">
            <a:extLst>
              <a:ext uri="{FF2B5EF4-FFF2-40B4-BE49-F238E27FC236}">
                <a16:creationId xmlns:a16="http://schemas.microsoft.com/office/drawing/2014/main" id="{8FFCDBB4-B774-430D-9B56-532087072D22}"/>
              </a:ext>
            </a:extLst>
          </p:cNvPr>
          <p:cNvSpPr>
            <a:spLocks noGrp="1"/>
          </p:cNvSpPr>
          <p:nvPr>
            <p:ph type="sldNum" sz="quarter" idx="12"/>
          </p:nvPr>
        </p:nvSpPr>
        <p:spPr/>
        <p:txBody>
          <a:bodyPr/>
          <a:lstStyle/>
          <a:p>
            <a:fld id="{E4B5E362-469B-43B9-A133-178F0BAD0EDC}" type="slidenum">
              <a:rPr lang="vi-VN" smtClean="0"/>
              <a:t>13</a:t>
            </a:fld>
            <a:endParaRPr lang="vi-VN"/>
          </a:p>
        </p:txBody>
      </p:sp>
    </p:spTree>
    <p:extLst>
      <p:ext uri="{BB962C8B-B14F-4D97-AF65-F5344CB8AC3E}">
        <p14:creationId xmlns:p14="http://schemas.microsoft.com/office/powerpoint/2010/main" val="331627490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24000" y="690920"/>
            <a:ext cx="9144000" cy="477837"/>
          </a:xfrm>
        </p:spPr>
        <p:txBody>
          <a:bodyPr>
            <a:noAutofit/>
          </a:bodyPr>
          <a:lstStyle/>
          <a:p>
            <a:r>
              <a:rPr lang="en-US" sz="3200" b="1">
                <a:latin typeface="Times New Roman" panose="02020603050405020304" pitchFamily="18" charset="0"/>
                <a:cs typeface="Times New Roman" panose="02020603050405020304" pitchFamily="18" charset="0"/>
              </a:rPr>
              <a:t>CHƯƠNG 2: NGHIÊN CỨU LÝ THUYẾT</a:t>
            </a:r>
            <a:endParaRPr lang="vi-VN" sz="3200" b="1">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0387B018-9DA0-4D8A-9FBA-804D33283134}"/>
              </a:ext>
            </a:extLst>
          </p:cNvPr>
          <p:cNvGraphicFramePr/>
          <p:nvPr>
            <p:extLst>
              <p:ext uri="{D42A27DB-BD31-4B8C-83A1-F6EECF244321}">
                <p14:modId xmlns:p14="http://schemas.microsoft.com/office/powerpoint/2010/main" val="3524651309"/>
              </p:ext>
            </p:extLst>
          </p:nvPr>
        </p:nvGraphicFramePr>
        <p:xfrm>
          <a:off x="868017" y="1481344"/>
          <a:ext cx="10687879" cy="4786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146" name="Picture 1">
            <a:extLst>
              <a:ext uri="{FF2B5EF4-FFF2-40B4-BE49-F238E27FC236}">
                <a16:creationId xmlns:a16="http://schemas.microsoft.com/office/drawing/2014/main" id="{44650016-E648-4EC2-A4F9-79007D28066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11956" y="2827476"/>
            <a:ext cx="5581650" cy="288607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3" name="Slide Number Placeholder 2">
            <a:extLst>
              <a:ext uri="{FF2B5EF4-FFF2-40B4-BE49-F238E27FC236}">
                <a16:creationId xmlns:a16="http://schemas.microsoft.com/office/drawing/2014/main" id="{F1017FA3-EDC8-4420-B787-B631538B54CC}"/>
              </a:ext>
            </a:extLst>
          </p:cNvPr>
          <p:cNvSpPr>
            <a:spLocks noGrp="1"/>
          </p:cNvSpPr>
          <p:nvPr>
            <p:ph type="sldNum" sz="quarter" idx="12"/>
          </p:nvPr>
        </p:nvSpPr>
        <p:spPr/>
        <p:txBody>
          <a:bodyPr/>
          <a:lstStyle/>
          <a:p>
            <a:fld id="{E4B5E362-469B-43B9-A133-178F0BAD0EDC}" type="slidenum">
              <a:rPr lang="vi-VN" smtClean="0"/>
              <a:t>14</a:t>
            </a:fld>
            <a:endParaRPr lang="vi-VN"/>
          </a:p>
        </p:txBody>
      </p:sp>
    </p:spTree>
    <p:extLst>
      <p:ext uri="{BB962C8B-B14F-4D97-AF65-F5344CB8AC3E}">
        <p14:creationId xmlns:p14="http://schemas.microsoft.com/office/powerpoint/2010/main" val="233670387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24000" y="690920"/>
            <a:ext cx="9144000" cy="477837"/>
          </a:xfrm>
        </p:spPr>
        <p:txBody>
          <a:bodyPr>
            <a:noAutofit/>
          </a:bodyPr>
          <a:lstStyle/>
          <a:p>
            <a:r>
              <a:rPr lang="en-US" sz="3200" b="1">
                <a:latin typeface="Times New Roman" panose="02020603050405020304" pitchFamily="18" charset="0"/>
                <a:cs typeface="Times New Roman" panose="02020603050405020304" pitchFamily="18" charset="0"/>
              </a:rPr>
              <a:t>CHƯƠNG 3: HIỆN THỰC HÓA NGHIÊN CỨU</a:t>
            </a:r>
            <a:endParaRPr lang="vi-VN" sz="3200" b="1">
              <a:latin typeface="Times New Roman" panose="02020603050405020304" pitchFamily="18" charset="0"/>
              <a:cs typeface="Times New Roman" panose="02020603050405020304" pitchFamily="18" charset="0"/>
            </a:endParaRPr>
          </a:p>
        </p:txBody>
      </p:sp>
      <p:graphicFrame>
        <p:nvGraphicFramePr>
          <p:cNvPr id="10" name="Diagram 9">
            <a:extLst>
              <a:ext uri="{FF2B5EF4-FFF2-40B4-BE49-F238E27FC236}">
                <a16:creationId xmlns:a16="http://schemas.microsoft.com/office/drawing/2014/main" id="{8E59AB84-5BED-41E0-9520-6961CF2CEB5E}"/>
              </a:ext>
            </a:extLst>
          </p:cNvPr>
          <p:cNvGraphicFramePr/>
          <p:nvPr>
            <p:extLst>
              <p:ext uri="{D42A27DB-BD31-4B8C-83A1-F6EECF244321}">
                <p14:modId xmlns:p14="http://schemas.microsoft.com/office/powerpoint/2010/main" val="2405947998"/>
              </p:ext>
            </p:extLst>
          </p:nvPr>
        </p:nvGraphicFramePr>
        <p:xfrm>
          <a:off x="954157" y="1550504"/>
          <a:ext cx="10402956" cy="3970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4AE2354F-7D0C-4D5C-85C5-E734E81F8CF1}"/>
              </a:ext>
            </a:extLst>
          </p:cNvPr>
          <p:cNvSpPr>
            <a:spLocks noGrp="1"/>
          </p:cNvSpPr>
          <p:nvPr>
            <p:ph type="sldNum" sz="quarter" idx="12"/>
          </p:nvPr>
        </p:nvSpPr>
        <p:spPr/>
        <p:txBody>
          <a:bodyPr/>
          <a:lstStyle/>
          <a:p>
            <a:fld id="{E4B5E362-469B-43B9-A133-178F0BAD0EDC}" type="slidenum">
              <a:rPr lang="vi-VN" smtClean="0"/>
              <a:t>15</a:t>
            </a:fld>
            <a:endParaRPr lang="vi-VN"/>
          </a:p>
        </p:txBody>
      </p:sp>
    </p:spTree>
    <p:extLst>
      <p:ext uri="{BB962C8B-B14F-4D97-AF65-F5344CB8AC3E}">
        <p14:creationId xmlns:p14="http://schemas.microsoft.com/office/powerpoint/2010/main" val="146564266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24000" y="690920"/>
            <a:ext cx="9144000" cy="477837"/>
          </a:xfrm>
        </p:spPr>
        <p:txBody>
          <a:bodyPr>
            <a:noAutofit/>
          </a:bodyPr>
          <a:lstStyle/>
          <a:p>
            <a:r>
              <a:rPr lang="en-US" sz="3200" b="1">
                <a:latin typeface="Times New Roman" panose="02020603050405020304" pitchFamily="18" charset="0"/>
                <a:cs typeface="Times New Roman" panose="02020603050405020304" pitchFamily="18" charset="0"/>
              </a:rPr>
              <a:t>CHƯƠNG 3: HIỆN THỰC HÓA NGHIÊN CỨU</a:t>
            </a:r>
            <a:endParaRPr lang="vi-VN" sz="3200" b="1">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4CC69B9D-D3C6-45B2-A51A-150F16E88AD9}"/>
              </a:ext>
            </a:extLst>
          </p:cNvPr>
          <p:cNvGraphicFramePr/>
          <p:nvPr>
            <p:extLst>
              <p:ext uri="{D42A27DB-BD31-4B8C-83A1-F6EECF244321}">
                <p14:modId xmlns:p14="http://schemas.microsoft.com/office/powerpoint/2010/main" val="842225084"/>
              </p:ext>
            </p:extLst>
          </p:nvPr>
        </p:nvGraphicFramePr>
        <p:xfrm>
          <a:off x="954157" y="1550504"/>
          <a:ext cx="10402956" cy="3970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692410AB-E1E1-4332-B445-1AD30A47A2AE}"/>
              </a:ext>
            </a:extLst>
          </p:cNvPr>
          <p:cNvSpPr>
            <a:spLocks noGrp="1"/>
          </p:cNvSpPr>
          <p:nvPr>
            <p:ph type="sldNum" sz="quarter" idx="12"/>
          </p:nvPr>
        </p:nvSpPr>
        <p:spPr/>
        <p:txBody>
          <a:bodyPr/>
          <a:lstStyle/>
          <a:p>
            <a:fld id="{E4B5E362-469B-43B9-A133-178F0BAD0EDC}" type="slidenum">
              <a:rPr lang="vi-VN" smtClean="0"/>
              <a:t>16</a:t>
            </a:fld>
            <a:endParaRPr lang="vi-VN"/>
          </a:p>
        </p:txBody>
      </p:sp>
    </p:spTree>
    <p:extLst>
      <p:ext uri="{BB962C8B-B14F-4D97-AF65-F5344CB8AC3E}">
        <p14:creationId xmlns:p14="http://schemas.microsoft.com/office/powerpoint/2010/main" val="196735587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24000" y="690920"/>
            <a:ext cx="9144000" cy="477837"/>
          </a:xfrm>
        </p:spPr>
        <p:txBody>
          <a:bodyPr>
            <a:noAutofit/>
          </a:bodyPr>
          <a:lstStyle/>
          <a:p>
            <a:r>
              <a:rPr lang="en-US" sz="3200" b="1">
                <a:latin typeface="Times New Roman" panose="02020603050405020304" pitchFamily="18" charset="0"/>
                <a:cs typeface="Times New Roman" panose="02020603050405020304" pitchFamily="18" charset="0"/>
              </a:rPr>
              <a:t>CHƯƠNG 3: HIỆN THỰC HÓA NGHIÊN CỨU</a:t>
            </a:r>
            <a:endParaRPr lang="vi-VN" sz="3200" b="1">
              <a:latin typeface="Times New Roman" panose="02020603050405020304" pitchFamily="18" charset="0"/>
              <a:cs typeface="Times New Roman" panose="02020603050405020304" pitchFamily="18" charset="0"/>
            </a:endParaRPr>
          </a:p>
        </p:txBody>
      </p:sp>
      <p:graphicFrame>
        <p:nvGraphicFramePr>
          <p:cNvPr id="8" name="Diagram 7">
            <a:extLst>
              <a:ext uri="{FF2B5EF4-FFF2-40B4-BE49-F238E27FC236}">
                <a16:creationId xmlns:a16="http://schemas.microsoft.com/office/drawing/2014/main" id="{C747E085-05FB-4DE7-A6F7-9CD75EED9AA5}"/>
              </a:ext>
            </a:extLst>
          </p:cNvPr>
          <p:cNvGraphicFramePr/>
          <p:nvPr>
            <p:extLst>
              <p:ext uri="{D42A27DB-BD31-4B8C-83A1-F6EECF244321}">
                <p14:modId xmlns:p14="http://schemas.microsoft.com/office/powerpoint/2010/main" val="1620359306"/>
              </p:ext>
            </p:extLst>
          </p:nvPr>
        </p:nvGraphicFramePr>
        <p:xfrm>
          <a:off x="516834" y="1431234"/>
          <a:ext cx="5009321" cy="6228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171" name="Picture 3">
            <a:extLst>
              <a:ext uri="{FF2B5EF4-FFF2-40B4-BE49-F238E27FC236}">
                <a16:creationId xmlns:a16="http://schemas.microsoft.com/office/drawing/2014/main" id="{B201758C-04FB-4B41-822F-48894863EAC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0938" y="2047930"/>
            <a:ext cx="8450124" cy="4810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AC9F39B2-5271-4051-B992-B91A62594924}"/>
              </a:ext>
            </a:extLst>
          </p:cNvPr>
          <p:cNvSpPr>
            <a:spLocks noGrp="1"/>
          </p:cNvSpPr>
          <p:nvPr>
            <p:ph type="sldNum" sz="quarter" idx="12"/>
          </p:nvPr>
        </p:nvSpPr>
        <p:spPr/>
        <p:txBody>
          <a:bodyPr/>
          <a:lstStyle/>
          <a:p>
            <a:fld id="{E4B5E362-469B-43B9-A133-178F0BAD0EDC}" type="slidenum">
              <a:rPr lang="vi-VN" smtClean="0"/>
              <a:t>17</a:t>
            </a:fld>
            <a:endParaRPr lang="vi-VN"/>
          </a:p>
        </p:txBody>
      </p:sp>
    </p:spTree>
    <p:extLst>
      <p:ext uri="{BB962C8B-B14F-4D97-AF65-F5344CB8AC3E}">
        <p14:creationId xmlns:p14="http://schemas.microsoft.com/office/powerpoint/2010/main" val="189767135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24000" y="690920"/>
            <a:ext cx="9144000" cy="477837"/>
          </a:xfrm>
        </p:spPr>
        <p:txBody>
          <a:bodyPr>
            <a:noAutofit/>
          </a:bodyPr>
          <a:lstStyle/>
          <a:p>
            <a:r>
              <a:rPr lang="en-US" sz="3200" b="1">
                <a:latin typeface="Times New Roman" panose="02020603050405020304" pitchFamily="18" charset="0"/>
                <a:cs typeface="Times New Roman" panose="02020603050405020304" pitchFamily="18" charset="0"/>
              </a:rPr>
              <a:t>CHƯƠNG 3: HIỆN THỰC HÓA NGHIÊN CỨU</a:t>
            </a:r>
            <a:endParaRPr lang="vi-VN" sz="3200" b="1">
              <a:latin typeface="Times New Roman" panose="02020603050405020304" pitchFamily="18" charset="0"/>
              <a:cs typeface="Times New Roman" panose="02020603050405020304" pitchFamily="18" charset="0"/>
            </a:endParaRPr>
          </a:p>
        </p:txBody>
      </p:sp>
      <p:graphicFrame>
        <p:nvGraphicFramePr>
          <p:cNvPr id="8" name="Diagram 7">
            <a:extLst>
              <a:ext uri="{FF2B5EF4-FFF2-40B4-BE49-F238E27FC236}">
                <a16:creationId xmlns:a16="http://schemas.microsoft.com/office/drawing/2014/main" id="{C747E085-05FB-4DE7-A6F7-9CD75EED9AA5}"/>
              </a:ext>
            </a:extLst>
          </p:cNvPr>
          <p:cNvGraphicFramePr/>
          <p:nvPr>
            <p:extLst>
              <p:ext uri="{D42A27DB-BD31-4B8C-83A1-F6EECF244321}">
                <p14:modId xmlns:p14="http://schemas.microsoft.com/office/powerpoint/2010/main" val="1560877947"/>
              </p:ext>
            </p:extLst>
          </p:nvPr>
        </p:nvGraphicFramePr>
        <p:xfrm>
          <a:off x="516834" y="1431234"/>
          <a:ext cx="5009321" cy="6228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0104795C-C3C7-43A1-A04D-66E6DF1369F2}"/>
              </a:ext>
            </a:extLst>
          </p:cNvPr>
          <p:cNvGraphicFramePr/>
          <p:nvPr>
            <p:extLst>
              <p:ext uri="{D42A27DB-BD31-4B8C-83A1-F6EECF244321}">
                <p14:modId xmlns:p14="http://schemas.microsoft.com/office/powerpoint/2010/main" val="852911636"/>
              </p:ext>
            </p:extLst>
          </p:nvPr>
        </p:nvGraphicFramePr>
        <p:xfrm>
          <a:off x="556591" y="2316564"/>
          <a:ext cx="11078818" cy="38505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Slide Number Placeholder 2">
            <a:extLst>
              <a:ext uri="{FF2B5EF4-FFF2-40B4-BE49-F238E27FC236}">
                <a16:creationId xmlns:a16="http://schemas.microsoft.com/office/drawing/2014/main" id="{60E29F3F-D710-4F42-ACFA-A24A63591499}"/>
              </a:ext>
            </a:extLst>
          </p:cNvPr>
          <p:cNvSpPr>
            <a:spLocks noGrp="1"/>
          </p:cNvSpPr>
          <p:nvPr>
            <p:ph type="sldNum" sz="quarter" idx="12"/>
          </p:nvPr>
        </p:nvSpPr>
        <p:spPr/>
        <p:txBody>
          <a:bodyPr/>
          <a:lstStyle/>
          <a:p>
            <a:fld id="{E4B5E362-469B-43B9-A133-178F0BAD0EDC}" type="slidenum">
              <a:rPr lang="vi-VN" smtClean="0"/>
              <a:t>18</a:t>
            </a:fld>
            <a:endParaRPr lang="vi-VN"/>
          </a:p>
        </p:txBody>
      </p:sp>
    </p:spTree>
    <p:extLst>
      <p:ext uri="{BB962C8B-B14F-4D97-AF65-F5344CB8AC3E}">
        <p14:creationId xmlns:p14="http://schemas.microsoft.com/office/powerpoint/2010/main" val="11457512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24000" y="690920"/>
            <a:ext cx="9144000" cy="477837"/>
          </a:xfrm>
        </p:spPr>
        <p:txBody>
          <a:bodyPr>
            <a:noAutofit/>
          </a:bodyPr>
          <a:lstStyle/>
          <a:p>
            <a:r>
              <a:rPr lang="en-US" sz="3200" b="1">
                <a:latin typeface="Times New Roman" panose="02020603050405020304" pitchFamily="18" charset="0"/>
                <a:cs typeface="Times New Roman" panose="02020603050405020304" pitchFamily="18" charset="0"/>
              </a:rPr>
              <a:t>CHƯƠNG 3: HIỆN THỰC HÓA NGHIÊN CỨU</a:t>
            </a:r>
            <a:endParaRPr lang="vi-VN" sz="3200" b="1">
              <a:latin typeface="Times New Roman" panose="02020603050405020304" pitchFamily="18" charset="0"/>
              <a:cs typeface="Times New Roman" panose="02020603050405020304" pitchFamily="18" charset="0"/>
            </a:endParaRPr>
          </a:p>
        </p:txBody>
      </p:sp>
      <p:graphicFrame>
        <p:nvGraphicFramePr>
          <p:cNvPr id="8" name="Diagram 7">
            <a:extLst>
              <a:ext uri="{FF2B5EF4-FFF2-40B4-BE49-F238E27FC236}">
                <a16:creationId xmlns:a16="http://schemas.microsoft.com/office/drawing/2014/main" id="{C747E085-05FB-4DE7-A6F7-9CD75EED9AA5}"/>
              </a:ext>
            </a:extLst>
          </p:cNvPr>
          <p:cNvGraphicFramePr/>
          <p:nvPr>
            <p:extLst>
              <p:ext uri="{D42A27DB-BD31-4B8C-83A1-F6EECF244321}">
                <p14:modId xmlns:p14="http://schemas.microsoft.com/office/powerpoint/2010/main" val="1025334321"/>
              </p:ext>
            </p:extLst>
          </p:nvPr>
        </p:nvGraphicFramePr>
        <p:xfrm>
          <a:off x="516834" y="1431234"/>
          <a:ext cx="5009321" cy="6228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218" name="Picture 1">
            <a:extLst>
              <a:ext uri="{FF2B5EF4-FFF2-40B4-BE49-F238E27FC236}">
                <a16:creationId xmlns:a16="http://schemas.microsoft.com/office/drawing/2014/main" id="{DA055921-9F2B-4366-A938-E1668776833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7145" y="2054087"/>
            <a:ext cx="10057710" cy="4450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DC31FDC9-D344-4570-88E3-5F1D0A115452}"/>
              </a:ext>
            </a:extLst>
          </p:cNvPr>
          <p:cNvSpPr>
            <a:spLocks noGrp="1"/>
          </p:cNvSpPr>
          <p:nvPr>
            <p:ph type="sldNum" sz="quarter" idx="12"/>
          </p:nvPr>
        </p:nvSpPr>
        <p:spPr/>
        <p:txBody>
          <a:bodyPr/>
          <a:lstStyle/>
          <a:p>
            <a:fld id="{E4B5E362-469B-43B9-A133-178F0BAD0EDC}" type="slidenum">
              <a:rPr lang="vi-VN" smtClean="0"/>
              <a:t>19</a:t>
            </a:fld>
            <a:endParaRPr lang="vi-VN"/>
          </a:p>
        </p:txBody>
      </p:sp>
    </p:spTree>
    <p:extLst>
      <p:ext uri="{BB962C8B-B14F-4D97-AF65-F5344CB8AC3E}">
        <p14:creationId xmlns:p14="http://schemas.microsoft.com/office/powerpoint/2010/main" val="46848645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DBBE7-420D-4E7D-AC04-7DBB86E168FC}"/>
              </a:ext>
            </a:extLst>
          </p:cNvPr>
          <p:cNvSpPr>
            <a:spLocks noGrp="1"/>
          </p:cNvSpPr>
          <p:nvPr>
            <p:ph type="title"/>
          </p:nvPr>
        </p:nvSpPr>
        <p:spPr/>
        <p:txBody>
          <a:bodyPr>
            <a:normAutofit/>
          </a:bodyPr>
          <a:lstStyle/>
          <a:p>
            <a:pPr algn="ctr"/>
            <a:r>
              <a:rPr lang="en-US" sz="3200" b="1">
                <a:latin typeface="Times New Roman" panose="02020603050405020304" pitchFamily="18" charset="0"/>
                <a:cs typeface="Times New Roman" panose="02020603050405020304" pitchFamily="18" charset="0"/>
              </a:rPr>
              <a:t>NỘI DUNG</a:t>
            </a:r>
          </a:p>
        </p:txBody>
      </p:sp>
      <p:graphicFrame>
        <p:nvGraphicFramePr>
          <p:cNvPr id="6" name="Content Placeholder 5">
            <a:extLst>
              <a:ext uri="{FF2B5EF4-FFF2-40B4-BE49-F238E27FC236}">
                <a16:creationId xmlns:a16="http://schemas.microsoft.com/office/drawing/2014/main" id="{7E1E92B0-E7AA-4C27-AE91-6766C58A8271}"/>
              </a:ext>
            </a:extLst>
          </p:cNvPr>
          <p:cNvGraphicFramePr>
            <a:graphicFrameLocks noGrp="1"/>
          </p:cNvGraphicFramePr>
          <p:nvPr>
            <p:ph idx="1"/>
            <p:extLst>
              <p:ext uri="{D42A27DB-BD31-4B8C-83A1-F6EECF244321}">
                <p14:modId xmlns:p14="http://schemas.microsoft.com/office/powerpoint/2010/main" val="108066820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68D88A0E-5E46-4A35-BEED-070F7B5974EA}"/>
              </a:ext>
            </a:extLst>
          </p:cNvPr>
          <p:cNvSpPr>
            <a:spLocks noGrp="1"/>
          </p:cNvSpPr>
          <p:nvPr>
            <p:ph type="sldNum" sz="quarter" idx="12"/>
          </p:nvPr>
        </p:nvSpPr>
        <p:spPr/>
        <p:txBody>
          <a:bodyPr/>
          <a:lstStyle/>
          <a:p>
            <a:fld id="{E4B5E362-469B-43B9-A133-178F0BAD0EDC}" type="slidenum">
              <a:rPr lang="vi-VN" smtClean="0"/>
              <a:t>2</a:t>
            </a:fld>
            <a:endParaRPr lang="vi-VN"/>
          </a:p>
        </p:txBody>
      </p:sp>
    </p:spTree>
    <p:extLst>
      <p:ext uri="{BB962C8B-B14F-4D97-AF65-F5344CB8AC3E}">
        <p14:creationId xmlns:p14="http://schemas.microsoft.com/office/powerpoint/2010/main" val="37381383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24000" y="690920"/>
            <a:ext cx="9144000" cy="477837"/>
          </a:xfrm>
        </p:spPr>
        <p:txBody>
          <a:bodyPr>
            <a:noAutofit/>
          </a:bodyPr>
          <a:lstStyle/>
          <a:p>
            <a:r>
              <a:rPr lang="en-US" sz="3200" b="1">
                <a:latin typeface="Times New Roman" panose="02020603050405020304" pitchFamily="18" charset="0"/>
                <a:cs typeface="Times New Roman" panose="02020603050405020304" pitchFamily="18" charset="0"/>
              </a:rPr>
              <a:t>CHƯƠNG 3: HIỆN THỰC HÓA NGHIÊN CỨU</a:t>
            </a:r>
            <a:endParaRPr lang="vi-VN" sz="3200" b="1">
              <a:latin typeface="Times New Roman" panose="02020603050405020304" pitchFamily="18" charset="0"/>
              <a:cs typeface="Times New Roman" panose="02020603050405020304" pitchFamily="18" charset="0"/>
            </a:endParaRPr>
          </a:p>
        </p:txBody>
      </p:sp>
      <p:graphicFrame>
        <p:nvGraphicFramePr>
          <p:cNvPr id="8" name="Diagram 7">
            <a:extLst>
              <a:ext uri="{FF2B5EF4-FFF2-40B4-BE49-F238E27FC236}">
                <a16:creationId xmlns:a16="http://schemas.microsoft.com/office/drawing/2014/main" id="{C747E085-05FB-4DE7-A6F7-9CD75EED9AA5}"/>
              </a:ext>
            </a:extLst>
          </p:cNvPr>
          <p:cNvGraphicFramePr/>
          <p:nvPr>
            <p:extLst>
              <p:ext uri="{D42A27DB-BD31-4B8C-83A1-F6EECF244321}">
                <p14:modId xmlns:p14="http://schemas.microsoft.com/office/powerpoint/2010/main" val="3959243858"/>
              </p:ext>
            </p:extLst>
          </p:nvPr>
        </p:nvGraphicFramePr>
        <p:xfrm>
          <a:off x="516834" y="1431234"/>
          <a:ext cx="5009321" cy="6228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EBD0087A-15C6-4377-8558-95EE7B60E1E1}"/>
              </a:ext>
            </a:extLst>
          </p:cNvPr>
          <p:cNvGraphicFramePr/>
          <p:nvPr>
            <p:extLst>
              <p:ext uri="{D42A27DB-BD31-4B8C-83A1-F6EECF244321}">
                <p14:modId xmlns:p14="http://schemas.microsoft.com/office/powerpoint/2010/main" val="3603207921"/>
              </p:ext>
            </p:extLst>
          </p:nvPr>
        </p:nvGraphicFramePr>
        <p:xfrm>
          <a:off x="795130" y="2316564"/>
          <a:ext cx="10694505" cy="38505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Slide Number Placeholder 2">
            <a:extLst>
              <a:ext uri="{FF2B5EF4-FFF2-40B4-BE49-F238E27FC236}">
                <a16:creationId xmlns:a16="http://schemas.microsoft.com/office/drawing/2014/main" id="{A09A9551-2996-47C3-95BA-8D2C494BCE1E}"/>
              </a:ext>
            </a:extLst>
          </p:cNvPr>
          <p:cNvSpPr>
            <a:spLocks noGrp="1"/>
          </p:cNvSpPr>
          <p:nvPr>
            <p:ph type="sldNum" sz="quarter" idx="12"/>
          </p:nvPr>
        </p:nvSpPr>
        <p:spPr/>
        <p:txBody>
          <a:bodyPr/>
          <a:lstStyle/>
          <a:p>
            <a:fld id="{E4B5E362-469B-43B9-A133-178F0BAD0EDC}" type="slidenum">
              <a:rPr lang="vi-VN" smtClean="0"/>
              <a:t>20</a:t>
            </a:fld>
            <a:endParaRPr lang="vi-VN"/>
          </a:p>
        </p:txBody>
      </p:sp>
    </p:spTree>
    <p:extLst>
      <p:ext uri="{BB962C8B-B14F-4D97-AF65-F5344CB8AC3E}">
        <p14:creationId xmlns:p14="http://schemas.microsoft.com/office/powerpoint/2010/main" val="326263400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24000" y="690920"/>
            <a:ext cx="9144000" cy="477837"/>
          </a:xfrm>
        </p:spPr>
        <p:txBody>
          <a:bodyPr>
            <a:noAutofit/>
          </a:bodyPr>
          <a:lstStyle/>
          <a:p>
            <a:r>
              <a:rPr lang="en-US" sz="3200" b="1">
                <a:latin typeface="Times New Roman" panose="02020603050405020304" pitchFamily="18" charset="0"/>
                <a:cs typeface="Times New Roman" panose="02020603050405020304" pitchFamily="18" charset="0"/>
              </a:rPr>
              <a:t>CHƯƠNG 3: HIỆN THỰC HÓA NGHIÊN CỨU</a:t>
            </a:r>
            <a:endParaRPr lang="vi-VN" sz="3200" b="1">
              <a:latin typeface="Times New Roman" panose="02020603050405020304" pitchFamily="18" charset="0"/>
              <a:cs typeface="Times New Roman" panose="02020603050405020304" pitchFamily="18" charset="0"/>
            </a:endParaRPr>
          </a:p>
        </p:txBody>
      </p:sp>
      <p:graphicFrame>
        <p:nvGraphicFramePr>
          <p:cNvPr id="8" name="Diagram 7">
            <a:extLst>
              <a:ext uri="{FF2B5EF4-FFF2-40B4-BE49-F238E27FC236}">
                <a16:creationId xmlns:a16="http://schemas.microsoft.com/office/drawing/2014/main" id="{C747E085-05FB-4DE7-A6F7-9CD75EED9AA5}"/>
              </a:ext>
            </a:extLst>
          </p:cNvPr>
          <p:cNvGraphicFramePr/>
          <p:nvPr>
            <p:extLst>
              <p:ext uri="{D42A27DB-BD31-4B8C-83A1-F6EECF244321}">
                <p14:modId xmlns:p14="http://schemas.microsoft.com/office/powerpoint/2010/main" val="914533491"/>
              </p:ext>
            </p:extLst>
          </p:nvPr>
        </p:nvGraphicFramePr>
        <p:xfrm>
          <a:off x="516834" y="1431234"/>
          <a:ext cx="10999305" cy="6228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B99E2F41-F052-4F23-BFCB-C4D5358AAEBB}"/>
              </a:ext>
            </a:extLst>
          </p:cNvPr>
          <p:cNvGraphicFramePr/>
          <p:nvPr>
            <p:extLst>
              <p:ext uri="{D42A27DB-BD31-4B8C-83A1-F6EECF244321}">
                <p14:modId xmlns:p14="http://schemas.microsoft.com/office/powerpoint/2010/main" val="1317088531"/>
              </p:ext>
            </p:extLst>
          </p:nvPr>
        </p:nvGraphicFramePr>
        <p:xfrm>
          <a:off x="0" y="2300743"/>
          <a:ext cx="6096000" cy="386633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6">
            <a:extLst>
              <a:ext uri="{FF2B5EF4-FFF2-40B4-BE49-F238E27FC236}">
                <a16:creationId xmlns:a16="http://schemas.microsoft.com/office/drawing/2014/main" id="{4D743913-AE6C-4442-AE24-E21FA737AA25}"/>
              </a:ext>
            </a:extLst>
          </p:cNvPr>
          <p:cNvGraphicFramePr/>
          <p:nvPr>
            <p:extLst>
              <p:ext uri="{D42A27DB-BD31-4B8C-83A1-F6EECF244321}">
                <p14:modId xmlns:p14="http://schemas.microsoft.com/office/powerpoint/2010/main" val="2981613484"/>
              </p:ext>
            </p:extLst>
          </p:nvPr>
        </p:nvGraphicFramePr>
        <p:xfrm>
          <a:off x="6387548" y="2316563"/>
          <a:ext cx="4982817" cy="385051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3" name="Slide Number Placeholder 2">
            <a:extLst>
              <a:ext uri="{FF2B5EF4-FFF2-40B4-BE49-F238E27FC236}">
                <a16:creationId xmlns:a16="http://schemas.microsoft.com/office/drawing/2014/main" id="{CB4BAC6B-D595-4C7E-8C60-50B0487359F0}"/>
              </a:ext>
            </a:extLst>
          </p:cNvPr>
          <p:cNvSpPr>
            <a:spLocks noGrp="1"/>
          </p:cNvSpPr>
          <p:nvPr>
            <p:ph type="sldNum" sz="quarter" idx="12"/>
          </p:nvPr>
        </p:nvSpPr>
        <p:spPr/>
        <p:txBody>
          <a:bodyPr/>
          <a:lstStyle/>
          <a:p>
            <a:fld id="{E4B5E362-469B-43B9-A133-178F0BAD0EDC}" type="slidenum">
              <a:rPr lang="vi-VN" smtClean="0"/>
              <a:t>21</a:t>
            </a:fld>
            <a:endParaRPr lang="vi-VN"/>
          </a:p>
        </p:txBody>
      </p:sp>
    </p:spTree>
    <p:extLst>
      <p:ext uri="{BB962C8B-B14F-4D97-AF65-F5344CB8AC3E}">
        <p14:creationId xmlns:p14="http://schemas.microsoft.com/office/powerpoint/2010/main" val="2797997948"/>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24000" y="690920"/>
            <a:ext cx="9144000" cy="477837"/>
          </a:xfrm>
        </p:spPr>
        <p:txBody>
          <a:bodyPr>
            <a:noAutofit/>
          </a:bodyPr>
          <a:lstStyle/>
          <a:p>
            <a:r>
              <a:rPr lang="en-US" sz="3200" b="1">
                <a:latin typeface="Times New Roman" panose="02020603050405020304" pitchFamily="18" charset="0"/>
                <a:cs typeface="Times New Roman" panose="02020603050405020304" pitchFamily="18" charset="0"/>
              </a:rPr>
              <a:t>CHƯƠNG 3: HIỆN THỰC HÓA NGHIÊN CỨU</a:t>
            </a:r>
            <a:endParaRPr lang="vi-VN" sz="3200" b="1">
              <a:latin typeface="Times New Roman" panose="02020603050405020304" pitchFamily="18" charset="0"/>
              <a:cs typeface="Times New Roman" panose="02020603050405020304" pitchFamily="18" charset="0"/>
            </a:endParaRPr>
          </a:p>
        </p:txBody>
      </p:sp>
      <p:graphicFrame>
        <p:nvGraphicFramePr>
          <p:cNvPr id="8" name="Diagram 7">
            <a:extLst>
              <a:ext uri="{FF2B5EF4-FFF2-40B4-BE49-F238E27FC236}">
                <a16:creationId xmlns:a16="http://schemas.microsoft.com/office/drawing/2014/main" id="{C747E085-05FB-4DE7-A6F7-9CD75EED9AA5}"/>
              </a:ext>
            </a:extLst>
          </p:cNvPr>
          <p:cNvGraphicFramePr/>
          <p:nvPr>
            <p:extLst>
              <p:ext uri="{D42A27DB-BD31-4B8C-83A1-F6EECF244321}">
                <p14:modId xmlns:p14="http://schemas.microsoft.com/office/powerpoint/2010/main" val="655801959"/>
              </p:ext>
            </p:extLst>
          </p:nvPr>
        </p:nvGraphicFramePr>
        <p:xfrm>
          <a:off x="516834" y="1431234"/>
          <a:ext cx="10999305" cy="6228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4D743913-AE6C-4442-AE24-E21FA737AA25}"/>
              </a:ext>
            </a:extLst>
          </p:cNvPr>
          <p:cNvGraphicFramePr/>
          <p:nvPr>
            <p:extLst>
              <p:ext uri="{D42A27DB-BD31-4B8C-83A1-F6EECF244321}">
                <p14:modId xmlns:p14="http://schemas.microsoft.com/office/powerpoint/2010/main" val="522624619"/>
              </p:ext>
            </p:extLst>
          </p:nvPr>
        </p:nvGraphicFramePr>
        <p:xfrm>
          <a:off x="6387548" y="2316563"/>
          <a:ext cx="4982817" cy="385051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0243" name="Picture 1">
            <a:extLst>
              <a:ext uri="{FF2B5EF4-FFF2-40B4-BE49-F238E27FC236}">
                <a16:creationId xmlns:a16="http://schemas.microsoft.com/office/drawing/2014/main" id="{ABDFADA1-C0D2-4E65-8BFC-637ADF69DF0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6834" y="2597841"/>
            <a:ext cx="5805889" cy="3259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DA479860-B591-4E1B-A6B2-4B09BC61A00B}"/>
              </a:ext>
            </a:extLst>
          </p:cNvPr>
          <p:cNvSpPr>
            <a:spLocks noGrp="1"/>
          </p:cNvSpPr>
          <p:nvPr>
            <p:ph type="sldNum" sz="quarter" idx="12"/>
          </p:nvPr>
        </p:nvSpPr>
        <p:spPr/>
        <p:txBody>
          <a:bodyPr/>
          <a:lstStyle/>
          <a:p>
            <a:fld id="{E4B5E362-469B-43B9-A133-178F0BAD0EDC}" type="slidenum">
              <a:rPr lang="vi-VN" smtClean="0"/>
              <a:t>22</a:t>
            </a:fld>
            <a:endParaRPr lang="vi-VN"/>
          </a:p>
        </p:txBody>
      </p:sp>
    </p:spTree>
    <p:extLst>
      <p:ext uri="{BB962C8B-B14F-4D97-AF65-F5344CB8AC3E}">
        <p14:creationId xmlns:p14="http://schemas.microsoft.com/office/powerpoint/2010/main" val="4143048261"/>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24000" y="690920"/>
            <a:ext cx="9144000" cy="477837"/>
          </a:xfrm>
        </p:spPr>
        <p:txBody>
          <a:bodyPr>
            <a:noAutofit/>
          </a:bodyPr>
          <a:lstStyle/>
          <a:p>
            <a:r>
              <a:rPr lang="en-US" sz="3200" b="1">
                <a:latin typeface="Times New Roman" panose="02020603050405020304" pitchFamily="18" charset="0"/>
                <a:cs typeface="Times New Roman" panose="02020603050405020304" pitchFamily="18" charset="0"/>
              </a:rPr>
              <a:t>CHƯƠNG 3: HIỆN THỰC HÓA NGHIÊN CỨU</a:t>
            </a:r>
            <a:endParaRPr lang="vi-VN" sz="3200" b="1">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4BADD0D2-FF81-409E-8F43-F198580FC35F}"/>
              </a:ext>
            </a:extLst>
          </p:cNvPr>
          <p:cNvGraphicFramePr/>
          <p:nvPr>
            <p:extLst>
              <p:ext uri="{D42A27DB-BD31-4B8C-83A1-F6EECF244321}">
                <p14:modId xmlns:p14="http://schemas.microsoft.com/office/powerpoint/2010/main" val="2816700648"/>
              </p:ext>
            </p:extLst>
          </p:nvPr>
        </p:nvGraphicFramePr>
        <p:xfrm>
          <a:off x="596347" y="1431234"/>
          <a:ext cx="10999305" cy="47358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92B02513-4A4F-4296-9CB2-D3F603A25713}"/>
              </a:ext>
            </a:extLst>
          </p:cNvPr>
          <p:cNvSpPr>
            <a:spLocks noGrp="1"/>
          </p:cNvSpPr>
          <p:nvPr>
            <p:ph type="sldNum" sz="quarter" idx="12"/>
          </p:nvPr>
        </p:nvSpPr>
        <p:spPr/>
        <p:txBody>
          <a:bodyPr/>
          <a:lstStyle/>
          <a:p>
            <a:fld id="{E4B5E362-469B-43B9-A133-178F0BAD0EDC}" type="slidenum">
              <a:rPr lang="vi-VN" smtClean="0"/>
              <a:t>23</a:t>
            </a:fld>
            <a:endParaRPr lang="vi-VN"/>
          </a:p>
        </p:txBody>
      </p:sp>
    </p:spTree>
    <p:extLst>
      <p:ext uri="{BB962C8B-B14F-4D97-AF65-F5344CB8AC3E}">
        <p14:creationId xmlns:p14="http://schemas.microsoft.com/office/powerpoint/2010/main" val="95936721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24000" y="690920"/>
            <a:ext cx="9144000" cy="477837"/>
          </a:xfrm>
        </p:spPr>
        <p:txBody>
          <a:bodyPr>
            <a:noAutofit/>
          </a:bodyPr>
          <a:lstStyle/>
          <a:p>
            <a:r>
              <a:rPr lang="en-US" sz="3200" b="1">
                <a:latin typeface="Times New Roman" panose="02020603050405020304" pitchFamily="18" charset="0"/>
                <a:cs typeface="Times New Roman" panose="02020603050405020304" pitchFamily="18" charset="0"/>
              </a:rPr>
              <a:t>CHƯƠNG 3: HIỆN THỰC HÓA NGHIÊN CỨU</a:t>
            </a:r>
            <a:endParaRPr lang="vi-VN" sz="3200" b="1">
              <a:latin typeface="Times New Roman" panose="02020603050405020304" pitchFamily="18" charset="0"/>
              <a:cs typeface="Times New Roman" panose="02020603050405020304" pitchFamily="18" charset="0"/>
            </a:endParaRPr>
          </a:p>
        </p:txBody>
      </p:sp>
      <p:graphicFrame>
        <p:nvGraphicFramePr>
          <p:cNvPr id="8" name="Diagram 7">
            <a:extLst>
              <a:ext uri="{FF2B5EF4-FFF2-40B4-BE49-F238E27FC236}">
                <a16:creationId xmlns:a16="http://schemas.microsoft.com/office/drawing/2014/main" id="{C747E085-05FB-4DE7-A6F7-9CD75EED9AA5}"/>
              </a:ext>
            </a:extLst>
          </p:cNvPr>
          <p:cNvGraphicFramePr/>
          <p:nvPr>
            <p:extLst>
              <p:ext uri="{D42A27DB-BD31-4B8C-83A1-F6EECF244321}">
                <p14:modId xmlns:p14="http://schemas.microsoft.com/office/powerpoint/2010/main" val="3713808458"/>
              </p:ext>
            </p:extLst>
          </p:nvPr>
        </p:nvGraphicFramePr>
        <p:xfrm>
          <a:off x="516834" y="1431234"/>
          <a:ext cx="10999305" cy="6228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B99E2F41-F052-4F23-BFCB-C4D5358AAEBB}"/>
              </a:ext>
            </a:extLst>
          </p:cNvPr>
          <p:cNvGraphicFramePr/>
          <p:nvPr>
            <p:extLst>
              <p:ext uri="{D42A27DB-BD31-4B8C-83A1-F6EECF244321}">
                <p14:modId xmlns:p14="http://schemas.microsoft.com/office/powerpoint/2010/main" val="3878359512"/>
              </p:ext>
            </p:extLst>
          </p:nvPr>
        </p:nvGraphicFramePr>
        <p:xfrm>
          <a:off x="516834" y="2316564"/>
          <a:ext cx="10999305" cy="386633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Slide Number Placeholder 2">
            <a:extLst>
              <a:ext uri="{FF2B5EF4-FFF2-40B4-BE49-F238E27FC236}">
                <a16:creationId xmlns:a16="http://schemas.microsoft.com/office/drawing/2014/main" id="{1F4F8674-1AEE-46DE-8B47-7CED8BD538DA}"/>
              </a:ext>
            </a:extLst>
          </p:cNvPr>
          <p:cNvSpPr>
            <a:spLocks noGrp="1"/>
          </p:cNvSpPr>
          <p:nvPr>
            <p:ph type="sldNum" sz="quarter" idx="12"/>
          </p:nvPr>
        </p:nvSpPr>
        <p:spPr/>
        <p:txBody>
          <a:bodyPr/>
          <a:lstStyle/>
          <a:p>
            <a:fld id="{E4B5E362-469B-43B9-A133-178F0BAD0EDC}" type="slidenum">
              <a:rPr lang="vi-VN" smtClean="0"/>
              <a:t>24</a:t>
            </a:fld>
            <a:endParaRPr lang="vi-VN"/>
          </a:p>
        </p:txBody>
      </p:sp>
    </p:spTree>
    <p:extLst>
      <p:ext uri="{BB962C8B-B14F-4D97-AF65-F5344CB8AC3E}">
        <p14:creationId xmlns:p14="http://schemas.microsoft.com/office/powerpoint/2010/main" val="2440515555"/>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24000" y="690920"/>
            <a:ext cx="9144000" cy="477837"/>
          </a:xfrm>
        </p:spPr>
        <p:txBody>
          <a:bodyPr>
            <a:noAutofit/>
          </a:bodyPr>
          <a:lstStyle/>
          <a:p>
            <a:r>
              <a:rPr lang="en-US" sz="3200" b="1">
                <a:latin typeface="Times New Roman" panose="02020603050405020304" pitchFamily="18" charset="0"/>
                <a:cs typeface="Times New Roman" panose="02020603050405020304" pitchFamily="18" charset="0"/>
              </a:rPr>
              <a:t>CHƯƠNG 3: HIỆN THỰC HÓA NGHIÊN CỨU</a:t>
            </a:r>
            <a:endParaRPr lang="vi-VN" sz="3200" b="1">
              <a:latin typeface="Times New Roman" panose="02020603050405020304" pitchFamily="18" charset="0"/>
              <a:cs typeface="Times New Roman" panose="02020603050405020304" pitchFamily="18" charset="0"/>
            </a:endParaRPr>
          </a:p>
        </p:txBody>
      </p:sp>
      <p:graphicFrame>
        <p:nvGraphicFramePr>
          <p:cNvPr id="8" name="Diagram 7">
            <a:extLst>
              <a:ext uri="{FF2B5EF4-FFF2-40B4-BE49-F238E27FC236}">
                <a16:creationId xmlns:a16="http://schemas.microsoft.com/office/drawing/2014/main" id="{C747E085-05FB-4DE7-A6F7-9CD75EED9AA5}"/>
              </a:ext>
            </a:extLst>
          </p:cNvPr>
          <p:cNvGraphicFramePr/>
          <p:nvPr>
            <p:extLst>
              <p:ext uri="{D42A27DB-BD31-4B8C-83A1-F6EECF244321}">
                <p14:modId xmlns:p14="http://schemas.microsoft.com/office/powerpoint/2010/main" val="2151425572"/>
              </p:ext>
            </p:extLst>
          </p:nvPr>
        </p:nvGraphicFramePr>
        <p:xfrm>
          <a:off x="516834" y="1431234"/>
          <a:ext cx="10999305" cy="6228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83478877-B0B6-401C-95AF-7383132D60D3}"/>
              </a:ext>
            </a:extLst>
          </p:cNvPr>
          <p:cNvGraphicFramePr/>
          <p:nvPr>
            <p:extLst>
              <p:ext uri="{D42A27DB-BD31-4B8C-83A1-F6EECF244321}">
                <p14:modId xmlns:p14="http://schemas.microsoft.com/office/powerpoint/2010/main" val="1312112295"/>
              </p:ext>
            </p:extLst>
          </p:nvPr>
        </p:nvGraphicFramePr>
        <p:xfrm>
          <a:off x="516834" y="2316565"/>
          <a:ext cx="10999305" cy="38505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Slide Number Placeholder 2">
            <a:extLst>
              <a:ext uri="{FF2B5EF4-FFF2-40B4-BE49-F238E27FC236}">
                <a16:creationId xmlns:a16="http://schemas.microsoft.com/office/drawing/2014/main" id="{10B6A60C-8D40-4396-81DC-2F1049241936}"/>
              </a:ext>
            </a:extLst>
          </p:cNvPr>
          <p:cNvSpPr>
            <a:spLocks noGrp="1"/>
          </p:cNvSpPr>
          <p:nvPr>
            <p:ph type="sldNum" sz="quarter" idx="12"/>
          </p:nvPr>
        </p:nvSpPr>
        <p:spPr/>
        <p:txBody>
          <a:bodyPr/>
          <a:lstStyle/>
          <a:p>
            <a:fld id="{E4B5E362-469B-43B9-A133-178F0BAD0EDC}" type="slidenum">
              <a:rPr lang="vi-VN" smtClean="0"/>
              <a:t>25</a:t>
            </a:fld>
            <a:endParaRPr lang="vi-VN"/>
          </a:p>
        </p:txBody>
      </p:sp>
    </p:spTree>
    <p:extLst>
      <p:ext uri="{BB962C8B-B14F-4D97-AF65-F5344CB8AC3E}">
        <p14:creationId xmlns:p14="http://schemas.microsoft.com/office/powerpoint/2010/main" val="3595192718"/>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24000" y="690920"/>
            <a:ext cx="9144000" cy="477837"/>
          </a:xfrm>
        </p:spPr>
        <p:txBody>
          <a:bodyPr>
            <a:noAutofit/>
          </a:bodyPr>
          <a:lstStyle/>
          <a:p>
            <a:r>
              <a:rPr lang="en-US" sz="3200" b="1">
                <a:latin typeface="Times New Roman" panose="02020603050405020304" pitchFamily="18" charset="0"/>
                <a:cs typeface="Times New Roman" panose="02020603050405020304" pitchFamily="18" charset="0"/>
              </a:rPr>
              <a:t>CHƯƠNG 4: KẾT QUẢ NGHIÊN CỨU</a:t>
            </a:r>
            <a:endParaRPr lang="vi-VN" sz="3200" b="1">
              <a:latin typeface="Times New Roman" panose="02020603050405020304" pitchFamily="18" charset="0"/>
              <a:cs typeface="Times New Roman" panose="02020603050405020304" pitchFamily="18" charset="0"/>
            </a:endParaRPr>
          </a:p>
        </p:txBody>
      </p:sp>
      <p:pic>
        <p:nvPicPr>
          <p:cNvPr id="1026" name="Picture 1">
            <a:extLst>
              <a:ext uri="{FF2B5EF4-FFF2-40B4-BE49-F238E27FC236}">
                <a16:creationId xmlns:a16="http://schemas.microsoft.com/office/drawing/2014/main" id="{5326D78A-F531-4925-A66E-FE54E8016C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4472" y="1835080"/>
            <a:ext cx="7100003" cy="395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Diagram 11">
            <a:extLst>
              <a:ext uri="{FF2B5EF4-FFF2-40B4-BE49-F238E27FC236}">
                <a16:creationId xmlns:a16="http://schemas.microsoft.com/office/drawing/2014/main" id="{ED3AFE49-2E6A-41CF-8B5D-2807DC251D48}"/>
              </a:ext>
            </a:extLst>
          </p:cNvPr>
          <p:cNvGraphicFramePr/>
          <p:nvPr>
            <p:extLst>
              <p:ext uri="{D42A27DB-BD31-4B8C-83A1-F6EECF244321}">
                <p14:modId xmlns:p14="http://schemas.microsoft.com/office/powerpoint/2010/main" val="1398435938"/>
              </p:ext>
            </p:extLst>
          </p:nvPr>
        </p:nvGraphicFramePr>
        <p:xfrm>
          <a:off x="940904" y="1839484"/>
          <a:ext cx="3498574" cy="3951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A8B3DA66-1ADE-483F-8529-473503682BBC}"/>
              </a:ext>
            </a:extLst>
          </p:cNvPr>
          <p:cNvSpPr>
            <a:spLocks noGrp="1"/>
          </p:cNvSpPr>
          <p:nvPr>
            <p:ph type="sldNum" sz="quarter" idx="12"/>
          </p:nvPr>
        </p:nvSpPr>
        <p:spPr/>
        <p:txBody>
          <a:bodyPr/>
          <a:lstStyle/>
          <a:p>
            <a:fld id="{E4B5E362-469B-43B9-A133-178F0BAD0EDC}" type="slidenum">
              <a:rPr lang="vi-VN" smtClean="0"/>
              <a:t>26</a:t>
            </a:fld>
            <a:endParaRPr lang="vi-VN"/>
          </a:p>
        </p:txBody>
      </p:sp>
    </p:spTree>
    <p:extLst>
      <p:ext uri="{BB962C8B-B14F-4D97-AF65-F5344CB8AC3E}">
        <p14:creationId xmlns:p14="http://schemas.microsoft.com/office/powerpoint/2010/main" val="2272737549"/>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24000" y="690920"/>
            <a:ext cx="9144000" cy="477837"/>
          </a:xfrm>
        </p:spPr>
        <p:txBody>
          <a:bodyPr>
            <a:noAutofit/>
          </a:bodyPr>
          <a:lstStyle/>
          <a:p>
            <a:r>
              <a:rPr lang="en-US" sz="3200" b="1">
                <a:latin typeface="Times New Roman" panose="02020603050405020304" pitchFamily="18" charset="0"/>
                <a:cs typeface="Times New Roman" panose="02020603050405020304" pitchFamily="18" charset="0"/>
              </a:rPr>
              <a:t>CHƯƠNG 4: KẾT QUẢ NGHIÊN CỨU</a:t>
            </a:r>
            <a:endParaRPr lang="vi-VN" sz="3200" b="1">
              <a:latin typeface="Times New Roman" panose="02020603050405020304" pitchFamily="18" charset="0"/>
              <a:cs typeface="Times New Roman" panose="02020603050405020304" pitchFamily="18" charset="0"/>
            </a:endParaRPr>
          </a:p>
        </p:txBody>
      </p:sp>
      <p:graphicFrame>
        <p:nvGraphicFramePr>
          <p:cNvPr id="12" name="Diagram 11">
            <a:extLst>
              <a:ext uri="{FF2B5EF4-FFF2-40B4-BE49-F238E27FC236}">
                <a16:creationId xmlns:a16="http://schemas.microsoft.com/office/drawing/2014/main" id="{ED3AFE49-2E6A-41CF-8B5D-2807DC251D48}"/>
              </a:ext>
            </a:extLst>
          </p:cNvPr>
          <p:cNvGraphicFramePr/>
          <p:nvPr>
            <p:extLst>
              <p:ext uri="{D42A27DB-BD31-4B8C-83A1-F6EECF244321}">
                <p14:modId xmlns:p14="http://schemas.microsoft.com/office/powerpoint/2010/main" val="3969147935"/>
              </p:ext>
            </p:extLst>
          </p:nvPr>
        </p:nvGraphicFramePr>
        <p:xfrm>
          <a:off x="940903" y="1839484"/>
          <a:ext cx="3546049" cy="39517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1">
            <a:extLst>
              <a:ext uri="{FF2B5EF4-FFF2-40B4-BE49-F238E27FC236}">
                <a16:creationId xmlns:a16="http://schemas.microsoft.com/office/drawing/2014/main" id="{902F9840-E64D-4E51-A70C-04431CB1880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86953" y="1839484"/>
            <a:ext cx="7092098" cy="3951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E81B6037-C49A-4DC4-90C3-0E238DC5B6A3}"/>
              </a:ext>
            </a:extLst>
          </p:cNvPr>
          <p:cNvSpPr>
            <a:spLocks noGrp="1"/>
          </p:cNvSpPr>
          <p:nvPr>
            <p:ph type="sldNum" sz="quarter" idx="12"/>
          </p:nvPr>
        </p:nvSpPr>
        <p:spPr/>
        <p:txBody>
          <a:bodyPr/>
          <a:lstStyle/>
          <a:p>
            <a:fld id="{E4B5E362-469B-43B9-A133-178F0BAD0EDC}" type="slidenum">
              <a:rPr lang="vi-VN" smtClean="0"/>
              <a:t>27</a:t>
            </a:fld>
            <a:endParaRPr lang="vi-VN"/>
          </a:p>
        </p:txBody>
      </p:sp>
    </p:spTree>
    <p:extLst>
      <p:ext uri="{BB962C8B-B14F-4D97-AF65-F5344CB8AC3E}">
        <p14:creationId xmlns:p14="http://schemas.microsoft.com/office/powerpoint/2010/main" val="2827127193"/>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24000" y="690920"/>
            <a:ext cx="9728200" cy="477837"/>
          </a:xfrm>
        </p:spPr>
        <p:txBody>
          <a:bodyPr>
            <a:noAutofit/>
          </a:bodyPr>
          <a:lstStyle/>
          <a:p>
            <a:r>
              <a:rPr lang="en-US" sz="3200" b="1">
                <a:latin typeface="Times New Roman" panose="02020603050405020304" pitchFamily="18" charset="0"/>
                <a:cs typeface="Times New Roman" panose="02020603050405020304" pitchFamily="18" charset="0"/>
              </a:rPr>
              <a:t>CHƯƠNG 5: KẾT LUẬN VÀ HƯỚNG PHÁT TRIỂN</a:t>
            </a:r>
            <a:endParaRPr lang="vi-VN" sz="3200" b="1">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26EE0CBA-5B21-4EB9-8472-11D12C1B24DB}"/>
              </a:ext>
            </a:extLst>
          </p:cNvPr>
          <p:cNvGraphicFramePr/>
          <p:nvPr>
            <p:extLst>
              <p:ext uri="{D42A27DB-BD31-4B8C-83A1-F6EECF244321}">
                <p14:modId xmlns:p14="http://schemas.microsoft.com/office/powerpoint/2010/main" val="3900669624"/>
              </p:ext>
            </p:extLst>
          </p:nvPr>
        </p:nvGraphicFramePr>
        <p:xfrm>
          <a:off x="1247710" y="1363099"/>
          <a:ext cx="10255177" cy="48039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CB32529D-6281-45A8-BCEE-28BB036AFD2C}"/>
              </a:ext>
            </a:extLst>
          </p:cNvPr>
          <p:cNvSpPr>
            <a:spLocks noGrp="1"/>
          </p:cNvSpPr>
          <p:nvPr>
            <p:ph type="sldNum" sz="quarter" idx="12"/>
          </p:nvPr>
        </p:nvSpPr>
        <p:spPr/>
        <p:txBody>
          <a:bodyPr/>
          <a:lstStyle/>
          <a:p>
            <a:fld id="{E4B5E362-469B-43B9-A133-178F0BAD0EDC}" type="slidenum">
              <a:rPr lang="vi-VN" smtClean="0"/>
              <a:t>28</a:t>
            </a:fld>
            <a:endParaRPr lang="vi-VN"/>
          </a:p>
        </p:txBody>
      </p:sp>
    </p:spTree>
    <p:extLst>
      <p:ext uri="{BB962C8B-B14F-4D97-AF65-F5344CB8AC3E}">
        <p14:creationId xmlns:p14="http://schemas.microsoft.com/office/powerpoint/2010/main" val="2018873626"/>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24000" y="690920"/>
            <a:ext cx="9728200" cy="477837"/>
          </a:xfrm>
        </p:spPr>
        <p:txBody>
          <a:bodyPr>
            <a:noAutofit/>
          </a:bodyPr>
          <a:lstStyle/>
          <a:p>
            <a:r>
              <a:rPr lang="en-US" sz="3200" b="1">
                <a:latin typeface="Times New Roman" panose="02020603050405020304" pitchFamily="18" charset="0"/>
                <a:cs typeface="Times New Roman" panose="02020603050405020304" pitchFamily="18" charset="0"/>
              </a:rPr>
              <a:t>CHƯƠNG 5: KẾT LUẬN VÀ HƯỚNG PHÁT TRIỂN</a:t>
            </a:r>
            <a:endParaRPr lang="vi-VN" sz="3200" b="1">
              <a:latin typeface="Times New Roman" panose="02020603050405020304" pitchFamily="18" charset="0"/>
              <a:cs typeface="Times New Roman" panose="02020603050405020304" pitchFamily="18" charset="0"/>
            </a:endParaRPr>
          </a:p>
        </p:txBody>
      </p:sp>
      <p:graphicFrame>
        <p:nvGraphicFramePr>
          <p:cNvPr id="7" name="Diagram 6">
            <a:extLst>
              <a:ext uri="{FF2B5EF4-FFF2-40B4-BE49-F238E27FC236}">
                <a16:creationId xmlns:a16="http://schemas.microsoft.com/office/drawing/2014/main" id="{713B2854-AE1C-4E38-9518-B743FC0A6375}"/>
              </a:ext>
            </a:extLst>
          </p:cNvPr>
          <p:cNvGraphicFramePr/>
          <p:nvPr>
            <p:extLst>
              <p:ext uri="{D42A27DB-BD31-4B8C-83A1-F6EECF244321}">
                <p14:modId xmlns:p14="http://schemas.microsoft.com/office/powerpoint/2010/main" val="663103222"/>
              </p:ext>
            </p:extLst>
          </p:nvPr>
        </p:nvGraphicFramePr>
        <p:xfrm>
          <a:off x="1246665" y="1748883"/>
          <a:ext cx="9698670" cy="44181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4BAAAE81-5E39-4F98-B96F-14EC89673D52}"/>
              </a:ext>
            </a:extLst>
          </p:cNvPr>
          <p:cNvSpPr>
            <a:spLocks noGrp="1"/>
          </p:cNvSpPr>
          <p:nvPr>
            <p:ph type="sldNum" sz="quarter" idx="12"/>
          </p:nvPr>
        </p:nvSpPr>
        <p:spPr/>
        <p:txBody>
          <a:bodyPr/>
          <a:lstStyle/>
          <a:p>
            <a:fld id="{E4B5E362-469B-43B9-A133-178F0BAD0EDC}" type="slidenum">
              <a:rPr lang="vi-VN" smtClean="0"/>
              <a:t>29</a:t>
            </a:fld>
            <a:endParaRPr lang="vi-VN"/>
          </a:p>
        </p:txBody>
      </p:sp>
    </p:spTree>
    <p:extLst>
      <p:ext uri="{BB962C8B-B14F-4D97-AF65-F5344CB8AC3E}">
        <p14:creationId xmlns:p14="http://schemas.microsoft.com/office/powerpoint/2010/main" val="192792615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69076" y="671602"/>
            <a:ext cx="9144000" cy="477837"/>
          </a:xfrm>
        </p:spPr>
        <p:txBody>
          <a:bodyPr>
            <a:noAutofit/>
          </a:bodyPr>
          <a:lstStyle/>
          <a:p>
            <a:r>
              <a:rPr lang="en-US" sz="3200" b="1">
                <a:effectLst/>
                <a:latin typeface="Times New Roman" panose="02020603050405020304" pitchFamily="18" charset="0"/>
                <a:ea typeface="Times New Roman" panose="02020603050405020304" pitchFamily="18" charset="0"/>
              </a:rPr>
              <a:t>CHƯƠNG 1: TỔNG QUAN</a:t>
            </a:r>
            <a:endParaRPr lang="vi-VN" sz="3200" b="1"/>
          </a:p>
        </p:txBody>
      </p:sp>
      <p:graphicFrame>
        <p:nvGraphicFramePr>
          <p:cNvPr id="7" name="Diagram 6">
            <a:extLst>
              <a:ext uri="{FF2B5EF4-FFF2-40B4-BE49-F238E27FC236}">
                <a16:creationId xmlns:a16="http://schemas.microsoft.com/office/drawing/2014/main" id="{28712CE5-3737-4320-80CA-B3682C9C0455}"/>
              </a:ext>
            </a:extLst>
          </p:cNvPr>
          <p:cNvGraphicFramePr/>
          <p:nvPr>
            <p:extLst>
              <p:ext uri="{D42A27DB-BD31-4B8C-83A1-F6EECF244321}">
                <p14:modId xmlns:p14="http://schemas.microsoft.com/office/powerpoint/2010/main" val="350531401"/>
              </p:ext>
            </p:extLst>
          </p:nvPr>
        </p:nvGraphicFramePr>
        <p:xfrm>
          <a:off x="1248900" y="1607898"/>
          <a:ext cx="9784351" cy="4474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5D22D8C6-43DE-4F2A-BFAA-D8FF0A7EF279}"/>
              </a:ext>
            </a:extLst>
          </p:cNvPr>
          <p:cNvSpPr>
            <a:spLocks noGrp="1"/>
          </p:cNvSpPr>
          <p:nvPr>
            <p:ph type="sldNum" sz="quarter" idx="12"/>
          </p:nvPr>
        </p:nvSpPr>
        <p:spPr/>
        <p:txBody>
          <a:bodyPr/>
          <a:lstStyle/>
          <a:p>
            <a:fld id="{E4B5E362-469B-43B9-A133-178F0BAD0EDC}" type="slidenum">
              <a:rPr lang="vi-VN" smtClean="0"/>
              <a:t>3</a:t>
            </a:fld>
            <a:endParaRPr lang="vi-VN"/>
          </a:p>
        </p:txBody>
      </p:sp>
    </p:spTree>
    <p:extLst>
      <p:ext uri="{BB962C8B-B14F-4D97-AF65-F5344CB8AC3E}">
        <p14:creationId xmlns:p14="http://schemas.microsoft.com/office/powerpoint/2010/main" val="1878404523"/>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24000" y="690920"/>
            <a:ext cx="9728200" cy="477837"/>
          </a:xfrm>
        </p:spPr>
        <p:txBody>
          <a:bodyPr>
            <a:noAutofit/>
          </a:bodyPr>
          <a:lstStyle/>
          <a:p>
            <a:r>
              <a:rPr lang="en-US" sz="3200" b="1">
                <a:latin typeface="Times New Roman" panose="02020603050405020304" pitchFamily="18" charset="0"/>
                <a:cs typeface="Times New Roman" panose="02020603050405020304" pitchFamily="18" charset="0"/>
              </a:rPr>
              <a:t>CHƯƠNG 5: KẾT LUẬN VÀ HƯỚNG PHÁT TRIỂN</a:t>
            </a:r>
            <a:endParaRPr lang="vi-VN" sz="3200" b="1">
              <a:latin typeface="Times New Roman" panose="02020603050405020304" pitchFamily="18" charset="0"/>
              <a:cs typeface="Times New Roman" panose="02020603050405020304" pitchFamily="18" charset="0"/>
            </a:endParaRPr>
          </a:p>
        </p:txBody>
      </p:sp>
      <p:graphicFrame>
        <p:nvGraphicFramePr>
          <p:cNvPr id="3" name="Diagram 2">
            <a:extLst>
              <a:ext uri="{FF2B5EF4-FFF2-40B4-BE49-F238E27FC236}">
                <a16:creationId xmlns:a16="http://schemas.microsoft.com/office/drawing/2014/main" id="{0E850EB3-6787-476A-A0B8-C67E498D40E8}"/>
              </a:ext>
            </a:extLst>
          </p:cNvPr>
          <p:cNvGraphicFramePr/>
          <p:nvPr>
            <p:extLst>
              <p:ext uri="{D42A27DB-BD31-4B8C-83A1-F6EECF244321}">
                <p14:modId xmlns:p14="http://schemas.microsoft.com/office/powerpoint/2010/main" val="1046518354"/>
              </p:ext>
            </p:extLst>
          </p:nvPr>
        </p:nvGraphicFramePr>
        <p:xfrm>
          <a:off x="1524000" y="1562224"/>
          <a:ext cx="9728200" cy="4604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2EF06B5C-7B16-4C0F-B073-6A76A1FC0EE9}"/>
              </a:ext>
            </a:extLst>
          </p:cNvPr>
          <p:cNvSpPr>
            <a:spLocks noGrp="1"/>
          </p:cNvSpPr>
          <p:nvPr>
            <p:ph type="sldNum" sz="quarter" idx="12"/>
          </p:nvPr>
        </p:nvSpPr>
        <p:spPr/>
        <p:txBody>
          <a:bodyPr/>
          <a:lstStyle/>
          <a:p>
            <a:fld id="{E4B5E362-469B-43B9-A133-178F0BAD0EDC}" type="slidenum">
              <a:rPr lang="vi-VN" smtClean="0"/>
              <a:t>30</a:t>
            </a:fld>
            <a:endParaRPr lang="vi-VN"/>
          </a:p>
        </p:txBody>
      </p:sp>
    </p:spTree>
    <p:extLst>
      <p:ext uri="{BB962C8B-B14F-4D97-AF65-F5344CB8AC3E}">
        <p14:creationId xmlns:p14="http://schemas.microsoft.com/office/powerpoint/2010/main" val="70375658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69076" y="671602"/>
            <a:ext cx="9144000" cy="477837"/>
          </a:xfrm>
        </p:spPr>
        <p:txBody>
          <a:bodyPr>
            <a:noAutofit/>
          </a:bodyPr>
          <a:lstStyle/>
          <a:p>
            <a:r>
              <a:rPr lang="en-US" sz="3200" b="1">
                <a:effectLst/>
                <a:latin typeface="Times New Roman" panose="02020603050405020304" pitchFamily="18" charset="0"/>
                <a:ea typeface="Times New Roman" panose="02020603050405020304" pitchFamily="18" charset="0"/>
              </a:rPr>
              <a:t>CHƯƠNG 1: TỔNG QUAN</a:t>
            </a:r>
            <a:endParaRPr lang="vi-VN" sz="3200" b="1"/>
          </a:p>
        </p:txBody>
      </p:sp>
      <p:graphicFrame>
        <p:nvGraphicFramePr>
          <p:cNvPr id="4" name="Diagram 3">
            <a:extLst>
              <a:ext uri="{FF2B5EF4-FFF2-40B4-BE49-F238E27FC236}">
                <a16:creationId xmlns:a16="http://schemas.microsoft.com/office/drawing/2014/main" id="{A53BE8C8-A405-416C-9FA2-C0078116FE8C}"/>
              </a:ext>
            </a:extLst>
          </p:cNvPr>
          <p:cNvGraphicFramePr/>
          <p:nvPr>
            <p:extLst>
              <p:ext uri="{D42A27DB-BD31-4B8C-83A1-F6EECF244321}">
                <p14:modId xmlns:p14="http://schemas.microsoft.com/office/powerpoint/2010/main" val="952546068"/>
              </p:ext>
            </p:extLst>
          </p:nvPr>
        </p:nvGraphicFramePr>
        <p:xfrm>
          <a:off x="1248900" y="1607898"/>
          <a:ext cx="9784351" cy="4474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268D6A32-BA41-493C-B53C-8724424E42C3}"/>
              </a:ext>
            </a:extLst>
          </p:cNvPr>
          <p:cNvSpPr>
            <a:spLocks noGrp="1"/>
          </p:cNvSpPr>
          <p:nvPr>
            <p:ph type="sldNum" sz="quarter" idx="12"/>
          </p:nvPr>
        </p:nvSpPr>
        <p:spPr/>
        <p:txBody>
          <a:bodyPr/>
          <a:lstStyle/>
          <a:p>
            <a:fld id="{E4B5E362-469B-43B9-A133-178F0BAD0EDC}" type="slidenum">
              <a:rPr lang="vi-VN" smtClean="0"/>
              <a:t>4</a:t>
            </a:fld>
            <a:endParaRPr lang="vi-VN"/>
          </a:p>
        </p:txBody>
      </p:sp>
    </p:spTree>
    <p:extLst>
      <p:ext uri="{BB962C8B-B14F-4D97-AF65-F5344CB8AC3E}">
        <p14:creationId xmlns:p14="http://schemas.microsoft.com/office/powerpoint/2010/main" val="3111094973"/>
      </p:ext>
    </p:extLst>
  </p:cSld>
  <p:clrMapOvr>
    <a:masterClrMapping/>
  </p:clrMapOvr>
  <p:transition spd="slow">
    <p:comb/>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69076" y="671602"/>
            <a:ext cx="9144000" cy="477837"/>
          </a:xfrm>
        </p:spPr>
        <p:txBody>
          <a:bodyPr>
            <a:noAutofit/>
          </a:bodyPr>
          <a:lstStyle/>
          <a:p>
            <a:r>
              <a:rPr lang="en-US" sz="3200" b="1">
                <a:effectLst/>
                <a:latin typeface="Times New Roman" panose="02020603050405020304" pitchFamily="18" charset="0"/>
                <a:ea typeface="Times New Roman" panose="02020603050405020304" pitchFamily="18" charset="0"/>
              </a:rPr>
              <a:t>CHƯƠNG 1: TỔNG QUAN</a:t>
            </a:r>
            <a:endParaRPr lang="vi-VN" sz="3200" b="1"/>
          </a:p>
        </p:txBody>
      </p:sp>
      <p:graphicFrame>
        <p:nvGraphicFramePr>
          <p:cNvPr id="4" name="Diagram 3">
            <a:extLst>
              <a:ext uri="{FF2B5EF4-FFF2-40B4-BE49-F238E27FC236}">
                <a16:creationId xmlns:a16="http://schemas.microsoft.com/office/drawing/2014/main" id="{A53BE8C8-A405-416C-9FA2-C0078116FE8C}"/>
              </a:ext>
            </a:extLst>
          </p:cNvPr>
          <p:cNvGraphicFramePr/>
          <p:nvPr>
            <p:extLst>
              <p:ext uri="{D42A27DB-BD31-4B8C-83A1-F6EECF244321}">
                <p14:modId xmlns:p14="http://schemas.microsoft.com/office/powerpoint/2010/main" val="1028643389"/>
              </p:ext>
            </p:extLst>
          </p:nvPr>
        </p:nvGraphicFramePr>
        <p:xfrm>
          <a:off x="1248900" y="1607898"/>
          <a:ext cx="9784351" cy="4474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6B045C0B-0A54-48D2-AB07-12FF68673BFD}"/>
              </a:ext>
            </a:extLst>
          </p:cNvPr>
          <p:cNvSpPr>
            <a:spLocks noGrp="1"/>
          </p:cNvSpPr>
          <p:nvPr>
            <p:ph type="sldNum" sz="quarter" idx="12"/>
          </p:nvPr>
        </p:nvSpPr>
        <p:spPr/>
        <p:txBody>
          <a:bodyPr/>
          <a:lstStyle/>
          <a:p>
            <a:fld id="{E4B5E362-469B-43B9-A133-178F0BAD0EDC}" type="slidenum">
              <a:rPr lang="vi-VN" smtClean="0"/>
              <a:t>5</a:t>
            </a:fld>
            <a:endParaRPr lang="vi-VN"/>
          </a:p>
        </p:txBody>
      </p:sp>
    </p:spTree>
    <p:extLst>
      <p:ext uri="{BB962C8B-B14F-4D97-AF65-F5344CB8AC3E}">
        <p14:creationId xmlns:p14="http://schemas.microsoft.com/office/powerpoint/2010/main" val="196298363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69076" y="671602"/>
            <a:ext cx="9144000" cy="477837"/>
          </a:xfrm>
        </p:spPr>
        <p:txBody>
          <a:bodyPr>
            <a:noAutofit/>
          </a:bodyPr>
          <a:lstStyle/>
          <a:p>
            <a:r>
              <a:rPr lang="en-US" sz="3200" b="1">
                <a:effectLst/>
                <a:latin typeface="Times New Roman" panose="02020603050405020304" pitchFamily="18" charset="0"/>
                <a:ea typeface="Times New Roman" panose="02020603050405020304" pitchFamily="18" charset="0"/>
              </a:rPr>
              <a:t>CHƯƠNG 1: TỔNG QUAN</a:t>
            </a:r>
            <a:endParaRPr lang="vi-VN" sz="3200" b="1"/>
          </a:p>
        </p:txBody>
      </p:sp>
      <p:graphicFrame>
        <p:nvGraphicFramePr>
          <p:cNvPr id="4" name="Diagram 3">
            <a:extLst>
              <a:ext uri="{FF2B5EF4-FFF2-40B4-BE49-F238E27FC236}">
                <a16:creationId xmlns:a16="http://schemas.microsoft.com/office/drawing/2014/main" id="{A53BE8C8-A405-416C-9FA2-C0078116FE8C}"/>
              </a:ext>
            </a:extLst>
          </p:cNvPr>
          <p:cNvGraphicFramePr/>
          <p:nvPr>
            <p:extLst>
              <p:ext uri="{D42A27DB-BD31-4B8C-83A1-F6EECF244321}">
                <p14:modId xmlns:p14="http://schemas.microsoft.com/office/powerpoint/2010/main" val="3582930604"/>
              </p:ext>
            </p:extLst>
          </p:nvPr>
        </p:nvGraphicFramePr>
        <p:xfrm>
          <a:off x="1248900" y="1607898"/>
          <a:ext cx="9784351" cy="4474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2E486129-EC44-4CD3-ADA9-F93B45ED2899}"/>
              </a:ext>
            </a:extLst>
          </p:cNvPr>
          <p:cNvSpPr>
            <a:spLocks noGrp="1"/>
          </p:cNvSpPr>
          <p:nvPr>
            <p:ph type="sldNum" sz="quarter" idx="12"/>
          </p:nvPr>
        </p:nvSpPr>
        <p:spPr/>
        <p:txBody>
          <a:bodyPr/>
          <a:lstStyle/>
          <a:p>
            <a:fld id="{E4B5E362-469B-43B9-A133-178F0BAD0EDC}" type="slidenum">
              <a:rPr lang="vi-VN" smtClean="0"/>
              <a:t>6</a:t>
            </a:fld>
            <a:endParaRPr lang="vi-VN"/>
          </a:p>
        </p:txBody>
      </p:sp>
    </p:spTree>
    <p:extLst>
      <p:ext uri="{BB962C8B-B14F-4D97-AF65-F5344CB8AC3E}">
        <p14:creationId xmlns:p14="http://schemas.microsoft.com/office/powerpoint/2010/main" val="16655015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69076" y="671602"/>
            <a:ext cx="9144000" cy="477837"/>
          </a:xfrm>
        </p:spPr>
        <p:txBody>
          <a:bodyPr>
            <a:noAutofit/>
          </a:bodyPr>
          <a:lstStyle/>
          <a:p>
            <a:r>
              <a:rPr lang="en-US" sz="3200" b="1">
                <a:effectLst/>
                <a:latin typeface="Times New Roman" panose="02020603050405020304" pitchFamily="18" charset="0"/>
                <a:ea typeface="Times New Roman" panose="02020603050405020304" pitchFamily="18" charset="0"/>
              </a:rPr>
              <a:t>CHƯƠNG 1: TỔNG QUAN</a:t>
            </a:r>
            <a:endParaRPr lang="vi-VN" sz="3200" b="1"/>
          </a:p>
        </p:txBody>
      </p:sp>
      <p:graphicFrame>
        <p:nvGraphicFramePr>
          <p:cNvPr id="4" name="Diagram 3">
            <a:extLst>
              <a:ext uri="{FF2B5EF4-FFF2-40B4-BE49-F238E27FC236}">
                <a16:creationId xmlns:a16="http://schemas.microsoft.com/office/drawing/2014/main" id="{A53BE8C8-A405-416C-9FA2-C0078116FE8C}"/>
              </a:ext>
            </a:extLst>
          </p:cNvPr>
          <p:cNvGraphicFramePr/>
          <p:nvPr>
            <p:extLst>
              <p:ext uri="{D42A27DB-BD31-4B8C-83A1-F6EECF244321}">
                <p14:modId xmlns:p14="http://schemas.microsoft.com/office/powerpoint/2010/main" val="3663790763"/>
              </p:ext>
            </p:extLst>
          </p:nvPr>
        </p:nvGraphicFramePr>
        <p:xfrm>
          <a:off x="1248900" y="1607898"/>
          <a:ext cx="9784351" cy="4474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18BC6EC7-D147-4FC0-A232-AED47CB8B7EE}"/>
              </a:ext>
            </a:extLst>
          </p:cNvPr>
          <p:cNvSpPr>
            <a:spLocks noGrp="1"/>
          </p:cNvSpPr>
          <p:nvPr>
            <p:ph type="sldNum" sz="quarter" idx="12"/>
          </p:nvPr>
        </p:nvSpPr>
        <p:spPr/>
        <p:txBody>
          <a:bodyPr/>
          <a:lstStyle/>
          <a:p>
            <a:fld id="{E4B5E362-469B-43B9-A133-178F0BAD0EDC}" type="slidenum">
              <a:rPr lang="vi-VN" smtClean="0"/>
              <a:t>7</a:t>
            </a:fld>
            <a:endParaRPr lang="vi-VN"/>
          </a:p>
        </p:txBody>
      </p:sp>
    </p:spTree>
    <p:extLst>
      <p:ext uri="{BB962C8B-B14F-4D97-AF65-F5344CB8AC3E}">
        <p14:creationId xmlns:p14="http://schemas.microsoft.com/office/powerpoint/2010/main" val="409825443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24000" y="690920"/>
            <a:ext cx="9144000" cy="477837"/>
          </a:xfrm>
        </p:spPr>
        <p:txBody>
          <a:bodyPr>
            <a:noAutofit/>
          </a:bodyPr>
          <a:lstStyle/>
          <a:p>
            <a:r>
              <a:rPr lang="en-US" sz="3200" b="1">
                <a:latin typeface="Times New Roman" panose="02020603050405020304" pitchFamily="18" charset="0"/>
                <a:cs typeface="Times New Roman" panose="02020603050405020304" pitchFamily="18" charset="0"/>
              </a:rPr>
              <a:t>CHƯƠNG 2: NGHIÊN CỨU LÝ THUYẾT</a:t>
            </a:r>
            <a:endParaRPr lang="vi-VN" sz="3200" b="1">
              <a:latin typeface="Times New Roman" panose="02020603050405020304" pitchFamily="18" charset="0"/>
              <a:cs typeface="Times New Roman" panose="02020603050405020304" pitchFamily="18" charset="0"/>
            </a:endParaRPr>
          </a:p>
        </p:txBody>
      </p:sp>
      <p:graphicFrame>
        <p:nvGraphicFramePr>
          <p:cNvPr id="18" name="Diagram 17">
            <a:extLst>
              <a:ext uri="{FF2B5EF4-FFF2-40B4-BE49-F238E27FC236}">
                <a16:creationId xmlns:a16="http://schemas.microsoft.com/office/drawing/2014/main" id="{5F7AB95B-BE44-4EA3-B3B6-6BF02369ECC0}"/>
              </a:ext>
            </a:extLst>
          </p:cNvPr>
          <p:cNvGraphicFramePr/>
          <p:nvPr>
            <p:extLst>
              <p:ext uri="{D42A27DB-BD31-4B8C-83A1-F6EECF244321}">
                <p14:modId xmlns:p14="http://schemas.microsoft.com/office/powerpoint/2010/main" val="3764593884"/>
              </p:ext>
            </p:extLst>
          </p:nvPr>
        </p:nvGraphicFramePr>
        <p:xfrm>
          <a:off x="868017" y="1404730"/>
          <a:ext cx="10455965" cy="4762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AE3CF535-AE53-41BD-9735-062BC5B34A9C}"/>
              </a:ext>
            </a:extLst>
          </p:cNvPr>
          <p:cNvSpPr>
            <a:spLocks noGrp="1"/>
          </p:cNvSpPr>
          <p:nvPr>
            <p:ph type="sldNum" sz="quarter" idx="12"/>
          </p:nvPr>
        </p:nvSpPr>
        <p:spPr/>
        <p:txBody>
          <a:bodyPr/>
          <a:lstStyle/>
          <a:p>
            <a:fld id="{E4B5E362-469B-43B9-A133-178F0BAD0EDC}" type="slidenum">
              <a:rPr lang="vi-VN" smtClean="0"/>
              <a:t>8</a:t>
            </a:fld>
            <a:endParaRPr lang="vi-VN"/>
          </a:p>
        </p:txBody>
      </p:sp>
    </p:spTree>
    <p:extLst>
      <p:ext uri="{BB962C8B-B14F-4D97-AF65-F5344CB8AC3E}">
        <p14:creationId xmlns:p14="http://schemas.microsoft.com/office/powerpoint/2010/main" val="274809853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A6E27-1CE2-413A-A57B-3B117746E3D0}"/>
              </a:ext>
            </a:extLst>
          </p:cNvPr>
          <p:cNvSpPr>
            <a:spLocks noGrp="1"/>
          </p:cNvSpPr>
          <p:nvPr>
            <p:ph type="ctrTitle"/>
          </p:nvPr>
        </p:nvSpPr>
        <p:spPr>
          <a:xfrm>
            <a:off x="1524000" y="690920"/>
            <a:ext cx="9144000" cy="477837"/>
          </a:xfrm>
        </p:spPr>
        <p:txBody>
          <a:bodyPr>
            <a:noAutofit/>
          </a:bodyPr>
          <a:lstStyle/>
          <a:p>
            <a:r>
              <a:rPr lang="en-US" sz="3200" b="1">
                <a:latin typeface="Times New Roman" panose="02020603050405020304" pitchFamily="18" charset="0"/>
                <a:cs typeface="Times New Roman" panose="02020603050405020304" pitchFamily="18" charset="0"/>
              </a:rPr>
              <a:t>CHƯƠNG 2: NGHIÊN CỨU LÝ THUYẾT</a:t>
            </a:r>
            <a:endParaRPr lang="vi-VN" sz="3200" b="1">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0387B018-9DA0-4D8A-9FBA-804D33283134}"/>
              </a:ext>
            </a:extLst>
          </p:cNvPr>
          <p:cNvGraphicFramePr/>
          <p:nvPr>
            <p:extLst>
              <p:ext uri="{D42A27DB-BD31-4B8C-83A1-F6EECF244321}">
                <p14:modId xmlns:p14="http://schemas.microsoft.com/office/powerpoint/2010/main" val="3780621359"/>
              </p:ext>
            </p:extLst>
          </p:nvPr>
        </p:nvGraphicFramePr>
        <p:xfrm>
          <a:off x="868017" y="1404730"/>
          <a:ext cx="10455965" cy="20242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B8AA8428-DA02-46E5-B015-F80242C334DE}"/>
              </a:ext>
            </a:extLst>
          </p:cNvPr>
          <p:cNvGraphicFramePr/>
          <p:nvPr>
            <p:extLst>
              <p:ext uri="{D42A27DB-BD31-4B8C-83A1-F6EECF244321}">
                <p14:modId xmlns:p14="http://schemas.microsoft.com/office/powerpoint/2010/main" val="1742563181"/>
              </p:ext>
            </p:extLst>
          </p:nvPr>
        </p:nvGraphicFramePr>
        <p:xfrm>
          <a:off x="868018" y="3428999"/>
          <a:ext cx="10455966" cy="290553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Slide Number Placeholder 2">
            <a:extLst>
              <a:ext uri="{FF2B5EF4-FFF2-40B4-BE49-F238E27FC236}">
                <a16:creationId xmlns:a16="http://schemas.microsoft.com/office/drawing/2014/main" id="{6B6D0392-C471-4011-87F1-4342197BA8B0}"/>
              </a:ext>
            </a:extLst>
          </p:cNvPr>
          <p:cNvSpPr>
            <a:spLocks noGrp="1"/>
          </p:cNvSpPr>
          <p:nvPr>
            <p:ph type="sldNum" sz="quarter" idx="12"/>
          </p:nvPr>
        </p:nvSpPr>
        <p:spPr/>
        <p:txBody>
          <a:bodyPr/>
          <a:lstStyle/>
          <a:p>
            <a:fld id="{E4B5E362-469B-43B9-A133-178F0BAD0EDC}" type="slidenum">
              <a:rPr lang="vi-VN" smtClean="0"/>
              <a:t>9</a:t>
            </a:fld>
            <a:endParaRPr lang="vi-VN"/>
          </a:p>
        </p:txBody>
      </p:sp>
    </p:spTree>
    <p:extLst>
      <p:ext uri="{BB962C8B-B14F-4D97-AF65-F5344CB8AC3E}">
        <p14:creationId xmlns:p14="http://schemas.microsoft.com/office/powerpoint/2010/main" val="504351079"/>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381</TotalTime>
  <Words>1864</Words>
  <Application>Microsoft Office PowerPoint</Application>
  <PresentationFormat>Widescreen</PresentationFormat>
  <Paragraphs>248</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Times New Roman</vt:lpstr>
      <vt:lpstr>Office Theme</vt:lpstr>
      <vt:lpstr>THỰC TẬP ĐỒ ÁN CƠ SỞ NGÀNH  HỌC KỲ 1, NĂM HỌC 2023-2024</vt:lpstr>
      <vt:lpstr>NỘI DUNG</vt:lpstr>
      <vt:lpstr>CHƯƠNG 1: TỔNG QUAN</vt:lpstr>
      <vt:lpstr>CHƯƠNG 1: TỔNG QUAN</vt:lpstr>
      <vt:lpstr>CHƯƠNG 1: TỔNG QUAN</vt:lpstr>
      <vt:lpstr>CHƯƠNG 1: TỔNG QUAN</vt:lpstr>
      <vt:lpstr>CHƯƠNG 1: TỔNG QUAN</vt:lpstr>
      <vt:lpstr>CHƯƠNG 2: NGHIÊN CỨU LÝ THUYẾT</vt:lpstr>
      <vt:lpstr>CHƯƠNG 2: NGHIÊN CỨU LÝ THUYẾT</vt:lpstr>
      <vt:lpstr>CHƯƠNG 2: NGHIÊN CỨU LÝ THUYẾT</vt:lpstr>
      <vt:lpstr>CHƯƠNG 2: NGHIÊN CỨU LÝ THUYẾT</vt:lpstr>
      <vt:lpstr>CHƯƠNG 2: NGHIÊN CỨU LÝ THUYẾT</vt:lpstr>
      <vt:lpstr>CHƯƠNG 2: NGHIÊN CỨU LÝ THUYẾT</vt:lpstr>
      <vt:lpstr>CHƯƠNG 2: NGHIÊN CỨU LÝ THUYẾT</vt:lpstr>
      <vt:lpstr>CHƯƠNG 3: HIỆN THỰC HÓA NGHIÊN CỨU</vt:lpstr>
      <vt:lpstr>CHƯƠNG 3: HIỆN THỰC HÓA NGHIÊN CỨU</vt:lpstr>
      <vt:lpstr>CHƯƠNG 3: HIỆN THỰC HÓA NGHIÊN CỨU</vt:lpstr>
      <vt:lpstr>CHƯƠNG 3: HIỆN THỰC HÓA NGHIÊN CỨU</vt:lpstr>
      <vt:lpstr>CHƯƠNG 3: HIỆN THỰC HÓA NGHIÊN CỨU</vt:lpstr>
      <vt:lpstr>CHƯƠNG 3: HIỆN THỰC HÓA NGHIÊN CỨU</vt:lpstr>
      <vt:lpstr>CHƯƠNG 3: HIỆN THỰC HÓA NGHIÊN CỨU</vt:lpstr>
      <vt:lpstr>CHƯƠNG 3: HIỆN THỰC HÓA NGHIÊN CỨU</vt:lpstr>
      <vt:lpstr>CHƯƠNG 3: HIỆN THỰC HÓA NGHIÊN CỨU</vt:lpstr>
      <vt:lpstr>CHƯƠNG 3: HIỆN THỰC HÓA NGHIÊN CỨU</vt:lpstr>
      <vt:lpstr>CHƯƠNG 3: HIỆN THỰC HÓA NGHIÊN CỨU</vt:lpstr>
      <vt:lpstr>CHƯƠNG 4: KẾT QUẢ NGHIÊN CỨU</vt:lpstr>
      <vt:lpstr>CHƯƠNG 4: KẾT QUẢ NGHIÊN CỨU</vt:lpstr>
      <vt:lpstr>CHƯƠNG 5: KẾT LUẬN VÀ HƯỚNG PHÁT TRIỂN</vt:lpstr>
      <vt:lpstr>CHƯƠNG 5: KẾT LUẬN VÀ HƯỚNG PHÁT TRIỂN</vt:lpstr>
      <vt:lpstr>CHƯƠNG 5: KẾT LUẬN VÀ HƯỚNG PHÁT TRIỂN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THỰC TẬP ĐỒ ÁN CƠ SỞ NGÀNH  HỌC KỲ 1, NĂM HỌC 2023-2024</dc:title>
  <dc:creator>Nguyễn Thành</dc:creator>
  <cp:lastModifiedBy>Nguyễn Lâm Quốc Bảo</cp:lastModifiedBy>
  <cp:revision>77</cp:revision>
  <dcterms:created xsi:type="dcterms:W3CDTF">2023-12-24T13:36:32Z</dcterms:created>
  <dcterms:modified xsi:type="dcterms:W3CDTF">2024-01-14T12:08:38Z</dcterms:modified>
</cp:coreProperties>
</file>