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37422C-6531-46E4-9A2D-D068F8274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400" dirty="0"/>
              <a:t>			</a:t>
            </a:r>
            <a:r>
              <a:rPr lang="tr-TR" sz="4400" dirty="0" err="1"/>
              <a:t>Minus</a:t>
            </a:r>
            <a:r>
              <a:rPr lang="tr-TR" sz="4400" dirty="0"/>
              <a:t> 100 Data </a:t>
            </a:r>
            <a:r>
              <a:rPr lang="tr-TR" sz="4400" dirty="0" err="1"/>
              <a:t>Science</a:t>
            </a:r>
            <a:br>
              <a:rPr lang="tr-TR" sz="4400" dirty="0"/>
            </a:br>
            <a:r>
              <a:rPr lang="tr-TR" sz="4400" dirty="0"/>
              <a:t>	  </a:t>
            </a:r>
            <a:r>
              <a:rPr lang="tr-TR" sz="3200" dirty="0"/>
              <a:t>Siber Zorba Tespit ve Engelleme Motoru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0A2540-7DE0-474A-A60C-AE4840F33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308EFD6-F535-45AE-B30B-546674CF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19" y="725185"/>
            <a:ext cx="4741169" cy="23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BE9150-F7E9-4B92-950C-EB0D2DC7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EKİBİMİZ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8CEAB6-AB0B-4BA5-86D3-4B6DA2AC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4638" cy="4195481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Murat BEYAZ: Gebze Teknik Üniversitesi – Bilgisayar Mühendisliği</a:t>
            </a:r>
          </a:p>
          <a:p>
            <a:endParaRPr lang="tr-TR" dirty="0"/>
          </a:p>
          <a:p>
            <a:r>
              <a:rPr lang="tr-TR" dirty="0"/>
              <a:t>Merve EFE: Gebze Teknik Üniversitesi – Moleküler Biyoloji ve Genetik</a:t>
            </a:r>
          </a:p>
        </p:txBody>
      </p:sp>
    </p:spTree>
    <p:extLst>
      <p:ext uri="{BB962C8B-B14F-4D97-AF65-F5344CB8AC3E}">
        <p14:creationId xmlns:p14="http://schemas.microsoft.com/office/powerpoint/2010/main" val="40241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0EE11F-0455-460E-B5E7-161A964F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91CFE-A2BA-4B81-B526-9569978E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Türkiye’de 2017 yılında </a:t>
            </a:r>
            <a:r>
              <a:rPr lang="tr-TR" dirty="0" err="1"/>
              <a:t>Samsung</a:t>
            </a:r>
            <a:r>
              <a:rPr lang="tr-TR" dirty="0"/>
              <a:t> Türkiye ve BTK tarafından yapılan araştırmaya göre siber zorbalığa maruz kaldığını ifade edenlerin oranı %20. Sözlü tacize maruz kalanların oranı ise %25.4</a:t>
            </a:r>
          </a:p>
          <a:p>
            <a:r>
              <a:rPr lang="tr-TR" dirty="0"/>
              <a:t>Geçen 3 senede sosyal medyada siber zorbalık gittikçe yaygınlaştı ve özellikle kadınlarımızı hedef alan çirkin ifadeler toplumda tepki yarattı.</a:t>
            </a:r>
          </a:p>
          <a:p>
            <a:r>
              <a:rPr lang="tr-TR" dirty="0"/>
              <a:t>Projemiz bu soruna bir çözüm getirmeyi amaçlıyor.</a:t>
            </a:r>
          </a:p>
        </p:txBody>
      </p:sp>
    </p:spTree>
    <p:extLst>
      <p:ext uri="{BB962C8B-B14F-4D97-AF65-F5344CB8AC3E}">
        <p14:creationId xmlns:p14="http://schemas.microsoft.com/office/powerpoint/2010/main" val="201712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8F9B77-23AF-4B61-9838-1BA0B764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8DB654-24FA-4D32-AAC1-5729F415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Sorunumuzun çözümü için sosyal medya mecrası </a:t>
            </a:r>
            <a:r>
              <a:rPr lang="tr-TR" dirty="0" err="1"/>
              <a:t>Twitter’da</a:t>
            </a:r>
            <a:r>
              <a:rPr lang="tr-TR" dirty="0"/>
              <a:t> topladığımız 11.111 </a:t>
            </a:r>
            <a:r>
              <a:rPr lang="tr-TR" dirty="0" err="1"/>
              <a:t>tweet</a:t>
            </a:r>
            <a:r>
              <a:rPr lang="tr-TR" dirty="0"/>
              <a:t> ile Türkiye’nin en büyük siber zorbalık veri setini oluşturduk.</a:t>
            </a:r>
          </a:p>
          <a:p>
            <a:r>
              <a:rPr lang="tr-TR" dirty="0"/>
              <a:t>Eğittiğimiz makine öğrenmesi modelleri ile %85 oranında isabetli siber zorba tespiti yaptık.</a:t>
            </a:r>
          </a:p>
          <a:p>
            <a:r>
              <a:rPr lang="tr-TR" dirty="0" err="1"/>
              <a:t>Twitter</a:t>
            </a:r>
            <a:r>
              <a:rPr lang="tr-TR" dirty="0"/>
              <a:t> </a:t>
            </a:r>
            <a:r>
              <a:rPr lang="tr-TR" dirty="0" err="1"/>
              <a:t>api</a:t>
            </a:r>
            <a:r>
              <a:rPr lang="tr-TR" dirty="0"/>
              <a:t> aracılığı ile gerçek zamanlı olarak hakaret, tehdit, beddua içeren </a:t>
            </a:r>
            <a:r>
              <a:rPr lang="tr-TR" dirty="0" err="1"/>
              <a:t>mentionların</a:t>
            </a:r>
            <a:r>
              <a:rPr lang="tr-TR" dirty="0"/>
              <a:t> sahiplerinin engellenmesini sağladık.</a:t>
            </a:r>
          </a:p>
        </p:txBody>
      </p:sp>
    </p:spTree>
    <p:extLst>
      <p:ext uri="{BB962C8B-B14F-4D97-AF65-F5344CB8AC3E}">
        <p14:creationId xmlns:p14="http://schemas.microsoft.com/office/powerpoint/2010/main" val="22207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C4BF98-6EC0-4722-BE9D-CBB93252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AKIŞI</a:t>
            </a:r>
          </a:p>
        </p:txBody>
      </p:sp>
      <p:pic>
        <p:nvPicPr>
          <p:cNvPr id="5" name="İçerik Yer Tutucusu 4" descr="saat içeren bir resim&#10;&#10;Açıklama otomatik olarak oluşturuldu">
            <a:extLst>
              <a:ext uri="{FF2B5EF4-FFF2-40B4-BE49-F238E27FC236}">
                <a16:creationId xmlns:a16="http://schemas.microsoft.com/office/drawing/2014/main" id="{EDB5F1E4-510C-4658-95FB-8104638EF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32" y="1295400"/>
            <a:ext cx="9404723" cy="4953000"/>
          </a:xfrm>
        </p:spPr>
      </p:pic>
    </p:spTree>
    <p:extLst>
      <p:ext uri="{BB962C8B-B14F-4D97-AF65-F5344CB8AC3E}">
        <p14:creationId xmlns:p14="http://schemas.microsoft.com/office/powerpoint/2010/main" val="8332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04516-528F-4B71-B3A1-DE0651DF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 VIDEO LİNKİ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4783E-C6DE-49A3-834C-CF2441D8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</a:t>
            </a:r>
            <a:r>
              <a:rPr lang="tr-TR" dirty="0" err="1"/>
              <a:t>demomuza</a:t>
            </a:r>
            <a:r>
              <a:rPr lang="tr-TR" dirty="0"/>
              <a:t> ait </a:t>
            </a:r>
            <a:r>
              <a:rPr lang="tr-TR" dirty="0" err="1"/>
              <a:t>youtube</a:t>
            </a:r>
            <a:r>
              <a:rPr lang="tr-TR" dirty="0"/>
              <a:t> linki altta yer almakta.</a:t>
            </a:r>
          </a:p>
          <a:p>
            <a:r>
              <a:rPr lang="tr-TR" dirty="0"/>
              <a:t>Videoda ses düzeyimiz iyi olmasına rağmen </a:t>
            </a:r>
            <a:r>
              <a:rPr lang="tr-TR" dirty="0" err="1"/>
              <a:t>youtubea</a:t>
            </a:r>
            <a:r>
              <a:rPr lang="tr-TR" dirty="0"/>
              <a:t> yükleyince ne yazık ki düştü o yüzden kulaklıkla dinlemeniz faydalı olacaktır.</a:t>
            </a:r>
          </a:p>
          <a:p>
            <a:endParaRPr lang="tr-TR" dirty="0"/>
          </a:p>
          <a:p>
            <a:r>
              <a:rPr lang="tr-TR" dirty="0"/>
              <a:t>https://youtu.be/n1h9AvIoCpo</a:t>
            </a:r>
          </a:p>
        </p:txBody>
      </p:sp>
    </p:spTree>
    <p:extLst>
      <p:ext uri="{BB962C8B-B14F-4D97-AF65-F5344CB8AC3E}">
        <p14:creationId xmlns:p14="http://schemas.microsoft.com/office/powerpoint/2010/main" val="95222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E49175-C170-4117-BC6B-DD13C6C3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EKİP ÜYELERİNİN KATKISI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BEE43F-A19E-4560-8C75-25B35305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Murat BEYAZ: Makine öğrenmesi modellerinin eğitilmesi, sonuçların geliştirilmesi, uygulamanın masaüstü ara yüzünün yapılması.</a:t>
            </a:r>
          </a:p>
          <a:p>
            <a:endParaRPr lang="tr-TR" dirty="0"/>
          </a:p>
          <a:p>
            <a:r>
              <a:rPr lang="tr-TR" dirty="0"/>
              <a:t>Merve EFE : </a:t>
            </a:r>
            <a:r>
              <a:rPr lang="tr-TR" dirty="0" err="1"/>
              <a:t>Tweepy</a:t>
            </a:r>
            <a:r>
              <a:rPr lang="tr-TR" dirty="0"/>
              <a:t> kütüphanesi ile </a:t>
            </a:r>
            <a:r>
              <a:rPr lang="tr-TR" dirty="0" err="1"/>
              <a:t>twitter</a:t>
            </a:r>
            <a:r>
              <a:rPr lang="tr-TR" dirty="0"/>
              <a:t> geliştirici hesabından veri çekilmesi. Verilerin temizlenmesi ve etiketlenmesi.</a:t>
            </a:r>
          </a:p>
        </p:txBody>
      </p:sp>
    </p:spTree>
    <p:extLst>
      <p:ext uri="{BB962C8B-B14F-4D97-AF65-F5344CB8AC3E}">
        <p14:creationId xmlns:p14="http://schemas.microsoft.com/office/powerpoint/2010/main" val="259691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1D57F6-5F3C-4DB9-A8B1-07E8EB5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 Söz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ADB5B3-2534-4C14-9BC0-36A4B7FB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>
                <a:latin typeface="+mn-lt"/>
                <a:cs typeface="Times New Roman" panose="02020603050405020304" pitchFamily="18" charset="0"/>
              </a:rPr>
              <a:t>Ürünümüzün prototipini geliştirerek hepimiz için temiz bir sosyal medya ortaya çıkarmayı umuyoruz.</a:t>
            </a:r>
          </a:p>
          <a:p>
            <a:pPr marL="0" indent="0">
              <a:buNone/>
            </a:pPr>
            <a:r>
              <a:rPr lang="tr-TR" sz="4000" dirty="0">
                <a:latin typeface="+mn-lt"/>
                <a:cs typeface="Times New Roman" panose="02020603050405020304" pitchFamily="18" charset="0"/>
              </a:rPr>
              <a:t>Dinlediğiniz için teşekkürler </a:t>
            </a:r>
            <a:r>
              <a:rPr lang="tr-TR" sz="40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tr-TR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14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246</Words>
  <Application>Microsoft Office PowerPoint</Application>
  <PresentationFormat>Geniş ekran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İyon</vt:lpstr>
      <vt:lpstr>   Minus 100 Data Science    Siber Zorba Tespit ve Engelleme Motoru</vt:lpstr>
      <vt:lpstr>EKİBİMİZ</vt:lpstr>
      <vt:lpstr>PROBLEM NEDİR?</vt:lpstr>
      <vt:lpstr>ÇÖZÜM</vt:lpstr>
      <vt:lpstr>İŞ AKIŞI</vt:lpstr>
      <vt:lpstr>DEMO VIDEO LİNKİ</vt:lpstr>
      <vt:lpstr>EKİP ÜYELERİNİN KATKISI</vt:lpstr>
      <vt:lpstr>Son Söz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Minus 100 Data Science    Siber Zorba Tespit ve Engelleme Motoru</dc:title>
  <dc:creator>Murat BEYAZ</dc:creator>
  <cp:lastModifiedBy>Murat BEYAZ</cp:lastModifiedBy>
  <cp:revision>7</cp:revision>
  <dcterms:created xsi:type="dcterms:W3CDTF">2020-07-29T22:38:09Z</dcterms:created>
  <dcterms:modified xsi:type="dcterms:W3CDTF">2020-08-10T22:17:44Z</dcterms:modified>
</cp:coreProperties>
</file>