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>
        <p:scale>
          <a:sx n="125" d="100"/>
          <a:sy n="125" d="100"/>
        </p:scale>
        <p:origin x="1584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E7690-FD46-9D3F-17C9-30640E4626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37F553-8D58-4D7E-E26F-8C1284AE1E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355454-0C21-A3EE-DE8F-2202D2D68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BE8A4-0025-487F-BA90-CEDAD8AFBCF6}" type="datetimeFigureOut">
              <a:rPr lang="en-DE" smtClean="0"/>
              <a:t>08/01/2025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9438C9-384F-F6FD-8755-F82C6B8DD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D53004-1065-3C9E-F63B-8340C9D28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29210-0B9E-4E87-A577-28E4A2CF096F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841795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548E8-D266-F433-1568-61329C5BC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603A2C-90BB-7F0D-6D35-8E1D18D834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8F62A4-A1BC-A38E-53F2-F733F733F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BE8A4-0025-487F-BA90-CEDAD8AFBCF6}" type="datetimeFigureOut">
              <a:rPr lang="en-DE" smtClean="0"/>
              <a:t>08/01/2025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2B54FF-7BAD-DE3A-4012-4D030C902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4DF7A3-D154-FC1C-CDF4-B452961FE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29210-0B9E-4E87-A577-28E4A2CF096F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943214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8C5F5A-B703-1E43-63EB-C582A43E54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FAE56A-3832-D7F2-3FED-F709FD5429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4238EA-B314-015A-1DEA-02CA594F5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BE8A4-0025-487F-BA90-CEDAD8AFBCF6}" type="datetimeFigureOut">
              <a:rPr lang="en-DE" smtClean="0"/>
              <a:t>08/01/2025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91252B-06C3-2C81-9728-CAD6DA591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B2D9BE-16F6-A957-F99B-8E8F2402F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29210-0B9E-4E87-A577-28E4A2CF096F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269193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8139A-77B5-B73B-F6BB-B4126366A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FF32D3-0E4E-BA14-2249-0E59E542AF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DF5777-04AA-FC59-912E-7BE7EEB30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BE8A4-0025-487F-BA90-CEDAD8AFBCF6}" type="datetimeFigureOut">
              <a:rPr lang="en-DE" smtClean="0"/>
              <a:t>08/01/2025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46165-CA1C-D7DA-847C-62F5CBB1C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3992E5-F42B-7186-5B95-543060CD7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29210-0B9E-4E87-A577-28E4A2CF096F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969034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E912D-2252-C3A5-8169-5A9C3C84B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55C756-7F22-4C75-6082-C61A94B594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83990C-DBB1-E05A-8DAD-41B7B2632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BE8A4-0025-487F-BA90-CEDAD8AFBCF6}" type="datetimeFigureOut">
              <a:rPr lang="en-DE" smtClean="0"/>
              <a:t>08/01/2025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F828F8-FB36-26F5-A428-996F276A3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5CF19C-A364-980A-E3D5-88A251466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29210-0B9E-4E87-A577-28E4A2CF096F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998904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1D854-D132-B20D-1C93-28F1B703D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723DC0-BE16-5ADF-038A-C5676131E4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9B4FA1-B874-D91E-6EBC-C624F2B7EA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09F662-D617-EB0F-346E-EF10E62C0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BE8A4-0025-487F-BA90-CEDAD8AFBCF6}" type="datetimeFigureOut">
              <a:rPr lang="en-DE" smtClean="0"/>
              <a:t>08/01/2025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328189-3061-9583-56C8-E2F7BEC09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187711-D910-A5F6-1AE6-FA4CAFA0C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29210-0B9E-4E87-A577-28E4A2CF096F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769311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AC858-820A-49B9-D382-C4824935C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3F8F77-5B7A-3D53-73AE-C9BAFA77FF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4A16C3-5D2C-ECEF-032F-C57B001251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3A3097-15CC-D040-5332-0073D1A18B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159EF8-ECF8-4FFA-F15E-375B1FEC8E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E59879-492B-CF82-82CC-10878F527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BE8A4-0025-487F-BA90-CEDAD8AFBCF6}" type="datetimeFigureOut">
              <a:rPr lang="en-DE" smtClean="0"/>
              <a:t>08/01/2025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84E1B8-0AC1-6C56-55A1-2B1BFAB2E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0221AA-F36E-C09E-38E7-08C9EA8E3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29210-0B9E-4E87-A577-28E4A2CF096F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763742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01A18-711A-81C0-287F-04B517B58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E5B336-C681-4D93-4253-857B8D011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BE8A4-0025-487F-BA90-CEDAD8AFBCF6}" type="datetimeFigureOut">
              <a:rPr lang="en-DE" smtClean="0"/>
              <a:t>08/01/2025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95D18B-91DD-F32C-AF45-527E6F5C0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DE6597-DCDF-05D4-00DE-BD3933337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29210-0B9E-4E87-A577-28E4A2CF096F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841053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927220-9835-ECDA-41F0-D62D4907C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BE8A4-0025-487F-BA90-CEDAD8AFBCF6}" type="datetimeFigureOut">
              <a:rPr lang="en-DE" smtClean="0"/>
              <a:t>08/01/2025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4BA14E-55A6-317E-E56C-7096AC970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AB9FB-CB10-D7AA-172D-4B321E1CA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29210-0B9E-4E87-A577-28E4A2CF096F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190896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3BCE9-3D5A-0090-FEFE-A9DC16CE7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4FAC84-0B0A-2740-8E4C-68727D423E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3F5E17-47A0-0539-D7A4-BEC239DF8D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E4BE58-829B-9F30-27F2-00AC3E955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BE8A4-0025-487F-BA90-CEDAD8AFBCF6}" type="datetimeFigureOut">
              <a:rPr lang="en-DE" smtClean="0"/>
              <a:t>08/01/2025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B57144-6A86-C9CE-075D-F114734E3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485CE-11B6-B0E1-7206-04641B970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29210-0B9E-4E87-A577-28E4A2CF096F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62581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D0E2F-1BB3-11C9-0817-98EA0D9F3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0D71A0-2EEE-2637-F0BE-35AB5B362C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14BC2B-D412-A494-BB02-85BA4C8D7A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30E811-2D2F-392E-4370-F97E2F2AD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BE8A4-0025-487F-BA90-CEDAD8AFBCF6}" type="datetimeFigureOut">
              <a:rPr lang="en-DE" smtClean="0"/>
              <a:t>08/01/2025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A049F4-D88E-6754-4503-B730E7E13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898E36-4022-A7E1-E12E-CF6DD5177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29210-0B9E-4E87-A577-28E4A2CF096F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159377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45E2C3-E573-2AD0-5529-ACB698246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2181D3-4224-6512-E87C-B979ED9E11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63DD6-29DB-D246-D0AB-471D3E7193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B8BE8A4-0025-487F-BA90-CEDAD8AFBCF6}" type="datetimeFigureOut">
              <a:rPr lang="en-DE" smtClean="0"/>
              <a:t>08/01/2025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58DA77-2716-EF0B-08A0-753959AEB6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F5D22B-D0D8-A473-5D07-36553F42EA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9A29210-0B9E-4E87-A577-28E4A2CF096F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029868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441EBDD-73BA-3304-30D6-54114D95C55C}"/>
              </a:ext>
            </a:extLst>
          </p:cNvPr>
          <p:cNvGrpSpPr/>
          <p:nvPr/>
        </p:nvGrpSpPr>
        <p:grpSpPr>
          <a:xfrm>
            <a:off x="668538" y="2178619"/>
            <a:ext cx="1440000" cy="1440000"/>
            <a:chOff x="455588" y="2184969"/>
            <a:chExt cx="1440000" cy="1440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8A20C03-1173-E405-F5A4-7D98C909350F}"/>
                </a:ext>
              </a:extLst>
            </p:cNvPr>
            <p:cNvSpPr/>
            <p:nvPr/>
          </p:nvSpPr>
          <p:spPr>
            <a:xfrm>
              <a:off x="455588" y="2184969"/>
              <a:ext cx="1440000" cy="360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A027984-6BA9-6668-FE8C-EE11D71142BB}"/>
                </a:ext>
              </a:extLst>
            </p:cNvPr>
            <p:cNvSpPr/>
            <p:nvPr/>
          </p:nvSpPr>
          <p:spPr>
            <a:xfrm>
              <a:off x="455588" y="2544969"/>
              <a:ext cx="1440000" cy="36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6D8DDDB-6CBA-FADD-E88B-DF1AFC41A877}"/>
                </a:ext>
              </a:extLst>
            </p:cNvPr>
            <p:cNvSpPr/>
            <p:nvPr/>
          </p:nvSpPr>
          <p:spPr>
            <a:xfrm>
              <a:off x="455588" y="2904969"/>
              <a:ext cx="1440000" cy="36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A90CDCA-C971-C040-1434-7712F4B313FB}"/>
                </a:ext>
              </a:extLst>
            </p:cNvPr>
            <p:cNvSpPr/>
            <p:nvPr/>
          </p:nvSpPr>
          <p:spPr>
            <a:xfrm>
              <a:off x="455588" y="3264969"/>
              <a:ext cx="1440000" cy="36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73DF6EE3-99AE-4561-2F20-3DF5382BB76C}"/>
              </a:ext>
            </a:extLst>
          </p:cNvPr>
          <p:cNvGrpSpPr/>
          <p:nvPr/>
        </p:nvGrpSpPr>
        <p:grpSpPr>
          <a:xfrm rot="5400000">
            <a:off x="2475734" y="338704"/>
            <a:ext cx="1440000" cy="1440000"/>
            <a:chOff x="455588" y="2184969"/>
            <a:chExt cx="1440000" cy="1440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1AAFB7D-A23E-9EE2-452B-69BA11898D91}"/>
                </a:ext>
              </a:extLst>
            </p:cNvPr>
            <p:cNvSpPr/>
            <p:nvPr/>
          </p:nvSpPr>
          <p:spPr>
            <a:xfrm>
              <a:off x="455588" y="2184969"/>
              <a:ext cx="1440000" cy="36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6517ED9-06D7-A37C-B8BC-CCDED4FB9C1C}"/>
                </a:ext>
              </a:extLst>
            </p:cNvPr>
            <p:cNvSpPr/>
            <p:nvPr/>
          </p:nvSpPr>
          <p:spPr>
            <a:xfrm>
              <a:off x="455588" y="2544969"/>
              <a:ext cx="1440000" cy="36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B8FDBE-852E-3094-E132-581485031EA6}"/>
                </a:ext>
              </a:extLst>
            </p:cNvPr>
            <p:cNvSpPr/>
            <p:nvPr/>
          </p:nvSpPr>
          <p:spPr>
            <a:xfrm>
              <a:off x="455588" y="2904969"/>
              <a:ext cx="1440000" cy="36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ECC7479-8FE1-18A5-F920-1EED1EAA5CE0}"/>
                </a:ext>
              </a:extLst>
            </p:cNvPr>
            <p:cNvSpPr/>
            <p:nvPr/>
          </p:nvSpPr>
          <p:spPr>
            <a:xfrm>
              <a:off x="455588" y="3264969"/>
              <a:ext cx="1440000" cy="36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DF13E8F-3B0D-15F4-7C42-84501F878273}"/>
              </a:ext>
            </a:extLst>
          </p:cNvPr>
          <p:cNvGrpSpPr/>
          <p:nvPr/>
        </p:nvGrpSpPr>
        <p:grpSpPr>
          <a:xfrm>
            <a:off x="2468538" y="2178619"/>
            <a:ext cx="1440000" cy="1440000"/>
            <a:chOff x="2468538" y="2178619"/>
            <a:chExt cx="1440000" cy="1440000"/>
          </a:xfrm>
          <a:solidFill>
            <a:schemeClr val="bg1">
              <a:lumMod val="85000"/>
            </a:schemeClr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6881479-6150-5DD5-DBCD-640CB203AA14}"/>
                </a:ext>
              </a:extLst>
            </p:cNvPr>
            <p:cNvSpPr/>
            <p:nvPr/>
          </p:nvSpPr>
          <p:spPr>
            <a:xfrm>
              <a:off x="2468538" y="2178619"/>
              <a:ext cx="360000" cy="360000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E10E815-7EB9-8A6B-4356-EB8AD77FD89E}"/>
                </a:ext>
              </a:extLst>
            </p:cNvPr>
            <p:cNvSpPr/>
            <p:nvPr/>
          </p:nvSpPr>
          <p:spPr>
            <a:xfrm>
              <a:off x="2828538" y="2178619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258F5BA-9071-0938-5B8C-CC23EA557DD2}"/>
                </a:ext>
              </a:extLst>
            </p:cNvPr>
            <p:cNvSpPr/>
            <p:nvPr/>
          </p:nvSpPr>
          <p:spPr>
            <a:xfrm>
              <a:off x="3188538" y="2178619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44658E7-5BDB-71F9-6CA1-01A4BC78C3C5}"/>
                </a:ext>
              </a:extLst>
            </p:cNvPr>
            <p:cNvSpPr/>
            <p:nvPr/>
          </p:nvSpPr>
          <p:spPr>
            <a:xfrm>
              <a:off x="3548538" y="2178619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1FB1112-E92D-CE67-CCA5-B8F094B17529}"/>
                </a:ext>
              </a:extLst>
            </p:cNvPr>
            <p:cNvSpPr/>
            <p:nvPr/>
          </p:nvSpPr>
          <p:spPr>
            <a:xfrm>
              <a:off x="2468538" y="2538619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2C103C1-58C1-E076-AB18-ED67AD79F332}"/>
                </a:ext>
              </a:extLst>
            </p:cNvPr>
            <p:cNvSpPr/>
            <p:nvPr/>
          </p:nvSpPr>
          <p:spPr>
            <a:xfrm>
              <a:off x="2828538" y="2538619"/>
              <a:ext cx="360000" cy="360000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D4A25AA-9A24-1D43-400C-1FDA323AFFE5}"/>
                </a:ext>
              </a:extLst>
            </p:cNvPr>
            <p:cNvSpPr/>
            <p:nvPr/>
          </p:nvSpPr>
          <p:spPr>
            <a:xfrm>
              <a:off x="3188538" y="2538619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FF601E1-9D12-90EC-8B0B-9ECD16634167}"/>
                </a:ext>
              </a:extLst>
            </p:cNvPr>
            <p:cNvSpPr/>
            <p:nvPr/>
          </p:nvSpPr>
          <p:spPr>
            <a:xfrm>
              <a:off x="3548538" y="2538619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67B1C19-1232-8E44-EF79-458CD8430490}"/>
                </a:ext>
              </a:extLst>
            </p:cNvPr>
            <p:cNvSpPr/>
            <p:nvPr/>
          </p:nvSpPr>
          <p:spPr>
            <a:xfrm>
              <a:off x="2468538" y="2898619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C5949A9-8C42-A319-DB95-08030F65B9D7}"/>
                </a:ext>
              </a:extLst>
            </p:cNvPr>
            <p:cNvSpPr/>
            <p:nvPr/>
          </p:nvSpPr>
          <p:spPr>
            <a:xfrm>
              <a:off x="2828538" y="2898619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E09DDF7-2F8A-C52F-BD93-753B770F1E40}"/>
                </a:ext>
              </a:extLst>
            </p:cNvPr>
            <p:cNvSpPr/>
            <p:nvPr/>
          </p:nvSpPr>
          <p:spPr>
            <a:xfrm>
              <a:off x="3188538" y="2898619"/>
              <a:ext cx="360000" cy="360000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9F0AD015-CD04-1FA4-AEA2-6B878FC7E9B8}"/>
                </a:ext>
              </a:extLst>
            </p:cNvPr>
            <p:cNvSpPr/>
            <p:nvPr/>
          </p:nvSpPr>
          <p:spPr>
            <a:xfrm>
              <a:off x="3548538" y="2898619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6FC320CB-C3C6-BD80-4805-6A0CE703FB23}"/>
                </a:ext>
              </a:extLst>
            </p:cNvPr>
            <p:cNvSpPr/>
            <p:nvPr/>
          </p:nvSpPr>
          <p:spPr>
            <a:xfrm>
              <a:off x="2468538" y="3258619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0EB8F92F-9394-4C90-EDA8-9E5C366A27EF}"/>
                </a:ext>
              </a:extLst>
            </p:cNvPr>
            <p:cNvSpPr/>
            <p:nvPr/>
          </p:nvSpPr>
          <p:spPr>
            <a:xfrm>
              <a:off x="2828538" y="3258619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B1A73673-A02B-9EE7-0519-572787AF04B0}"/>
                </a:ext>
              </a:extLst>
            </p:cNvPr>
            <p:cNvSpPr/>
            <p:nvPr/>
          </p:nvSpPr>
          <p:spPr>
            <a:xfrm>
              <a:off x="3188538" y="3258619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46E15DDA-0379-C8FF-8491-5895F3CE4FA0}"/>
                </a:ext>
              </a:extLst>
            </p:cNvPr>
            <p:cNvSpPr/>
            <p:nvPr/>
          </p:nvSpPr>
          <p:spPr>
            <a:xfrm>
              <a:off x="3548538" y="3258619"/>
              <a:ext cx="360000" cy="360000"/>
            </a:xfrm>
            <a:prstGeom prst="rect">
              <a:avLst/>
            </a:prstGeom>
            <a:solidFill>
              <a:schemeClr val="accent5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E148C0F9-E477-55BB-0527-5BF2024D1A0D}"/>
              </a:ext>
            </a:extLst>
          </p:cNvPr>
          <p:cNvGrpSpPr/>
          <p:nvPr/>
        </p:nvGrpSpPr>
        <p:grpSpPr>
          <a:xfrm>
            <a:off x="4268538" y="2178619"/>
            <a:ext cx="1440000" cy="1440000"/>
            <a:chOff x="2468538" y="2178619"/>
            <a:chExt cx="1440000" cy="1440000"/>
          </a:xfrm>
          <a:solidFill>
            <a:schemeClr val="bg1">
              <a:lumMod val="85000"/>
            </a:schemeClr>
          </a:solidFill>
        </p:grpSpPr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EC386933-3ED0-9A21-0E77-CC91A95491CA}"/>
                </a:ext>
              </a:extLst>
            </p:cNvPr>
            <p:cNvSpPr/>
            <p:nvPr/>
          </p:nvSpPr>
          <p:spPr>
            <a:xfrm>
              <a:off x="2468538" y="2178619"/>
              <a:ext cx="360000" cy="360000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D13508EA-0FC4-75FD-77E2-FFB861935005}"/>
                </a:ext>
              </a:extLst>
            </p:cNvPr>
            <p:cNvSpPr/>
            <p:nvPr/>
          </p:nvSpPr>
          <p:spPr>
            <a:xfrm>
              <a:off x="2828538" y="2178619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51BE7E5A-6193-8873-9239-D6677DBFC241}"/>
                </a:ext>
              </a:extLst>
            </p:cNvPr>
            <p:cNvSpPr/>
            <p:nvPr/>
          </p:nvSpPr>
          <p:spPr>
            <a:xfrm>
              <a:off x="3188538" y="2178619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91C6D112-62F2-CC6A-8837-BF71696B5C2E}"/>
                </a:ext>
              </a:extLst>
            </p:cNvPr>
            <p:cNvSpPr/>
            <p:nvPr/>
          </p:nvSpPr>
          <p:spPr>
            <a:xfrm>
              <a:off x="3548538" y="2178619"/>
              <a:ext cx="360000" cy="360000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A55F8789-4161-5CCE-4DC1-CE87DCA8D37D}"/>
                </a:ext>
              </a:extLst>
            </p:cNvPr>
            <p:cNvSpPr/>
            <p:nvPr/>
          </p:nvSpPr>
          <p:spPr>
            <a:xfrm>
              <a:off x="2468538" y="2538619"/>
              <a:ext cx="360000" cy="360000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8AD8921E-FE28-F5B9-8351-545C5907315C}"/>
                </a:ext>
              </a:extLst>
            </p:cNvPr>
            <p:cNvSpPr/>
            <p:nvPr/>
          </p:nvSpPr>
          <p:spPr>
            <a:xfrm>
              <a:off x="2828538" y="2538619"/>
              <a:ext cx="360000" cy="360000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D7655B85-0B7B-2092-3F16-30D4BD14C4AF}"/>
                </a:ext>
              </a:extLst>
            </p:cNvPr>
            <p:cNvSpPr/>
            <p:nvPr/>
          </p:nvSpPr>
          <p:spPr>
            <a:xfrm>
              <a:off x="3188538" y="2538619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8561DFC6-75EB-1B21-B365-E43CB629FD57}"/>
                </a:ext>
              </a:extLst>
            </p:cNvPr>
            <p:cNvSpPr/>
            <p:nvPr/>
          </p:nvSpPr>
          <p:spPr>
            <a:xfrm>
              <a:off x="3548538" y="2538619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C0F7FDBD-85F9-A979-01F8-10827AA6DC4D}"/>
                </a:ext>
              </a:extLst>
            </p:cNvPr>
            <p:cNvSpPr/>
            <p:nvPr/>
          </p:nvSpPr>
          <p:spPr>
            <a:xfrm>
              <a:off x="2468538" y="2898619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383CFB6F-4334-B5CD-6E0A-3559A89C2C49}"/>
                </a:ext>
              </a:extLst>
            </p:cNvPr>
            <p:cNvSpPr/>
            <p:nvPr/>
          </p:nvSpPr>
          <p:spPr>
            <a:xfrm>
              <a:off x="2828538" y="2898619"/>
              <a:ext cx="360000" cy="360000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05BBB97D-EE0E-77D9-1B10-42E8B803B400}"/>
                </a:ext>
              </a:extLst>
            </p:cNvPr>
            <p:cNvSpPr/>
            <p:nvPr/>
          </p:nvSpPr>
          <p:spPr>
            <a:xfrm>
              <a:off x="3188538" y="2898619"/>
              <a:ext cx="360000" cy="360000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45A67550-CF43-1022-89A4-22661BB57E18}"/>
                </a:ext>
              </a:extLst>
            </p:cNvPr>
            <p:cNvSpPr/>
            <p:nvPr/>
          </p:nvSpPr>
          <p:spPr>
            <a:xfrm>
              <a:off x="3548538" y="2898619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1706265E-4C83-B3DE-985D-4C765B4A0EA7}"/>
                </a:ext>
              </a:extLst>
            </p:cNvPr>
            <p:cNvSpPr/>
            <p:nvPr/>
          </p:nvSpPr>
          <p:spPr>
            <a:xfrm>
              <a:off x="2468538" y="3258619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8F1874AC-2D68-E046-DDF5-A5BBE8F3C836}"/>
                </a:ext>
              </a:extLst>
            </p:cNvPr>
            <p:cNvSpPr/>
            <p:nvPr/>
          </p:nvSpPr>
          <p:spPr>
            <a:xfrm>
              <a:off x="2828538" y="3258619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6223EB7E-2BBD-982D-2FA2-E6766A79DB56}"/>
                </a:ext>
              </a:extLst>
            </p:cNvPr>
            <p:cNvSpPr/>
            <p:nvPr/>
          </p:nvSpPr>
          <p:spPr>
            <a:xfrm>
              <a:off x="3188538" y="3258619"/>
              <a:ext cx="360000" cy="360000"/>
            </a:xfrm>
            <a:prstGeom prst="rect">
              <a:avLst/>
            </a:prstGeom>
            <a:solidFill>
              <a:schemeClr val="accent5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663C91B3-80DD-AD35-EBF0-9929EDD6AFC8}"/>
                </a:ext>
              </a:extLst>
            </p:cNvPr>
            <p:cNvSpPr/>
            <p:nvPr/>
          </p:nvSpPr>
          <p:spPr>
            <a:xfrm>
              <a:off x="3548538" y="3258619"/>
              <a:ext cx="360000" cy="360000"/>
            </a:xfrm>
            <a:prstGeom prst="rect">
              <a:avLst/>
            </a:prstGeom>
            <a:solidFill>
              <a:schemeClr val="accent5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CB26AEEB-3AEC-F9FE-FF0B-32389B289319}"/>
              </a:ext>
            </a:extLst>
          </p:cNvPr>
          <p:cNvGrpSpPr/>
          <p:nvPr/>
        </p:nvGrpSpPr>
        <p:grpSpPr>
          <a:xfrm>
            <a:off x="6068538" y="2178619"/>
            <a:ext cx="1440000" cy="1440000"/>
            <a:chOff x="2468538" y="2178619"/>
            <a:chExt cx="1440000" cy="1440000"/>
          </a:xfrm>
          <a:solidFill>
            <a:schemeClr val="bg1">
              <a:lumMod val="85000"/>
            </a:schemeClr>
          </a:solidFill>
        </p:grpSpPr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71CB24B1-C7AA-2000-516F-F7B47EBCF0C0}"/>
                </a:ext>
              </a:extLst>
            </p:cNvPr>
            <p:cNvSpPr/>
            <p:nvPr/>
          </p:nvSpPr>
          <p:spPr>
            <a:xfrm>
              <a:off x="2468538" y="2178619"/>
              <a:ext cx="360000" cy="360000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4E2BE192-05BF-7A6F-8C4D-B8F76EE7A398}"/>
                </a:ext>
              </a:extLst>
            </p:cNvPr>
            <p:cNvSpPr/>
            <p:nvPr/>
          </p:nvSpPr>
          <p:spPr>
            <a:xfrm>
              <a:off x="2828538" y="2178619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0FC5E33F-F68A-37A7-C74C-450B06AAF6E0}"/>
                </a:ext>
              </a:extLst>
            </p:cNvPr>
            <p:cNvSpPr/>
            <p:nvPr/>
          </p:nvSpPr>
          <p:spPr>
            <a:xfrm>
              <a:off x="3188538" y="2178619"/>
              <a:ext cx="360000" cy="360000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7706CF43-7287-F094-A58A-1A18B5D2D953}"/>
                </a:ext>
              </a:extLst>
            </p:cNvPr>
            <p:cNvSpPr/>
            <p:nvPr/>
          </p:nvSpPr>
          <p:spPr>
            <a:xfrm>
              <a:off x="3548538" y="2178619"/>
              <a:ext cx="360000" cy="360000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A83B4B83-E329-5C7A-D292-882DCC958C2B}"/>
                </a:ext>
              </a:extLst>
            </p:cNvPr>
            <p:cNvSpPr/>
            <p:nvPr/>
          </p:nvSpPr>
          <p:spPr>
            <a:xfrm>
              <a:off x="2468538" y="2538619"/>
              <a:ext cx="360000" cy="360000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0DE888D9-6B47-4E9A-B808-4C5334430F0B}"/>
                </a:ext>
              </a:extLst>
            </p:cNvPr>
            <p:cNvSpPr/>
            <p:nvPr/>
          </p:nvSpPr>
          <p:spPr>
            <a:xfrm>
              <a:off x="2828538" y="2538619"/>
              <a:ext cx="360000" cy="360000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33DB098F-1A56-5E0A-7082-76B5C6B086A1}"/>
                </a:ext>
              </a:extLst>
            </p:cNvPr>
            <p:cNvSpPr/>
            <p:nvPr/>
          </p:nvSpPr>
          <p:spPr>
            <a:xfrm>
              <a:off x="3188538" y="2538619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05483079-8ED9-C6FC-7D7E-ED4982E3AB63}"/>
                </a:ext>
              </a:extLst>
            </p:cNvPr>
            <p:cNvSpPr/>
            <p:nvPr/>
          </p:nvSpPr>
          <p:spPr>
            <a:xfrm>
              <a:off x="3548538" y="2538619"/>
              <a:ext cx="360000" cy="360000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52FAA9D9-1421-577B-B3B3-F12FF61A390C}"/>
                </a:ext>
              </a:extLst>
            </p:cNvPr>
            <p:cNvSpPr/>
            <p:nvPr/>
          </p:nvSpPr>
          <p:spPr>
            <a:xfrm>
              <a:off x="2468538" y="2898619"/>
              <a:ext cx="360000" cy="360000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1C74FAFA-3A81-CB5C-DD38-01D66A107C90}"/>
                </a:ext>
              </a:extLst>
            </p:cNvPr>
            <p:cNvSpPr/>
            <p:nvPr/>
          </p:nvSpPr>
          <p:spPr>
            <a:xfrm>
              <a:off x="2828538" y="2898619"/>
              <a:ext cx="360000" cy="360000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664BBD3C-8BDA-2E24-4B99-EEC12749EBB3}"/>
                </a:ext>
              </a:extLst>
            </p:cNvPr>
            <p:cNvSpPr/>
            <p:nvPr/>
          </p:nvSpPr>
          <p:spPr>
            <a:xfrm>
              <a:off x="3188538" y="2898619"/>
              <a:ext cx="360000" cy="360000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BDDE76F3-7F26-7933-6D55-CEED8E2D18B6}"/>
                </a:ext>
              </a:extLst>
            </p:cNvPr>
            <p:cNvSpPr/>
            <p:nvPr/>
          </p:nvSpPr>
          <p:spPr>
            <a:xfrm>
              <a:off x="3548538" y="2898619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7D2DD0DD-8FD3-A9A1-EDCF-75BCBD0BB82E}"/>
                </a:ext>
              </a:extLst>
            </p:cNvPr>
            <p:cNvSpPr/>
            <p:nvPr/>
          </p:nvSpPr>
          <p:spPr>
            <a:xfrm>
              <a:off x="2468538" y="3258619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F83C4F2B-260B-7A97-0C55-D515FD4677FE}"/>
                </a:ext>
              </a:extLst>
            </p:cNvPr>
            <p:cNvSpPr/>
            <p:nvPr/>
          </p:nvSpPr>
          <p:spPr>
            <a:xfrm>
              <a:off x="2828538" y="3258619"/>
              <a:ext cx="360000" cy="360000"/>
            </a:xfrm>
            <a:prstGeom prst="rect">
              <a:avLst/>
            </a:prstGeom>
            <a:solidFill>
              <a:schemeClr val="accent5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3BB5FBAC-D53C-809F-3CC6-26EE13F83D34}"/>
                </a:ext>
              </a:extLst>
            </p:cNvPr>
            <p:cNvSpPr/>
            <p:nvPr/>
          </p:nvSpPr>
          <p:spPr>
            <a:xfrm>
              <a:off x="3188538" y="3258619"/>
              <a:ext cx="360000" cy="360000"/>
            </a:xfrm>
            <a:prstGeom prst="rect">
              <a:avLst/>
            </a:prstGeom>
            <a:solidFill>
              <a:schemeClr val="accent5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371BE5BB-A47C-8E71-A0CE-BF767A63C47C}"/>
                </a:ext>
              </a:extLst>
            </p:cNvPr>
            <p:cNvSpPr/>
            <p:nvPr/>
          </p:nvSpPr>
          <p:spPr>
            <a:xfrm>
              <a:off x="3548538" y="3258619"/>
              <a:ext cx="360000" cy="360000"/>
            </a:xfrm>
            <a:prstGeom prst="rect">
              <a:avLst/>
            </a:prstGeom>
            <a:solidFill>
              <a:schemeClr val="accent5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8CD418FE-CD5B-A783-B4D4-C0D5F7A9D2C8}"/>
              </a:ext>
            </a:extLst>
          </p:cNvPr>
          <p:cNvGrpSpPr/>
          <p:nvPr/>
        </p:nvGrpSpPr>
        <p:grpSpPr>
          <a:xfrm>
            <a:off x="7868538" y="2178619"/>
            <a:ext cx="1440000" cy="1440000"/>
            <a:chOff x="2468538" y="2178619"/>
            <a:chExt cx="1440000" cy="1440000"/>
          </a:xfrm>
          <a:solidFill>
            <a:schemeClr val="bg1">
              <a:lumMod val="85000"/>
            </a:schemeClr>
          </a:solidFill>
        </p:grpSpPr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2EE26F6A-8CA8-2913-2E78-A54D52BF505F}"/>
                </a:ext>
              </a:extLst>
            </p:cNvPr>
            <p:cNvSpPr/>
            <p:nvPr/>
          </p:nvSpPr>
          <p:spPr>
            <a:xfrm>
              <a:off x="2468538" y="2178619"/>
              <a:ext cx="360000" cy="360000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9D189A95-6DE5-2ED3-4CE2-DB44A38EF579}"/>
                </a:ext>
              </a:extLst>
            </p:cNvPr>
            <p:cNvSpPr/>
            <p:nvPr/>
          </p:nvSpPr>
          <p:spPr>
            <a:xfrm>
              <a:off x="2828538" y="2178619"/>
              <a:ext cx="360000" cy="360000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0FC1C3F9-187C-5F9C-6824-085F66FB4D11}"/>
                </a:ext>
              </a:extLst>
            </p:cNvPr>
            <p:cNvSpPr/>
            <p:nvPr/>
          </p:nvSpPr>
          <p:spPr>
            <a:xfrm>
              <a:off x="3188538" y="2178619"/>
              <a:ext cx="360000" cy="360000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7AD8EBC2-C889-DE69-2A58-861D065C801E}"/>
                </a:ext>
              </a:extLst>
            </p:cNvPr>
            <p:cNvSpPr/>
            <p:nvPr/>
          </p:nvSpPr>
          <p:spPr>
            <a:xfrm>
              <a:off x="3548538" y="2178619"/>
              <a:ext cx="360000" cy="360000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CF824E64-551C-2E4E-A911-D6C3DC0A857D}"/>
                </a:ext>
              </a:extLst>
            </p:cNvPr>
            <p:cNvSpPr/>
            <p:nvPr/>
          </p:nvSpPr>
          <p:spPr>
            <a:xfrm>
              <a:off x="2468538" y="2538619"/>
              <a:ext cx="360000" cy="360000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9477D0C8-4DF6-BB62-CE23-6D2FE8042FA9}"/>
                </a:ext>
              </a:extLst>
            </p:cNvPr>
            <p:cNvSpPr/>
            <p:nvPr/>
          </p:nvSpPr>
          <p:spPr>
            <a:xfrm>
              <a:off x="2828538" y="2538619"/>
              <a:ext cx="360000" cy="360000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562F463E-7917-E450-1FBD-234546A7D23E}"/>
                </a:ext>
              </a:extLst>
            </p:cNvPr>
            <p:cNvSpPr/>
            <p:nvPr/>
          </p:nvSpPr>
          <p:spPr>
            <a:xfrm>
              <a:off x="3188538" y="2538619"/>
              <a:ext cx="360000" cy="360000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3D09C504-C07A-1220-7007-5D15B3210564}"/>
                </a:ext>
              </a:extLst>
            </p:cNvPr>
            <p:cNvSpPr/>
            <p:nvPr/>
          </p:nvSpPr>
          <p:spPr>
            <a:xfrm>
              <a:off x="3548538" y="2538619"/>
              <a:ext cx="360000" cy="360000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E182F2A2-5EDA-F2E0-4826-BDB04F2D1EBC}"/>
                </a:ext>
              </a:extLst>
            </p:cNvPr>
            <p:cNvSpPr/>
            <p:nvPr/>
          </p:nvSpPr>
          <p:spPr>
            <a:xfrm>
              <a:off x="2468538" y="2898619"/>
              <a:ext cx="360000" cy="360000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379A6FC1-14EF-4876-B432-BB3F263B5465}"/>
                </a:ext>
              </a:extLst>
            </p:cNvPr>
            <p:cNvSpPr/>
            <p:nvPr/>
          </p:nvSpPr>
          <p:spPr>
            <a:xfrm>
              <a:off x="2828538" y="2898619"/>
              <a:ext cx="360000" cy="360000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A00A92FD-D835-ABA8-A7E0-54513BA26ED2}"/>
                </a:ext>
              </a:extLst>
            </p:cNvPr>
            <p:cNvSpPr/>
            <p:nvPr/>
          </p:nvSpPr>
          <p:spPr>
            <a:xfrm>
              <a:off x="3188538" y="2898619"/>
              <a:ext cx="360000" cy="360000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91F717F4-3BDC-1684-021B-8B6A6C309563}"/>
                </a:ext>
              </a:extLst>
            </p:cNvPr>
            <p:cNvSpPr/>
            <p:nvPr/>
          </p:nvSpPr>
          <p:spPr>
            <a:xfrm>
              <a:off x="3548538" y="2898619"/>
              <a:ext cx="360000" cy="360000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C6570025-CCCE-1B57-244E-CB716717AA1A}"/>
                </a:ext>
              </a:extLst>
            </p:cNvPr>
            <p:cNvSpPr/>
            <p:nvPr/>
          </p:nvSpPr>
          <p:spPr>
            <a:xfrm>
              <a:off x="2468538" y="3258619"/>
              <a:ext cx="360000" cy="360000"/>
            </a:xfrm>
            <a:prstGeom prst="rect">
              <a:avLst/>
            </a:prstGeom>
            <a:solidFill>
              <a:schemeClr val="accent5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D0D5E868-8D72-CF1D-C78B-EF4ADDD96640}"/>
                </a:ext>
              </a:extLst>
            </p:cNvPr>
            <p:cNvSpPr/>
            <p:nvPr/>
          </p:nvSpPr>
          <p:spPr>
            <a:xfrm>
              <a:off x="2828538" y="3258619"/>
              <a:ext cx="360000" cy="360000"/>
            </a:xfrm>
            <a:prstGeom prst="rect">
              <a:avLst/>
            </a:prstGeom>
            <a:solidFill>
              <a:schemeClr val="accent5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4EAB9BA2-0368-F733-0BA1-76FF324F5306}"/>
                </a:ext>
              </a:extLst>
            </p:cNvPr>
            <p:cNvSpPr/>
            <p:nvPr/>
          </p:nvSpPr>
          <p:spPr>
            <a:xfrm>
              <a:off x="3188538" y="3258619"/>
              <a:ext cx="360000" cy="360000"/>
            </a:xfrm>
            <a:prstGeom prst="rect">
              <a:avLst/>
            </a:prstGeom>
            <a:solidFill>
              <a:schemeClr val="accent5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8F635184-21D1-8DB7-0CEF-EE67CC2BC8EA}"/>
                </a:ext>
              </a:extLst>
            </p:cNvPr>
            <p:cNvSpPr/>
            <p:nvPr/>
          </p:nvSpPr>
          <p:spPr>
            <a:xfrm>
              <a:off x="3548538" y="3258619"/>
              <a:ext cx="360000" cy="360000"/>
            </a:xfrm>
            <a:prstGeom prst="rect">
              <a:avLst/>
            </a:prstGeom>
            <a:solidFill>
              <a:schemeClr val="accent5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F7AD4E96-D0CE-981C-C839-AE21E4BFA830}"/>
              </a:ext>
            </a:extLst>
          </p:cNvPr>
          <p:cNvGrpSpPr/>
          <p:nvPr/>
        </p:nvGrpSpPr>
        <p:grpSpPr>
          <a:xfrm rot="5400000">
            <a:off x="4269388" y="343260"/>
            <a:ext cx="1440000" cy="1440000"/>
            <a:chOff x="455588" y="2184969"/>
            <a:chExt cx="1440000" cy="1440000"/>
          </a:xfrm>
        </p:grpSpPr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1713E05D-5EB2-15EA-2C4A-823C83E6F1D2}"/>
                </a:ext>
              </a:extLst>
            </p:cNvPr>
            <p:cNvSpPr/>
            <p:nvPr/>
          </p:nvSpPr>
          <p:spPr>
            <a:xfrm>
              <a:off x="455588" y="2184969"/>
              <a:ext cx="1440000" cy="3600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5DB36A36-8824-DE07-F187-06D893A37DA2}"/>
                </a:ext>
              </a:extLst>
            </p:cNvPr>
            <p:cNvSpPr/>
            <p:nvPr/>
          </p:nvSpPr>
          <p:spPr>
            <a:xfrm>
              <a:off x="455588" y="2544969"/>
              <a:ext cx="1440000" cy="360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F6134592-9B5C-1723-9954-7F1C59735523}"/>
                </a:ext>
              </a:extLst>
            </p:cNvPr>
            <p:cNvSpPr/>
            <p:nvPr/>
          </p:nvSpPr>
          <p:spPr>
            <a:xfrm>
              <a:off x="455588" y="2904969"/>
              <a:ext cx="1440000" cy="36000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3701E52B-0793-9E23-B9BD-D8798308E554}"/>
                </a:ext>
              </a:extLst>
            </p:cNvPr>
            <p:cNvSpPr/>
            <p:nvPr/>
          </p:nvSpPr>
          <p:spPr>
            <a:xfrm>
              <a:off x="455588" y="3264969"/>
              <a:ext cx="1440000" cy="360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</p:grp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99876734-6C52-C5B6-29F8-FF4AFC14A8CC}"/>
              </a:ext>
            </a:extLst>
          </p:cNvPr>
          <p:cNvGrpSpPr/>
          <p:nvPr/>
        </p:nvGrpSpPr>
        <p:grpSpPr>
          <a:xfrm rot="5400000">
            <a:off x="6072374" y="338704"/>
            <a:ext cx="1440000" cy="1440000"/>
            <a:chOff x="455588" y="2184969"/>
            <a:chExt cx="1440000" cy="1440000"/>
          </a:xfrm>
        </p:grpSpPr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0755E07A-9415-BF3F-F52A-EB35EB565623}"/>
                </a:ext>
              </a:extLst>
            </p:cNvPr>
            <p:cNvSpPr/>
            <p:nvPr/>
          </p:nvSpPr>
          <p:spPr>
            <a:xfrm>
              <a:off x="455588" y="2184969"/>
              <a:ext cx="1440000" cy="360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260DD6E9-0796-194F-35A8-3CE7AF4608AD}"/>
                </a:ext>
              </a:extLst>
            </p:cNvPr>
            <p:cNvSpPr/>
            <p:nvPr/>
          </p:nvSpPr>
          <p:spPr>
            <a:xfrm>
              <a:off x="455588" y="2544969"/>
              <a:ext cx="1440000" cy="3600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7E325253-4B6A-026A-658B-6FECF528393C}"/>
                </a:ext>
              </a:extLst>
            </p:cNvPr>
            <p:cNvSpPr/>
            <p:nvPr/>
          </p:nvSpPr>
          <p:spPr>
            <a:xfrm>
              <a:off x="455588" y="2904969"/>
              <a:ext cx="1440000" cy="360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65FC41A8-E7A4-B773-58D4-018ACC9263ED}"/>
                </a:ext>
              </a:extLst>
            </p:cNvPr>
            <p:cNvSpPr/>
            <p:nvPr/>
          </p:nvSpPr>
          <p:spPr>
            <a:xfrm>
              <a:off x="455588" y="3264969"/>
              <a:ext cx="1440000" cy="36000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4270DDE4-0A2B-77BE-3298-2ACC6542203E}"/>
              </a:ext>
            </a:extLst>
          </p:cNvPr>
          <p:cNvGrpSpPr/>
          <p:nvPr/>
        </p:nvGrpSpPr>
        <p:grpSpPr>
          <a:xfrm rot="5400000">
            <a:off x="7878314" y="338704"/>
            <a:ext cx="1440000" cy="1440000"/>
            <a:chOff x="455588" y="2184969"/>
            <a:chExt cx="1440000" cy="1440000"/>
          </a:xfrm>
        </p:grpSpPr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9FF2F863-8EB9-587F-B27C-BD9105F6B980}"/>
                </a:ext>
              </a:extLst>
            </p:cNvPr>
            <p:cNvSpPr/>
            <p:nvPr/>
          </p:nvSpPr>
          <p:spPr>
            <a:xfrm>
              <a:off x="455588" y="2184969"/>
              <a:ext cx="1440000" cy="36000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23ACC818-C692-1611-64B1-F092D86EA017}"/>
                </a:ext>
              </a:extLst>
            </p:cNvPr>
            <p:cNvSpPr/>
            <p:nvPr/>
          </p:nvSpPr>
          <p:spPr>
            <a:xfrm>
              <a:off x="455588" y="2544969"/>
              <a:ext cx="1440000" cy="360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8FEFB230-9504-17B8-1D75-71F1DA1DC20A}"/>
                </a:ext>
              </a:extLst>
            </p:cNvPr>
            <p:cNvSpPr/>
            <p:nvPr/>
          </p:nvSpPr>
          <p:spPr>
            <a:xfrm>
              <a:off x="455588" y="2904969"/>
              <a:ext cx="1440000" cy="3600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sp>
          <p:nvSpPr>
            <p:cNvPr id="177" name="Rectangle 176">
              <a:extLst>
                <a:ext uri="{FF2B5EF4-FFF2-40B4-BE49-F238E27FC236}">
                  <a16:creationId xmlns:a16="http://schemas.microsoft.com/office/drawing/2014/main" id="{4AF17A47-CE05-9335-9029-26D212659497}"/>
                </a:ext>
              </a:extLst>
            </p:cNvPr>
            <p:cNvSpPr/>
            <p:nvPr/>
          </p:nvSpPr>
          <p:spPr>
            <a:xfrm>
              <a:off x="455588" y="3264969"/>
              <a:ext cx="1440000" cy="360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</p:grpSp>
      <p:sp>
        <p:nvSpPr>
          <p:cNvPr id="178" name="TextBox 177">
            <a:extLst>
              <a:ext uri="{FF2B5EF4-FFF2-40B4-BE49-F238E27FC236}">
                <a16:creationId xmlns:a16="http://schemas.microsoft.com/office/drawing/2014/main" id="{8C577AD2-5A0E-FD0C-DB6D-973E43977E01}"/>
              </a:ext>
            </a:extLst>
          </p:cNvPr>
          <p:cNvSpPr txBox="1"/>
          <p:nvPr/>
        </p:nvSpPr>
        <p:spPr>
          <a:xfrm>
            <a:off x="1584194" y="933540"/>
            <a:ext cx="14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dirty="0"/>
              <a:t>k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97D31B5C-05C9-2337-1D73-A4EE44ED6C9E}"/>
              </a:ext>
            </a:extLst>
          </p:cNvPr>
          <p:cNvSpPr txBox="1"/>
          <p:nvPr/>
        </p:nvSpPr>
        <p:spPr>
          <a:xfrm>
            <a:off x="669794" y="1832700"/>
            <a:ext cx="14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dirty="0"/>
              <a:t>k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FE94922F-ACF0-F11E-EF24-B6DDEB8B8C17}"/>
              </a:ext>
            </a:extLst>
          </p:cNvPr>
          <p:cNvSpPr txBox="1"/>
          <p:nvPr/>
        </p:nvSpPr>
        <p:spPr>
          <a:xfrm>
            <a:off x="-214126" y="2684206"/>
            <a:ext cx="14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dirty="0"/>
              <a:t>m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93CECE05-3D8F-441B-62FC-034E11EC0E67}"/>
              </a:ext>
            </a:extLst>
          </p:cNvPr>
          <p:cNvSpPr txBox="1"/>
          <p:nvPr/>
        </p:nvSpPr>
        <p:spPr>
          <a:xfrm>
            <a:off x="2475734" y="0"/>
            <a:ext cx="14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dirty="0"/>
              <a:t>n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7A321056-6A02-0CAF-4C68-704644C80AD0}"/>
              </a:ext>
            </a:extLst>
          </p:cNvPr>
          <p:cNvSpPr txBox="1"/>
          <p:nvPr/>
        </p:nvSpPr>
        <p:spPr>
          <a:xfrm>
            <a:off x="4281674" y="0"/>
            <a:ext cx="14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dirty="0"/>
              <a:t>n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816F4BF7-2D9F-C093-E950-55D7B72358D4}"/>
              </a:ext>
            </a:extLst>
          </p:cNvPr>
          <p:cNvSpPr txBox="1"/>
          <p:nvPr/>
        </p:nvSpPr>
        <p:spPr>
          <a:xfrm>
            <a:off x="6087614" y="0"/>
            <a:ext cx="14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dirty="0"/>
              <a:t>n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B993D7C0-4CC1-85E3-BC85-8FCB72C40BED}"/>
              </a:ext>
            </a:extLst>
          </p:cNvPr>
          <p:cNvSpPr txBox="1"/>
          <p:nvPr/>
        </p:nvSpPr>
        <p:spPr>
          <a:xfrm>
            <a:off x="7893554" y="-30628"/>
            <a:ext cx="14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dirty="0"/>
              <a:t>n</a:t>
            </a:r>
          </a:p>
        </p:txBody>
      </p:sp>
      <p:sp>
        <p:nvSpPr>
          <p:cNvPr id="187" name="Arrow: Curved Left 186">
            <a:extLst>
              <a:ext uri="{FF2B5EF4-FFF2-40B4-BE49-F238E27FC236}">
                <a16:creationId xmlns:a16="http://schemas.microsoft.com/office/drawing/2014/main" id="{DC8A7CDD-0B25-0FFC-644E-5147F9980D92}"/>
              </a:ext>
            </a:extLst>
          </p:cNvPr>
          <p:cNvSpPr/>
          <p:nvPr/>
        </p:nvSpPr>
        <p:spPr>
          <a:xfrm rot="5400000">
            <a:off x="2754194" y="1685460"/>
            <a:ext cx="180000" cy="360000"/>
          </a:xfrm>
          <a:prstGeom prst="curvedLef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>
              <a:solidFill>
                <a:schemeClr val="tx1"/>
              </a:solidFill>
            </a:endParaRPr>
          </a:p>
        </p:txBody>
      </p:sp>
      <p:sp>
        <p:nvSpPr>
          <p:cNvPr id="188" name="Arrow: Curved Left 187">
            <a:extLst>
              <a:ext uri="{FF2B5EF4-FFF2-40B4-BE49-F238E27FC236}">
                <a16:creationId xmlns:a16="http://schemas.microsoft.com/office/drawing/2014/main" id="{E5DB3AED-4749-E50D-EF43-B7B7DF0E0AA5}"/>
              </a:ext>
            </a:extLst>
          </p:cNvPr>
          <p:cNvSpPr/>
          <p:nvPr/>
        </p:nvSpPr>
        <p:spPr>
          <a:xfrm rot="5400000">
            <a:off x="3105734" y="1683526"/>
            <a:ext cx="180000" cy="360000"/>
          </a:xfrm>
          <a:prstGeom prst="curvedLeftArrow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>
              <a:solidFill>
                <a:schemeClr val="tx1"/>
              </a:solidFill>
            </a:endParaRPr>
          </a:p>
        </p:txBody>
      </p:sp>
      <p:sp>
        <p:nvSpPr>
          <p:cNvPr id="189" name="Arrow: Curved Left 188">
            <a:extLst>
              <a:ext uri="{FF2B5EF4-FFF2-40B4-BE49-F238E27FC236}">
                <a16:creationId xmlns:a16="http://schemas.microsoft.com/office/drawing/2014/main" id="{E9E78C1B-67E0-131F-BAB6-6D7FB9B3A042}"/>
              </a:ext>
            </a:extLst>
          </p:cNvPr>
          <p:cNvSpPr/>
          <p:nvPr/>
        </p:nvSpPr>
        <p:spPr>
          <a:xfrm rot="5400000">
            <a:off x="3465734" y="1683526"/>
            <a:ext cx="180000" cy="360000"/>
          </a:xfrm>
          <a:prstGeom prst="curvedLeftArrow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>
              <a:solidFill>
                <a:schemeClr val="tx1"/>
              </a:solidFill>
            </a:endParaRPr>
          </a:p>
        </p:txBody>
      </p:sp>
      <p:sp>
        <p:nvSpPr>
          <p:cNvPr id="190" name="Arrow: Curved Left 189">
            <a:extLst>
              <a:ext uri="{FF2B5EF4-FFF2-40B4-BE49-F238E27FC236}">
                <a16:creationId xmlns:a16="http://schemas.microsoft.com/office/drawing/2014/main" id="{6A8E7E61-E3C6-F9B8-2108-437C2D5ACFDA}"/>
              </a:ext>
            </a:extLst>
          </p:cNvPr>
          <p:cNvSpPr/>
          <p:nvPr/>
        </p:nvSpPr>
        <p:spPr>
          <a:xfrm rot="5400000">
            <a:off x="4506794" y="1693952"/>
            <a:ext cx="180000" cy="360000"/>
          </a:xfrm>
          <a:prstGeom prst="curvedLeftArrow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>
              <a:solidFill>
                <a:schemeClr val="tx1"/>
              </a:solidFill>
            </a:endParaRPr>
          </a:p>
        </p:txBody>
      </p:sp>
      <p:sp>
        <p:nvSpPr>
          <p:cNvPr id="191" name="Arrow: Curved Left 190">
            <a:extLst>
              <a:ext uri="{FF2B5EF4-FFF2-40B4-BE49-F238E27FC236}">
                <a16:creationId xmlns:a16="http://schemas.microsoft.com/office/drawing/2014/main" id="{CFCDB64A-0FA7-A575-4495-1A134835B707}"/>
              </a:ext>
            </a:extLst>
          </p:cNvPr>
          <p:cNvSpPr/>
          <p:nvPr/>
        </p:nvSpPr>
        <p:spPr>
          <a:xfrm rot="5400000">
            <a:off x="4866794" y="1693952"/>
            <a:ext cx="180000" cy="360000"/>
          </a:xfrm>
          <a:prstGeom prst="curvedLeftArrow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>
              <a:solidFill>
                <a:schemeClr val="tx1"/>
              </a:solidFill>
            </a:endParaRPr>
          </a:p>
        </p:txBody>
      </p:sp>
      <p:sp>
        <p:nvSpPr>
          <p:cNvPr id="192" name="Arrow: Curved Left 191">
            <a:extLst>
              <a:ext uri="{FF2B5EF4-FFF2-40B4-BE49-F238E27FC236}">
                <a16:creationId xmlns:a16="http://schemas.microsoft.com/office/drawing/2014/main" id="{EBC169A1-B345-7635-1D8A-E17080079293}"/>
              </a:ext>
            </a:extLst>
          </p:cNvPr>
          <p:cNvSpPr/>
          <p:nvPr/>
        </p:nvSpPr>
        <p:spPr>
          <a:xfrm rot="5400000">
            <a:off x="5245828" y="1693952"/>
            <a:ext cx="180000" cy="360000"/>
          </a:xfrm>
          <a:prstGeom prst="curved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>
              <a:solidFill>
                <a:schemeClr val="tx1"/>
              </a:solidFill>
            </a:endParaRPr>
          </a:p>
        </p:txBody>
      </p:sp>
      <p:sp>
        <p:nvSpPr>
          <p:cNvPr id="193" name="Arrow: Curved Left 192">
            <a:extLst>
              <a:ext uri="{FF2B5EF4-FFF2-40B4-BE49-F238E27FC236}">
                <a16:creationId xmlns:a16="http://schemas.microsoft.com/office/drawing/2014/main" id="{C834902D-C537-452A-B44A-464AD176C499}"/>
              </a:ext>
            </a:extLst>
          </p:cNvPr>
          <p:cNvSpPr/>
          <p:nvPr/>
        </p:nvSpPr>
        <p:spPr>
          <a:xfrm rot="5400000">
            <a:off x="6296548" y="1693952"/>
            <a:ext cx="180000" cy="360000"/>
          </a:xfrm>
          <a:prstGeom prst="curvedLeftArrow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>
              <a:solidFill>
                <a:schemeClr val="tx1"/>
              </a:solidFill>
            </a:endParaRPr>
          </a:p>
        </p:txBody>
      </p:sp>
      <p:sp>
        <p:nvSpPr>
          <p:cNvPr id="194" name="Arrow: Curved Left 193">
            <a:extLst>
              <a:ext uri="{FF2B5EF4-FFF2-40B4-BE49-F238E27FC236}">
                <a16:creationId xmlns:a16="http://schemas.microsoft.com/office/drawing/2014/main" id="{0FD21ED8-3AC1-C587-E624-362B593B4A73}"/>
              </a:ext>
            </a:extLst>
          </p:cNvPr>
          <p:cNvSpPr/>
          <p:nvPr/>
        </p:nvSpPr>
        <p:spPr>
          <a:xfrm rot="5400000">
            <a:off x="6656548" y="1693952"/>
            <a:ext cx="180000" cy="360000"/>
          </a:xfrm>
          <a:prstGeom prst="curved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>
              <a:solidFill>
                <a:schemeClr val="tx1"/>
              </a:solidFill>
            </a:endParaRPr>
          </a:p>
        </p:txBody>
      </p:sp>
      <p:sp>
        <p:nvSpPr>
          <p:cNvPr id="195" name="Arrow: Curved Left 194">
            <a:extLst>
              <a:ext uri="{FF2B5EF4-FFF2-40B4-BE49-F238E27FC236}">
                <a16:creationId xmlns:a16="http://schemas.microsoft.com/office/drawing/2014/main" id="{5AD8502F-FD48-8BF0-B018-C6970AFEEF7F}"/>
              </a:ext>
            </a:extLst>
          </p:cNvPr>
          <p:cNvSpPr/>
          <p:nvPr/>
        </p:nvSpPr>
        <p:spPr>
          <a:xfrm rot="5400000">
            <a:off x="7021362" y="1693952"/>
            <a:ext cx="180000" cy="360000"/>
          </a:xfrm>
          <a:prstGeom prst="curvedLef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>
              <a:solidFill>
                <a:schemeClr val="tx1"/>
              </a:solidFill>
            </a:endParaRPr>
          </a:p>
        </p:txBody>
      </p:sp>
      <p:sp>
        <p:nvSpPr>
          <p:cNvPr id="197" name="Arrow: Curved Right 196">
            <a:extLst>
              <a:ext uri="{FF2B5EF4-FFF2-40B4-BE49-F238E27FC236}">
                <a16:creationId xmlns:a16="http://schemas.microsoft.com/office/drawing/2014/main" id="{5E295326-BCB7-FED7-BB7D-DEB5FE208284}"/>
              </a:ext>
            </a:extLst>
          </p:cNvPr>
          <p:cNvSpPr/>
          <p:nvPr/>
        </p:nvSpPr>
        <p:spPr>
          <a:xfrm rot="16200000">
            <a:off x="3051734" y="1207952"/>
            <a:ext cx="288000" cy="1440000"/>
          </a:xfrm>
          <a:prstGeom prst="curv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>
              <a:solidFill>
                <a:schemeClr val="tx1"/>
              </a:solidFill>
            </a:endParaRPr>
          </a:p>
        </p:txBody>
      </p:sp>
      <p:sp>
        <p:nvSpPr>
          <p:cNvPr id="198" name="Arrow: Curved Right 197">
            <a:extLst>
              <a:ext uri="{FF2B5EF4-FFF2-40B4-BE49-F238E27FC236}">
                <a16:creationId xmlns:a16="http://schemas.microsoft.com/office/drawing/2014/main" id="{D6766ACB-6C32-C98C-A74B-E8B914E3B2F3}"/>
              </a:ext>
            </a:extLst>
          </p:cNvPr>
          <p:cNvSpPr/>
          <p:nvPr/>
        </p:nvSpPr>
        <p:spPr>
          <a:xfrm rot="16200000">
            <a:off x="4851734" y="1208043"/>
            <a:ext cx="288000" cy="1440000"/>
          </a:xfrm>
          <a:prstGeom prst="curved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>
              <a:solidFill>
                <a:schemeClr val="tx1"/>
              </a:solidFill>
            </a:endParaRPr>
          </a:p>
        </p:txBody>
      </p:sp>
      <p:sp>
        <p:nvSpPr>
          <p:cNvPr id="199" name="Arrow: Curved Right 198">
            <a:extLst>
              <a:ext uri="{FF2B5EF4-FFF2-40B4-BE49-F238E27FC236}">
                <a16:creationId xmlns:a16="http://schemas.microsoft.com/office/drawing/2014/main" id="{1E74D368-494B-6487-F5CF-7D0A9723D5F0}"/>
              </a:ext>
            </a:extLst>
          </p:cNvPr>
          <p:cNvSpPr/>
          <p:nvPr/>
        </p:nvSpPr>
        <p:spPr>
          <a:xfrm rot="16200000">
            <a:off x="6663614" y="1207952"/>
            <a:ext cx="288000" cy="1440000"/>
          </a:xfrm>
          <a:prstGeom prst="curvedRightArrow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>
              <a:solidFill>
                <a:schemeClr val="tx1"/>
              </a:solidFill>
            </a:endParaRP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A2A5F376-17CA-BBF7-186C-C1E597EBEAF0}"/>
              </a:ext>
            </a:extLst>
          </p:cNvPr>
          <p:cNvSpPr txBox="1"/>
          <p:nvPr/>
        </p:nvSpPr>
        <p:spPr>
          <a:xfrm>
            <a:off x="2475734" y="3619500"/>
            <a:ext cx="14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dirty="0"/>
              <a:t>t</a:t>
            </a:r>
            <a:r>
              <a:rPr lang="en-DE" baseline="-25000" dirty="0"/>
              <a:t>0</a:t>
            </a:r>
            <a:endParaRPr lang="en-DE" dirty="0"/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65B3959D-7040-D3C9-3273-BED4C3F672A5}"/>
              </a:ext>
            </a:extLst>
          </p:cNvPr>
          <p:cNvSpPr txBox="1"/>
          <p:nvPr/>
        </p:nvSpPr>
        <p:spPr>
          <a:xfrm>
            <a:off x="4275734" y="3598426"/>
            <a:ext cx="14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dirty="0"/>
              <a:t>t</a:t>
            </a:r>
            <a:r>
              <a:rPr lang="en-DE" baseline="-25000" dirty="0"/>
              <a:t>1</a:t>
            </a:r>
            <a:endParaRPr lang="en-DE" dirty="0"/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86898804-CD33-4FAD-BC94-34F120614C5A}"/>
              </a:ext>
            </a:extLst>
          </p:cNvPr>
          <p:cNvSpPr txBox="1"/>
          <p:nvPr/>
        </p:nvSpPr>
        <p:spPr>
          <a:xfrm>
            <a:off x="6026548" y="3619500"/>
            <a:ext cx="14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dirty="0"/>
              <a:t>t</a:t>
            </a:r>
            <a:r>
              <a:rPr lang="en-DE" baseline="-25000" dirty="0"/>
              <a:t>2</a:t>
            </a:r>
            <a:endParaRPr lang="en-DE" dirty="0"/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92FC5733-FD5F-1DDE-582F-9548E60745A7}"/>
              </a:ext>
            </a:extLst>
          </p:cNvPr>
          <p:cNvSpPr txBox="1"/>
          <p:nvPr/>
        </p:nvSpPr>
        <p:spPr>
          <a:xfrm>
            <a:off x="7893554" y="3619500"/>
            <a:ext cx="14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dirty="0"/>
              <a:t>t</a:t>
            </a:r>
            <a:r>
              <a:rPr lang="en-DE" baseline="-25000" dirty="0"/>
              <a:t>3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634764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11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Justus Dressler</dc:creator>
  <cp:lastModifiedBy>Justus Dressler</cp:lastModifiedBy>
  <cp:revision>1</cp:revision>
  <dcterms:created xsi:type="dcterms:W3CDTF">2025-01-08T06:20:49Z</dcterms:created>
  <dcterms:modified xsi:type="dcterms:W3CDTF">2025-01-08T06:42:17Z</dcterms:modified>
</cp:coreProperties>
</file>