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591FB-ABF4-4916-9A01-E88023E354D3}" v="58" dt="2024-06-09T20:28:12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Minwei" userId="7a0ddfea-185a-44b0-8d5f-b56cb5298d96" providerId="ADAL" clId="{3DB591FB-ABF4-4916-9A01-E88023E354D3}"/>
    <pc:docChg chg="undo custSel addSld delSld modSld">
      <pc:chgData name="Zhao, Minwei" userId="7a0ddfea-185a-44b0-8d5f-b56cb5298d96" providerId="ADAL" clId="{3DB591FB-ABF4-4916-9A01-E88023E354D3}" dt="2024-06-09T20:40:27.049" v="688" actId="20577"/>
      <pc:docMkLst>
        <pc:docMk/>
      </pc:docMkLst>
      <pc:sldChg chg="addSp delSp modSp mod">
        <pc:chgData name="Zhao, Minwei" userId="7a0ddfea-185a-44b0-8d5f-b56cb5298d96" providerId="ADAL" clId="{3DB591FB-ABF4-4916-9A01-E88023E354D3}" dt="2024-06-09T20:35:35.991" v="653" actId="207"/>
        <pc:sldMkLst>
          <pc:docMk/>
          <pc:sldMk cId="1135934124" sldId="256"/>
        </pc:sldMkLst>
        <pc:spChg chg="mod">
          <ac:chgData name="Zhao, Minwei" userId="7a0ddfea-185a-44b0-8d5f-b56cb5298d96" providerId="ADAL" clId="{3DB591FB-ABF4-4916-9A01-E88023E354D3}" dt="2024-06-09T20:06:48.061" v="260" actId="1076"/>
          <ac:spMkLst>
            <pc:docMk/>
            <pc:sldMk cId="1135934124" sldId="256"/>
            <ac:spMk id="2" creationId="{10E9C748-A13A-5F03-43DC-587E88F6BEE8}"/>
          </ac:spMkLst>
        </pc:spChg>
        <pc:spChg chg="add del mod">
          <ac:chgData name="Zhao, Minwei" userId="7a0ddfea-185a-44b0-8d5f-b56cb5298d96" providerId="ADAL" clId="{3DB591FB-ABF4-4916-9A01-E88023E354D3}" dt="2024-06-09T20:35:31.620" v="652" actId="207"/>
          <ac:spMkLst>
            <pc:docMk/>
            <pc:sldMk cId="1135934124" sldId="256"/>
            <ac:spMk id="3" creationId="{1BD721EC-19B1-3723-6263-2A7A8121FB0B}"/>
          </ac:spMkLst>
        </pc:spChg>
        <pc:spChg chg="add del mod">
          <ac:chgData name="Zhao, Minwei" userId="7a0ddfea-185a-44b0-8d5f-b56cb5298d96" providerId="ADAL" clId="{3DB591FB-ABF4-4916-9A01-E88023E354D3}" dt="2024-06-09T19:53:15.976" v="14"/>
          <ac:spMkLst>
            <pc:docMk/>
            <pc:sldMk cId="1135934124" sldId="256"/>
            <ac:spMk id="4" creationId="{2B606D56-80B5-DB7D-A85A-4DDFC2D3BAC6}"/>
          </ac:spMkLst>
        </pc:spChg>
        <pc:spChg chg="add mod">
          <ac:chgData name="Zhao, Minwei" userId="7a0ddfea-185a-44b0-8d5f-b56cb5298d96" providerId="ADAL" clId="{3DB591FB-ABF4-4916-9A01-E88023E354D3}" dt="2024-06-09T20:35:35.991" v="653" actId="207"/>
          <ac:spMkLst>
            <pc:docMk/>
            <pc:sldMk cId="1135934124" sldId="256"/>
            <ac:spMk id="12" creationId="{12BB6B71-0F86-65BB-F11D-5CAAC30DC200}"/>
          </ac:spMkLst>
        </pc:spChg>
        <pc:spChg chg="add del mod">
          <ac:chgData name="Zhao, Minwei" userId="7a0ddfea-185a-44b0-8d5f-b56cb5298d96" providerId="ADAL" clId="{3DB591FB-ABF4-4916-9A01-E88023E354D3}" dt="2024-06-09T19:58:03.118" v="74" actId="21"/>
          <ac:spMkLst>
            <pc:docMk/>
            <pc:sldMk cId="1135934124" sldId="256"/>
            <ac:spMk id="14" creationId="{65972B10-CBF7-FF11-5226-0DA33B4CBA44}"/>
          </ac:spMkLst>
        </pc:spChg>
        <pc:spChg chg="add mod">
          <ac:chgData name="Zhao, Minwei" userId="7a0ddfea-185a-44b0-8d5f-b56cb5298d96" providerId="ADAL" clId="{3DB591FB-ABF4-4916-9A01-E88023E354D3}" dt="2024-06-09T19:58:01.386" v="73"/>
          <ac:spMkLst>
            <pc:docMk/>
            <pc:sldMk cId="1135934124" sldId="256"/>
            <ac:spMk id="15" creationId="{1BD721EC-19B1-3723-6263-2A7A8121FB0B}"/>
          </ac:spMkLst>
        </pc:spChg>
        <pc:spChg chg="add del">
          <ac:chgData name="Zhao, Minwei" userId="7a0ddfea-185a-44b0-8d5f-b56cb5298d96" providerId="ADAL" clId="{3DB591FB-ABF4-4916-9A01-E88023E354D3}" dt="2024-06-09T20:07:42.826" v="274" actId="11529"/>
          <ac:spMkLst>
            <pc:docMk/>
            <pc:sldMk cId="1135934124" sldId="256"/>
            <ac:spMk id="21" creationId="{332CE2D6-C6E6-FF8E-819B-DCE584EF6A6F}"/>
          </ac:spMkLst>
        </pc:spChg>
        <pc:graphicFrameChg chg="add mod">
          <ac:chgData name="Zhao, Minwei" userId="7a0ddfea-185a-44b0-8d5f-b56cb5298d96" providerId="ADAL" clId="{3DB591FB-ABF4-4916-9A01-E88023E354D3}" dt="2024-06-09T19:53:07.851" v="8"/>
          <ac:graphicFrameMkLst>
            <pc:docMk/>
            <pc:sldMk cId="1135934124" sldId="256"/>
            <ac:graphicFrameMk id="6" creationId="{BE61B1E8-A7C3-3A45-B82B-CD1763E2C576}"/>
          </ac:graphicFrameMkLst>
        </pc:graphicFrameChg>
        <pc:graphicFrameChg chg="add mod">
          <ac:chgData name="Zhao, Minwei" userId="7a0ddfea-185a-44b0-8d5f-b56cb5298d96" providerId="ADAL" clId="{3DB591FB-ABF4-4916-9A01-E88023E354D3}" dt="2024-06-09T19:53:07.851" v="8"/>
          <ac:graphicFrameMkLst>
            <pc:docMk/>
            <pc:sldMk cId="1135934124" sldId="256"/>
            <ac:graphicFrameMk id="7" creationId="{CEC6DECB-5891-5966-6156-4FCF2B1B118F}"/>
          </ac:graphicFrameMkLst>
        </pc:graphicFrameChg>
        <pc:graphicFrameChg chg="add mod">
          <ac:chgData name="Zhao, Minwei" userId="7a0ddfea-185a-44b0-8d5f-b56cb5298d96" providerId="ADAL" clId="{3DB591FB-ABF4-4916-9A01-E88023E354D3}" dt="2024-06-09T19:53:07.851" v="8"/>
          <ac:graphicFrameMkLst>
            <pc:docMk/>
            <pc:sldMk cId="1135934124" sldId="256"/>
            <ac:graphicFrameMk id="8" creationId="{2AC13463-EEFE-AA7E-5924-DE2610C4D5E5}"/>
          </ac:graphicFrameMkLst>
        </pc:graphicFrameChg>
        <pc:graphicFrameChg chg="add mod">
          <ac:chgData name="Zhao, Minwei" userId="7a0ddfea-185a-44b0-8d5f-b56cb5298d96" providerId="ADAL" clId="{3DB591FB-ABF4-4916-9A01-E88023E354D3}" dt="2024-06-09T19:53:07.851" v="8"/>
          <ac:graphicFrameMkLst>
            <pc:docMk/>
            <pc:sldMk cId="1135934124" sldId="256"/>
            <ac:graphicFrameMk id="9" creationId="{E763625F-8A30-45B5-EBAE-571C8FFD58E2}"/>
          </ac:graphicFrameMkLst>
        </pc:graphicFrameChg>
        <pc:graphicFrameChg chg="add mod modGraphic">
          <ac:chgData name="Zhao, Minwei" userId="7a0ddfea-185a-44b0-8d5f-b56cb5298d96" providerId="ADAL" clId="{3DB591FB-ABF4-4916-9A01-E88023E354D3}" dt="2024-06-09T19:53:15.670" v="12" actId="14100"/>
          <ac:graphicFrameMkLst>
            <pc:docMk/>
            <pc:sldMk cId="1135934124" sldId="256"/>
            <ac:graphicFrameMk id="10" creationId="{145FB053-5A0F-DD8E-543C-076EC0EA2D2A}"/>
          </ac:graphicFrameMkLst>
        </pc:graphicFrameChg>
        <pc:graphicFrameChg chg="add del mod modGraphic">
          <ac:chgData name="Zhao, Minwei" userId="7a0ddfea-185a-44b0-8d5f-b56cb5298d96" providerId="ADAL" clId="{3DB591FB-ABF4-4916-9A01-E88023E354D3}" dt="2024-06-09T20:02:43.391" v="174" actId="21"/>
          <ac:graphicFrameMkLst>
            <pc:docMk/>
            <pc:sldMk cId="1135934124" sldId="256"/>
            <ac:graphicFrameMk id="11" creationId="{D83AAE67-9581-6DFB-D60A-4CCB8CCBFD10}"/>
          </ac:graphicFrameMkLst>
        </pc:graphicFrameChg>
        <pc:graphicFrameChg chg="add del mod">
          <ac:chgData name="Zhao, Minwei" userId="7a0ddfea-185a-44b0-8d5f-b56cb5298d96" providerId="ADAL" clId="{3DB591FB-ABF4-4916-9A01-E88023E354D3}" dt="2024-06-09T20:04:01.134" v="193" actId="478"/>
          <ac:graphicFrameMkLst>
            <pc:docMk/>
            <pc:sldMk cId="1135934124" sldId="256"/>
            <ac:graphicFrameMk id="18" creationId="{D83AAE67-9581-6DFB-D60A-4CCB8CCBFD10}"/>
          </ac:graphicFrameMkLst>
        </pc:graphicFrameChg>
        <pc:picChg chg="del">
          <ac:chgData name="Zhao, Minwei" userId="7a0ddfea-185a-44b0-8d5f-b56cb5298d96" providerId="ADAL" clId="{3DB591FB-ABF4-4916-9A01-E88023E354D3}" dt="2024-06-09T19:46:19.894" v="6" actId="478"/>
          <ac:picMkLst>
            <pc:docMk/>
            <pc:sldMk cId="1135934124" sldId="256"/>
            <ac:picMk id="5" creationId="{6B6F004C-1C3D-08A1-5FD7-C5F1ACCA1E80}"/>
          </ac:picMkLst>
        </pc:picChg>
        <pc:picChg chg="add mod">
          <ac:chgData name="Zhao, Minwei" userId="7a0ddfea-185a-44b0-8d5f-b56cb5298d96" providerId="ADAL" clId="{3DB591FB-ABF4-4916-9A01-E88023E354D3}" dt="2024-06-09T20:07:18.008" v="268" actId="1076"/>
          <ac:picMkLst>
            <pc:docMk/>
            <pc:sldMk cId="1135934124" sldId="256"/>
            <ac:picMk id="17" creationId="{D59216E7-27CE-D499-4230-E314E4EC4072}"/>
          </ac:picMkLst>
        </pc:picChg>
        <pc:picChg chg="add mod">
          <ac:chgData name="Zhao, Minwei" userId="7a0ddfea-185a-44b0-8d5f-b56cb5298d96" providerId="ADAL" clId="{3DB591FB-ABF4-4916-9A01-E88023E354D3}" dt="2024-06-09T20:07:23.088" v="272" actId="1076"/>
          <ac:picMkLst>
            <pc:docMk/>
            <pc:sldMk cId="1135934124" sldId="256"/>
            <ac:picMk id="20" creationId="{9521C460-B1F6-BC3C-FB54-C3E172B1562E}"/>
          </ac:picMkLst>
        </pc:picChg>
        <pc:cxnChg chg="add mod">
          <ac:chgData name="Zhao, Minwei" userId="7a0ddfea-185a-44b0-8d5f-b56cb5298d96" providerId="ADAL" clId="{3DB591FB-ABF4-4916-9A01-E88023E354D3}" dt="2024-06-09T20:07:59.746" v="277" actId="1076"/>
          <ac:cxnSpMkLst>
            <pc:docMk/>
            <pc:sldMk cId="1135934124" sldId="256"/>
            <ac:cxnSpMk id="23" creationId="{0F6D020E-CCFD-3526-ECA7-4B302980AF56}"/>
          </ac:cxnSpMkLst>
        </pc:cxnChg>
        <pc:cxnChg chg="add mod">
          <ac:chgData name="Zhao, Minwei" userId="7a0ddfea-185a-44b0-8d5f-b56cb5298d96" providerId="ADAL" clId="{3DB591FB-ABF4-4916-9A01-E88023E354D3}" dt="2024-06-09T20:08:08.501" v="279" actId="1076"/>
          <ac:cxnSpMkLst>
            <pc:docMk/>
            <pc:sldMk cId="1135934124" sldId="256"/>
            <ac:cxnSpMk id="25" creationId="{F2001179-F1F3-92F9-7ABD-C647CDA6EF03}"/>
          </ac:cxnSpMkLst>
        </pc:cxnChg>
      </pc:sldChg>
      <pc:sldChg chg="modSp mod">
        <pc:chgData name="Zhao, Minwei" userId="7a0ddfea-185a-44b0-8d5f-b56cb5298d96" providerId="ADAL" clId="{3DB591FB-ABF4-4916-9A01-E88023E354D3}" dt="2024-06-09T20:40:27.049" v="688" actId="20577"/>
        <pc:sldMkLst>
          <pc:docMk/>
          <pc:sldMk cId="999796212" sldId="257"/>
        </pc:sldMkLst>
        <pc:spChg chg="mod">
          <ac:chgData name="Zhao, Minwei" userId="7a0ddfea-185a-44b0-8d5f-b56cb5298d96" providerId="ADAL" clId="{3DB591FB-ABF4-4916-9A01-E88023E354D3}" dt="2024-06-09T20:40:27.049" v="688" actId="20577"/>
          <ac:spMkLst>
            <pc:docMk/>
            <pc:sldMk cId="999796212" sldId="257"/>
            <ac:spMk id="3" creationId="{1BD721EC-19B1-3723-6263-2A7A8121FB0B}"/>
          </ac:spMkLst>
        </pc:spChg>
      </pc:sldChg>
      <pc:sldChg chg="del">
        <pc:chgData name="Zhao, Minwei" userId="7a0ddfea-185a-44b0-8d5f-b56cb5298d96" providerId="ADAL" clId="{3DB591FB-ABF4-4916-9A01-E88023E354D3}" dt="2024-06-09T20:09:45.139" v="359" actId="47"/>
        <pc:sldMkLst>
          <pc:docMk/>
          <pc:sldMk cId="3906363197" sldId="258"/>
        </pc:sldMkLst>
      </pc:sldChg>
      <pc:sldChg chg="del">
        <pc:chgData name="Zhao, Minwei" userId="7a0ddfea-185a-44b0-8d5f-b56cb5298d96" providerId="ADAL" clId="{3DB591FB-ABF4-4916-9A01-E88023E354D3}" dt="2024-06-09T19:46:10.456" v="0" actId="47"/>
        <pc:sldMkLst>
          <pc:docMk/>
          <pc:sldMk cId="3048300482" sldId="259"/>
        </pc:sldMkLst>
      </pc:sldChg>
      <pc:sldChg chg="addSp delSp modSp add mod">
        <pc:chgData name="Zhao, Minwei" userId="7a0ddfea-185a-44b0-8d5f-b56cb5298d96" providerId="ADAL" clId="{3DB591FB-ABF4-4916-9A01-E88023E354D3}" dt="2024-06-09T20:20:49.441" v="449" actId="2711"/>
        <pc:sldMkLst>
          <pc:docMk/>
          <pc:sldMk cId="3129443310" sldId="259"/>
        </pc:sldMkLst>
        <pc:spChg chg="mod">
          <ac:chgData name="Zhao, Minwei" userId="7a0ddfea-185a-44b0-8d5f-b56cb5298d96" providerId="ADAL" clId="{3DB591FB-ABF4-4916-9A01-E88023E354D3}" dt="2024-06-09T20:09:12.665" v="300" actId="1076"/>
          <ac:spMkLst>
            <pc:docMk/>
            <pc:sldMk cId="3129443310" sldId="259"/>
            <ac:spMk id="2" creationId="{10E9C748-A13A-5F03-43DC-587E88F6BEE8}"/>
          </ac:spMkLst>
        </pc:spChg>
        <pc:spChg chg="mod">
          <ac:chgData name="Zhao, Minwei" userId="7a0ddfea-185a-44b0-8d5f-b56cb5298d96" providerId="ADAL" clId="{3DB591FB-ABF4-4916-9A01-E88023E354D3}" dt="2024-06-09T20:09:14.394" v="301" actId="1076"/>
          <ac:spMkLst>
            <pc:docMk/>
            <pc:sldMk cId="3129443310" sldId="259"/>
            <ac:spMk id="3" creationId="{1BD721EC-19B1-3723-6263-2A7A8121FB0B}"/>
          </ac:spMkLst>
        </pc:spChg>
        <pc:spChg chg="del mod">
          <ac:chgData name="Zhao, Minwei" userId="7a0ddfea-185a-44b0-8d5f-b56cb5298d96" providerId="ADAL" clId="{3DB591FB-ABF4-4916-9A01-E88023E354D3}" dt="2024-06-09T20:14:08.911" v="397" actId="478"/>
          <ac:spMkLst>
            <pc:docMk/>
            <pc:sldMk cId="3129443310" sldId="259"/>
            <ac:spMk id="12" creationId="{12BB6B71-0F86-65BB-F11D-5CAAC30DC200}"/>
          </ac:spMkLst>
        </pc:spChg>
        <pc:graphicFrameChg chg="add del">
          <ac:chgData name="Zhao, Minwei" userId="7a0ddfea-185a-44b0-8d5f-b56cb5298d96" providerId="ADAL" clId="{3DB591FB-ABF4-4916-9A01-E88023E354D3}" dt="2024-06-09T20:08:59.046" v="297" actId="3680"/>
          <ac:graphicFrameMkLst>
            <pc:docMk/>
            <pc:sldMk cId="3129443310" sldId="259"/>
            <ac:graphicFrameMk id="4" creationId="{5D806F2D-96D9-E5FD-1106-4E25C297CC24}"/>
          </ac:graphicFrameMkLst>
        </pc:graphicFrameChg>
        <pc:graphicFrameChg chg="add mod modGraphic">
          <ac:chgData name="Zhao, Minwei" userId="7a0ddfea-185a-44b0-8d5f-b56cb5298d96" providerId="ADAL" clId="{3DB591FB-ABF4-4916-9A01-E88023E354D3}" dt="2024-06-09T20:20:49.441" v="449" actId="2711"/>
          <ac:graphicFrameMkLst>
            <pc:docMk/>
            <pc:sldMk cId="3129443310" sldId="259"/>
            <ac:graphicFrameMk id="5" creationId="{80609C14-6D89-E448-15D3-FF12FC019814}"/>
          </ac:graphicFrameMkLst>
        </pc:graphicFrameChg>
        <pc:graphicFrameChg chg="del">
          <ac:chgData name="Zhao, Minwei" userId="7a0ddfea-185a-44b0-8d5f-b56cb5298d96" providerId="ADAL" clId="{3DB591FB-ABF4-4916-9A01-E88023E354D3}" dt="2024-06-09T20:02:55.777" v="177" actId="478"/>
          <ac:graphicFrameMkLst>
            <pc:docMk/>
            <pc:sldMk cId="3129443310" sldId="259"/>
            <ac:graphicFrameMk id="18" creationId="{D83AAE67-9581-6DFB-D60A-4CCB8CCBFD10}"/>
          </ac:graphicFrameMkLst>
        </pc:graphicFrameChg>
        <pc:picChg chg="add mod">
          <ac:chgData name="Zhao, Minwei" userId="7a0ddfea-185a-44b0-8d5f-b56cb5298d96" providerId="ADAL" clId="{3DB591FB-ABF4-4916-9A01-E88023E354D3}" dt="2024-06-09T20:17:47.694" v="436" actId="1076"/>
          <ac:picMkLst>
            <pc:docMk/>
            <pc:sldMk cId="3129443310" sldId="259"/>
            <ac:picMk id="7" creationId="{0B5663C0-1EB6-BBA0-DAF4-26F08B20BF80}"/>
          </ac:picMkLst>
        </pc:picChg>
        <pc:picChg chg="add mod">
          <ac:chgData name="Zhao, Minwei" userId="7a0ddfea-185a-44b0-8d5f-b56cb5298d96" providerId="ADAL" clId="{3DB591FB-ABF4-4916-9A01-E88023E354D3}" dt="2024-06-09T20:17:46.896" v="435" actId="1076"/>
          <ac:picMkLst>
            <pc:docMk/>
            <pc:sldMk cId="3129443310" sldId="259"/>
            <ac:picMk id="9" creationId="{EE3E8F7F-DDE6-4859-353B-D0DE13EA695B}"/>
          </ac:picMkLst>
        </pc:picChg>
        <pc:picChg chg="add mod">
          <ac:chgData name="Zhao, Minwei" userId="7a0ddfea-185a-44b0-8d5f-b56cb5298d96" providerId="ADAL" clId="{3DB591FB-ABF4-4916-9A01-E88023E354D3}" dt="2024-06-09T20:17:48.587" v="437" actId="1076"/>
          <ac:picMkLst>
            <pc:docMk/>
            <pc:sldMk cId="3129443310" sldId="259"/>
            <ac:picMk id="11" creationId="{70845A79-A183-A63D-E9B8-F37D0C4539B0}"/>
          </ac:picMkLst>
        </pc:picChg>
        <pc:picChg chg="add mod">
          <ac:chgData name="Zhao, Minwei" userId="7a0ddfea-185a-44b0-8d5f-b56cb5298d96" providerId="ADAL" clId="{3DB591FB-ABF4-4916-9A01-E88023E354D3}" dt="2024-06-09T20:20:08.804" v="448" actId="1076"/>
          <ac:picMkLst>
            <pc:docMk/>
            <pc:sldMk cId="3129443310" sldId="259"/>
            <ac:picMk id="14" creationId="{3A67B413-2A0E-4C22-F4E1-66E8B6F3D561}"/>
          </ac:picMkLst>
        </pc:picChg>
        <pc:picChg chg="del mod">
          <ac:chgData name="Zhao, Minwei" userId="7a0ddfea-185a-44b0-8d5f-b56cb5298d96" providerId="ADAL" clId="{3DB591FB-ABF4-4916-9A01-E88023E354D3}" dt="2024-06-09T20:02:56.330" v="179" actId="478"/>
          <ac:picMkLst>
            <pc:docMk/>
            <pc:sldMk cId="3129443310" sldId="259"/>
            <ac:picMk id="17" creationId="{D59216E7-27CE-D499-4230-E314E4EC4072}"/>
          </ac:picMkLst>
        </pc:picChg>
      </pc:sldChg>
      <pc:sldChg chg="del">
        <pc:chgData name="Zhao, Minwei" userId="7a0ddfea-185a-44b0-8d5f-b56cb5298d96" providerId="ADAL" clId="{3DB591FB-ABF4-4916-9A01-E88023E354D3}" dt="2024-06-09T19:46:10.942" v="1" actId="47"/>
        <pc:sldMkLst>
          <pc:docMk/>
          <pc:sldMk cId="1420064898" sldId="260"/>
        </pc:sldMkLst>
      </pc:sldChg>
      <pc:sldChg chg="addSp delSp modSp add mod">
        <pc:chgData name="Zhao, Minwei" userId="7a0ddfea-185a-44b0-8d5f-b56cb5298d96" providerId="ADAL" clId="{3DB591FB-ABF4-4916-9A01-E88023E354D3}" dt="2024-06-09T20:28:12.021" v="552"/>
        <pc:sldMkLst>
          <pc:docMk/>
          <pc:sldMk cId="3424409593" sldId="260"/>
        </pc:sldMkLst>
        <pc:graphicFrameChg chg="mod modGraphic">
          <ac:chgData name="Zhao, Minwei" userId="7a0ddfea-185a-44b0-8d5f-b56cb5298d96" providerId="ADAL" clId="{3DB591FB-ABF4-4916-9A01-E88023E354D3}" dt="2024-06-09T20:28:12.021" v="552"/>
          <ac:graphicFrameMkLst>
            <pc:docMk/>
            <pc:sldMk cId="3424409593" sldId="260"/>
            <ac:graphicFrameMk id="5" creationId="{80609C14-6D89-E448-15D3-FF12FC019814}"/>
          </ac:graphicFrameMkLst>
        </pc:graphicFrameChg>
        <pc:picChg chg="add mod">
          <ac:chgData name="Zhao, Minwei" userId="7a0ddfea-185a-44b0-8d5f-b56cb5298d96" providerId="ADAL" clId="{3DB591FB-ABF4-4916-9A01-E88023E354D3}" dt="2024-06-09T20:26:54.901" v="542" actId="1076"/>
          <ac:picMkLst>
            <pc:docMk/>
            <pc:sldMk cId="3424409593" sldId="260"/>
            <ac:picMk id="6" creationId="{2D0006B4-E528-310A-4585-A6F2B9BC76B1}"/>
          </ac:picMkLst>
        </pc:picChg>
        <pc:picChg chg="del">
          <ac:chgData name="Zhao, Minwei" userId="7a0ddfea-185a-44b0-8d5f-b56cb5298d96" providerId="ADAL" clId="{3DB591FB-ABF4-4916-9A01-E88023E354D3}" dt="2024-06-09T20:25:09.308" v="529" actId="478"/>
          <ac:picMkLst>
            <pc:docMk/>
            <pc:sldMk cId="3424409593" sldId="260"/>
            <ac:picMk id="7" creationId="{0B5663C0-1EB6-BBA0-DAF4-26F08B20BF80}"/>
          </ac:picMkLst>
        </pc:picChg>
        <pc:picChg chg="del">
          <ac:chgData name="Zhao, Minwei" userId="7a0ddfea-185a-44b0-8d5f-b56cb5298d96" providerId="ADAL" clId="{3DB591FB-ABF4-4916-9A01-E88023E354D3}" dt="2024-06-09T20:25:08.941" v="528" actId="478"/>
          <ac:picMkLst>
            <pc:docMk/>
            <pc:sldMk cId="3424409593" sldId="260"/>
            <ac:picMk id="9" creationId="{EE3E8F7F-DDE6-4859-353B-D0DE13EA695B}"/>
          </ac:picMkLst>
        </pc:picChg>
        <pc:picChg chg="add mod">
          <ac:chgData name="Zhao, Minwei" userId="7a0ddfea-185a-44b0-8d5f-b56cb5298d96" providerId="ADAL" clId="{3DB591FB-ABF4-4916-9A01-E88023E354D3}" dt="2024-06-09T20:26:52.798" v="541" actId="1076"/>
          <ac:picMkLst>
            <pc:docMk/>
            <pc:sldMk cId="3424409593" sldId="260"/>
            <ac:picMk id="10" creationId="{B3B43BDA-FA1B-A70D-A0EC-D8253C7E5594}"/>
          </ac:picMkLst>
        </pc:picChg>
        <pc:picChg chg="del">
          <ac:chgData name="Zhao, Minwei" userId="7a0ddfea-185a-44b0-8d5f-b56cb5298d96" providerId="ADAL" clId="{3DB591FB-ABF4-4916-9A01-E88023E354D3}" dt="2024-06-09T20:25:10.682" v="530" actId="478"/>
          <ac:picMkLst>
            <pc:docMk/>
            <pc:sldMk cId="3424409593" sldId="260"/>
            <ac:picMk id="11" creationId="{70845A79-A183-A63D-E9B8-F37D0C4539B0}"/>
          </ac:picMkLst>
        </pc:picChg>
        <pc:picChg chg="del">
          <ac:chgData name="Zhao, Minwei" userId="7a0ddfea-185a-44b0-8d5f-b56cb5298d96" providerId="ADAL" clId="{3DB591FB-ABF4-4916-9A01-E88023E354D3}" dt="2024-06-09T20:25:01.534" v="522" actId="478"/>
          <ac:picMkLst>
            <pc:docMk/>
            <pc:sldMk cId="3424409593" sldId="260"/>
            <ac:picMk id="14" creationId="{3A67B413-2A0E-4C22-F4E1-66E8B6F3D561}"/>
          </ac:picMkLst>
        </pc:picChg>
      </pc:sldChg>
      <pc:sldChg chg="del">
        <pc:chgData name="Zhao, Minwei" userId="7a0ddfea-185a-44b0-8d5f-b56cb5298d96" providerId="ADAL" clId="{3DB591FB-ABF4-4916-9A01-E88023E354D3}" dt="2024-06-09T19:46:11.216" v="2" actId="47"/>
        <pc:sldMkLst>
          <pc:docMk/>
          <pc:sldMk cId="3026415251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D9252-BD41-235A-0D43-E48BBC99C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0D5990-7946-A2F0-B371-CFBEDCB5E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CFAA3E-BE5B-E1F6-AFD4-8639B58C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26A5C-78C1-C6E0-3E40-4121B338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262FE8-0B9E-6955-F9E0-56E26296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77EF1-2DE5-884B-2281-FEE810CB4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49BAC-B3CF-2703-873E-D01E250B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C4718D-4EB8-D73F-5442-C2F7FFC2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A036CF-1D09-4454-283F-947765F3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B4D04-0B52-347A-792C-F28EBBC5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5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536CD1-894E-52B9-F309-9D4360E7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A7F11-C359-A2D8-C375-73209EE7A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FCFC2-30F5-3A4B-C098-57006584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F3774-E4E9-A8E4-139D-B0744FA5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C7315C-7E85-27FA-917B-8B177FFC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8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2796D-9D63-6F53-FC12-5567AA29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7108B-4E67-9E4B-D2D9-DACBFBA37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FA36C-3E41-994F-5B87-27B581B10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72AE3B-6B35-76FC-EF00-E15CC48A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57C92-4025-4BE2-6000-50B41343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69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A75EB7-74A9-729C-62A8-FACF3AD21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62E1C-A1F6-26A1-6408-2B9E0D279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C04BE-4640-7A78-0B3C-15C8A618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E57ED-CEB9-1042-57A4-A9F292E6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1D055-779E-3ECD-73B9-21FABA1D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91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039BA-26EB-DFD8-2CF7-74AD2CE9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890CB8-6292-F3C2-47CD-4C246D76D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D71ABF-F001-C105-A3A8-6396241FF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EB845-A144-BD5A-D385-06D82E4F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BE143-52AC-1827-6D4D-B9F725F7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B495A-C6F5-EDF8-BB3F-3F9E89AF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23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070C0-F9D8-2EB4-F606-E3903001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7D37C3-2246-8D8E-EC86-035B7554C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15BDC1-C2B0-72DD-A57B-8448718F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F38E8E-CA37-A387-1A96-5ABD44925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018D71-E7F1-8F4F-402E-029A2B4DB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1A8068-1B54-3EB8-6205-70B113679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C2EF7-8810-C72E-6285-66D4F15B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D4EA7-DFC4-8D65-E812-9D893BD8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27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472BF-BC42-DC17-52C7-F946D47C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CB802E-27E3-AEA5-B989-0528F869B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87F431-C854-C649-4A09-CBC9E7DE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D25785-A220-BC4D-C7FF-486210EC8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91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9AF72F-A624-09E4-272A-4CAF35D14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67600F-E699-1D23-A242-D11B71EE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5D61B3-D8B1-DED5-B6B8-06D17BE5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355B8-EA07-727D-8673-B89C834B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7640A-D083-E531-002C-CD0357B9B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1CACD7-396B-8C85-F8AC-CFC471AF9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F887B-C6AD-1216-E945-3A296EA3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7C510F-B223-7290-FF59-81E851AB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E470F2-81FC-1C59-16DB-01A87949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229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F7181-5162-D841-8D2D-236E6902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285F08-8A63-72FF-133A-A03667521D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EA4E08-8167-D68B-F321-B4C6A3DF7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953D-5E13-DAC1-FC8A-A13056D1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BAB4EF-E3A7-BEA6-43F2-2B278183C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56CBE-EDD0-AA41-2C38-4AF82739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6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49B85A-3958-9C99-EC8C-BFF1B69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962C62-3666-C418-0C9B-955BD449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351C75-9B15-7439-09D9-992EFF6A0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F0EB00-AC64-4D8C-8752-F2DA059E9FE2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3E6D5-66D4-FF31-E1E6-C702823A1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519F6F-ACBB-2ED0-DE66-D97AE2D01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5B15C-4A5B-4D0F-A774-AB5253F62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53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C748-A13A-5F03-43DC-587E88F6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158020"/>
            <a:ext cx="9144000" cy="63658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Week4 done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721EC-19B1-3723-6263-2A7A8121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861923"/>
            <a:ext cx="9144000" cy="3303370"/>
          </a:xfrm>
        </p:spPr>
        <p:txBody>
          <a:bodyPr/>
          <a:lstStyle/>
          <a:p>
            <a:pPr marL="0" lvl="2" algn="l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1. New network building method</a:t>
            </a: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Adjacency determination</a:t>
            </a: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-- Count all neighbors</a:t>
            </a: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New network significantly improves model performance</a:t>
            </a:r>
          </a:p>
          <a:p>
            <a:pPr marL="0" lvl="2" algn="l">
              <a:spcBef>
                <a:spcPts val="1000"/>
              </a:spcBef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only one layer of adjacency</a:t>
            </a: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can be expanded further.</a:t>
            </a:r>
          </a:p>
          <a:p>
            <a:pPr marL="0" lvl="2" algn="l">
              <a:spcBef>
                <a:spcPts val="1000"/>
              </a:spcBef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12BB6B71-0F86-65BB-F11D-5CAAC30DC200}"/>
              </a:ext>
            </a:extLst>
          </p:cNvPr>
          <p:cNvSpPr txBox="1">
            <a:spLocks/>
          </p:cNvSpPr>
          <p:nvPr/>
        </p:nvSpPr>
        <p:spPr>
          <a:xfrm>
            <a:off x="565150" y="4416425"/>
            <a:ext cx="9144000" cy="2290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algn="l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2. Variable relevance filtering </a:t>
            </a:r>
          </a:p>
          <a:p>
            <a:pPr marL="0" lvl="2" algn="l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+ Processing of environment variables</a:t>
            </a: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Only variables with a correlation greater than 0.1 are extracted</a:t>
            </a:r>
          </a:p>
          <a:p>
            <a:pPr marL="0" lvl="2" algn="l">
              <a:spcBef>
                <a:spcPts val="1000"/>
              </a:spcBef>
            </a:pP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Socioeconomic variables: 86</a:t>
            </a: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Processed environment variables: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  <a:p>
            <a:pPr marL="0" lvl="2" algn="l">
              <a:spcBef>
                <a:spcPts val="1000"/>
              </a:spcBef>
            </a:pPr>
            <a:endParaRPr lang="en-US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l">
              <a:spcBef>
                <a:spcPts val="1000"/>
              </a:spcBef>
            </a:pP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independent variables: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97</a:t>
            </a:r>
          </a:p>
          <a:p>
            <a:pPr marL="0" lvl="2" algn="l">
              <a:spcBef>
                <a:spcPts val="1000"/>
              </a:spcBef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algn="l">
              <a:spcBef>
                <a:spcPts val="1000"/>
              </a:spcBef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59216E7-27CE-D499-4230-E314E4EC4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611" y="-5916"/>
            <a:ext cx="3403600" cy="342856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521C460-B1F6-BC3C-FB54-C3E172B15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15" y="3429000"/>
            <a:ext cx="5681788" cy="3428566"/>
          </a:xfrm>
          <a:prstGeom prst="rect">
            <a:avLst/>
          </a:prstGeom>
        </p:spPr>
      </p:pic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6D020E-CCFD-3526-ECA7-4B302980AF56}"/>
              </a:ext>
            </a:extLst>
          </p:cNvPr>
          <p:cNvCxnSpPr>
            <a:cxnSpLocks/>
          </p:cNvCxnSpPr>
          <p:nvPr/>
        </p:nvCxnSpPr>
        <p:spPr>
          <a:xfrm>
            <a:off x="5518676" y="4584700"/>
            <a:ext cx="60373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2001179-F1F3-92F9-7ABD-C647CDA6EF03}"/>
              </a:ext>
            </a:extLst>
          </p:cNvPr>
          <p:cNvCxnSpPr>
            <a:cxnSpLocks/>
          </p:cNvCxnSpPr>
          <p:nvPr/>
        </p:nvCxnSpPr>
        <p:spPr>
          <a:xfrm>
            <a:off x="5518676" y="5721350"/>
            <a:ext cx="60373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3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BD721EC-19B1-3723-6263-2A7A8121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846138"/>
            <a:ext cx="9144000" cy="3303370"/>
          </a:xfrm>
        </p:spPr>
        <p:txBody>
          <a:bodyPr/>
          <a:lstStyle/>
          <a:p>
            <a:pPr marL="0" lvl="2" algn="l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3. Multi-model results (in progress)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609C14-6D89-E448-15D3-FF12FC019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455122"/>
              </p:ext>
            </p:extLst>
          </p:nvPr>
        </p:nvGraphicFramePr>
        <p:xfrm>
          <a:off x="793750" y="1303866"/>
          <a:ext cx="10960100" cy="286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020">
                  <a:extLst>
                    <a:ext uri="{9D8B030D-6E8A-4147-A177-3AD203B41FA5}">
                      <a16:colId xmlns:a16="http://schemas.microsoft.com/office/drawing/2014/main" val="1077686828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505891401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721935595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58284271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146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GraphSAGE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3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37.1599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49.4870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37.0260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41.7905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0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6.0959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7.0347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6.0849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6.4646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03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4.4602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5.2108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4.4394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4.9105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1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0.7747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0.6999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0.7755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0.7466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31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params: {'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0.01, 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weight_decay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0.0005, 'hidden1': 128, 'hidden2': 64, 'dropout': 0.3, 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num_epochs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200}, Best loss: 59.0546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params: {'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0.01, 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weight_decay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0.0005, 'hidden1': 128, 'hidden2': 32, 'dropout': 0.3, 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num_epochs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200}, Best loss: 55.6451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params: {'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0.01, 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weight_decay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0.005, 'hidden1': 32, 'hidden2': 64, 'dropout': 0.3, 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num_epochs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200}, Best loss: 53.9741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 params: {'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lr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0.01, 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weight_decay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0.005, 'hidden1': 32, 'hidden2': 64, 'dropout': 0.3, '</a:t>
                      </a:r>
                      <a:r>
                        <a:rPr lang="en-US" altLang="zh-C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num_epochs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': 200}, Best loss: 58.9711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922629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0B5663C0-1EB6-BBA0-DAF4-26F08B20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790" y="4273442"/>
            <a:ext cx="2138630" cy="11748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3E8F7F-DDE6-4859-353B-D0DE13EA6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095" y="4273442"/>
            <a:ext cx="2192695" cy="11748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0845A79-A183-A63D-E9B8-F37D0C453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673" y="4273442"/>
            <a:ext cx="2185177" cy="11748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67B413-2A0E-4C22-F4E1-66E8B6F3D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3718" y="4273442"/>
            <a:ext cx="2214377" cy="117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4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1BD721EC-19B1-3723-6263-2A7A8121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846138"/>
            <a:ext cx="9144000" cy="3303370"/>
          </a:xfrm>
        </p:spPr>
        <p:txBody>
          <a:bodyPr/>
          <a:lstStyle/>
          <a:p>
            <a:pPr marL="0" lvl="2" algn="l">
              <a:spcBef>
                <a:spcPts val="1000"/>
              </a:spcBef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4. Baseline Models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0609C14-6D89-E448-15D3-FF12FC019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06797"/>
              </p:ext>
            </p:extLst>
          </p:nvPr>
        </p:nvGraphicFramePr>
        <p:xfrm>
          <a:off x="793750" y="1303866"/>
          <a:ext cx="109601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2020">
                  <a:extLst>
                    <a:ext uri="{9D8B030D-6E8A-4147-A177-3AD203B41FA5}">
                      <a16:colId xmlns:a16="http://schemas.microsoft.com/office/drawing/2014/main" val="1077686828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505891401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721935595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258284271"/>
                    </a:ext>
                  </a:extLst>
                </a:gridCol>
                <a:gridCol w="2192020">
                  <a:extLst>
                    <a:ext uri="{9D8B030D-6E8A-4147-A177-3AD203B41FA5}">
                      <a16:colId xmlns:a16="http://schemas.microsoft.com/office/drawing/2014/main" val="1466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LightGBM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GWR(working)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SLM</a:t>
                      </a:r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(working)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23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95.6151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56.5933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085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9.7783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7.5229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003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7.9630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5.7204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17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R²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0.4202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0.6523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312052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2D0006B4-E528-310A-4585-A6F2B9BC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904" y="3246531"/>
            <a:ext cx="2299726" cy="121116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B43BDA-FA1B-A70D-A0EC-D8253C7E5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948" y="3242258"/>
            <a:ext cx="2235703" cy="12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0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9C748-A13A-5F03-43DC-587E88F6B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250" y="150813"/>
            <a:ext cx="9144000" cy="636587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D721EC-19B1-3723-6263-2A7A8121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250" y="858838"/>
            <a:ext cx="9144000" cy="5326062"/>
          </a:xfrm>
        </p:spPr>
        <p:txBody>
          <a:bodyPr>
            <a:normAutofit/>
          </a:bodyPr>
          <a:lstStyle/>
          <a:p>
            <a:pPr lvl="1" algn="l"/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>
              <a:spcBef>
                <a:spcPts val="10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1. Further complete the model testing and summarize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GNN models still need further optimization.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SLM has outliers that make the model almost unusable and needs further study.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GWR is not in the proposal, but I want to see the results. There is currently a problem of insufficient 	computing power.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2. Try other dependent variables</a:t>
            </a:r>
          </a:p>
          <a:p>
            <a:pPr marL="0" lvl="1" algn="l">
              <a:spcBef>
                <a:spcPts val="10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Currently only focusing on anxiety disorders.</a:t>
            </a:r>
          </a:p>
          <a:p>
            <a:pPr marL="3429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algn="l">
              <a:spcBef>
                <a:spcPts val="10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3. Plot the appropriate model results. Explore the vacuum boundary</a:t>
            </a:r>
          </a:p>
        </p:txBody>
      </p:sp>
    </p:spTree>
    <p:extLst>
      <p:ext uri="{BB962C8B-B14F-4D97-AF65-F5344CB8AC3E}">
        <p14:creationId xmlns:p14="http://schemas.microsoft.com/office/powerpoint/2010/main" val="999796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358</Words>
  <Application>Microsoft Office PowerPoint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Week4 done</vt:lpstr>
      <vt:lpstr>PowerPoint 演示文稿</vt:lpstr>
      <vt:lpstr>PowerPoint 演示文稿</vt:lpstr>
      <vt:lpstr>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Week2 Completed</dc:title>
  <dc:creator>Zhao, Minwei</dc:creator>
  <cp:lastModifiedBy>Zhao, Minwei</cp:lastModifiedBy>
  <cp:revision>6</cp:revision>
  <dcterms:created xsi:type="dcterms:W3CDTF">2024-05-26T12:47:14Z</dcterms:created>
  <dcterms:modified xsi:type="dcterms:W3CDTF">2024-06-10T10:34:19Z</dcterms:modified>
</cp:coreProperties>
</file>