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946D1-D2CC-D1AA-02BF-9B8AF9A91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9B60F-6A84-C8D2-499E-8E30A8561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C337C-4637-C561-2E48-F8E696C3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C4A21-1B21-2D2F-ECCC-669B082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8DA4E-DE7B-AFD5-3F0D-F1EBF124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2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3D3B-228F-B2BF-F671-28726B3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96FBC-E110-8D6C-866D-ADF5A389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3908-BA2A-79B9-7A88-F05633FD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AC11-A8B2-9502-97EA-1EB8F81E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78121-9C03-3138-BCC1-8457A492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FFED2-A0E6-565D-C0D2-D54E321BB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E938-B262-5E8F-D0DB-3C384C57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AA646-3100-08CA-A983-4A4782C2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6E117-FD8A-B993-0EE3-6F3C269E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EF687-419A-BE7E-433A-D7122B91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5978B-6C4A-BBB2-7DA3-9664B3BE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6A5A-9510-964D-7AC1-1927C726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807FC-1C86-6039-AA9D-386E85C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ED340-35FF-9EDF-EF31-F44C79F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4650A-E0F1-B6A2-10FF-C725DBA9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0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4713-8D73-2093-6232-5CA5EAD0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1D123-C621-E4F4-7808-D90E8E1A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9B00B-294D-DF99-A231-2A38C61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9D185-94A0-C9F3-2DE1-131A3033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1D651-41F6-5C19-86C3-5BC5A71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3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B20A5-A815-C869-8741-F298E92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BEA36-CD04-D044-6082-B020BFE5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EE322-ECC2-C46E-58E1-F0DDF968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4FEB1-2940-4287-3814-F019214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FF93F-A0A2-4A6F-B7B1-69A0C971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A6DEC-CBD7-F2D3-06C2-61EFDB2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F62FE-91B6-7942-80C9-DFD620B8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38350-1C75-914A-B4FB-8CE94EB2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05331-7CCE-D3FE-DFD3-94026581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0893D-5532-35A0-CD4E-B4B8BE3ED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ECF4E8-19C0-759F-B3BB-76FE36F1F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5F8395-76F4-7032-D23E-92CA6BA0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2B64DD-F767-AD2F-95B2-F06EBE4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531075-0C94-C404-F006-C4C41B95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3E0B-6B68-2D89-ED6A-7B89BE2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F30F3-9B09-E440-2BDF-2D5BF028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D54F2-6534-EA53-C4FD-D4F4C25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F777E3-14C9-1561-5F0A-D7B78E8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5347CA-909E-4E57-1148-3D6FD33F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CE01B-E369-B9CE-4CB3-903EAFC8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CB38F-DD56-D595-D4EC-F7C46304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3EDA-CCD3-999F-B7F3-E0B419EA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B9BC-A99D-4B4F-1E46-E9BE30ED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6448C-5953-25B4-5B41-5091849C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88A30-1EAD-DCED-08EE-F3C5B15F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3D3EA-4009-AA3A-83F4-98A8C907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F1A9D-8103-06B2-6ED6-22B2C784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4A996-9110-574C-C963-345639C5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0576E-8349-E0A0-4062-7192541B1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CD387-1D87-7DD6-AEC7-7BE89D248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DE7AC-15DD-30FC-5D59-1CF99603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D8919-77B1-B9C2-888A-BD93DBC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C0AA2-DBC1-2DB1-FCBC-6BEA94D1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840C4-D158-EC21-78CF-A9EA7A39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5ADD3-D8A6-8A87-3A80-A9E4C3B6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15EE9-5D10-D528-DF5A-6832E9F3D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9975E-8CEC-4032-9810-0B058317AAE1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62A2C-A3C4-DEB9-505D-8EE4841B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D8218-38EE-EF4E-F2EA-FF64785C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73DE0-F618-4A43-99A0-EAA5EC319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29E439-79AD-FAB5-0B89-47C4F86C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50" y="5695950"/>
            <a:ext cx="12033250" cy="1162050"/>
          </a:xfrm>
        </p:spPr>
        <p:txBody>
          <a:bodyPr>
            <a:noAutofit/>
          </a:bodyPr>
          <a:lstStyle/>
          <a:p>
            <a:pPr algn="l"/>
            <a:r>
              <a:rPr lang="en-US" altLang="zh-CN" sz="11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altLang="zh-CN" sz="1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J. (1961). The Death and Life of Great American Cities. New York: Random House.</a:t>
            </a:r>
          </a:p>
          <a:p>
            <a:pPr algn="l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Arcaute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Molinero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Hatna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E.,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Murcio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R., Vargas-Ruiz, C.,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Masucci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A. P., &amp; Batty, M. (2016). Cities and regions in Britain through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hierarchicalpercolation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Royal Society open science, 3(4), 150691.</a:t>
            </a:r>
          </a:p>
          <a:p>
            <a:pPr algn="l"/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Scepanovic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Obadic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I., Joglekar, S.,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Giustarini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Nattero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Quercia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D., &amp; Zhu, X. (2024). </a:t>
            </a:r>
            <a:r>
              <a:rPr lang="en-US" altLang="zh-CN" sz="11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MedSat</a:t>
            </a:r>
            <a:r>
              <a:rPr lang="en-US" altLang="zh-CN" sz="11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A Public Health Dataset for England Featuring Medical Prescriptions and Satellite Imagery. Advances in Neural Information Processing Systems, 36.</a:t>
            </a:r>
          </a:p>
          <a:p>
            <a:pPr algn="l"/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9409BB-7E50-9E16-0C83-8DC978751156}"/>
              </a:ext>
            </a:extLst>
          </p:cNvPr>
          <p:cNvSpPr txBox="1"/>
          <p:nvPr/>
        </p:nvSpPr>
        <p:spPr>
          <a:xfrm>
            <a:off x="361950" y="177800"/>
            <a:ext cx="110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Elements of vitality —— Border vacuums (1) —— Health and socio-economic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LSOA and network ——  network weights or percolation theory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GNN —— compared to SLM 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Prediction results of adjacent areas and calculate the residual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RS MSSI —— 	Impermeable surface + vegetation index (related to urbanization??)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Rivers, mountains 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which specific features, how to represent the ‘border vacuum’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(residual) output by GNN + features extracted by MSSI? Machine learning?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Parameter adjustment and optimization of network/GNN 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added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Critical content	—— Mobile phone data ~?~ border vacuum</a:t>
            </a:r>
          </a:p>
          <a:p>
            <a:pPr lvl="5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sociodemographic (Interpretation of results)</a:t>
            </a:r>
          </a:p>
          <a:p>
            <a:pPr lvl="5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Why choose LSOA?</a:t>
            </a:r>
          </a:p>
        </p:txBody>
      </p:sp>
    </p:spTree>
    <p:extLst>
      <p:ext uri="{BB962C8B-B14F-4D97-AF65-F5344CB8AC3E}">
        <p14:creationId xmlns:p14="http://schemas.microsoft.com/office/powerpoint/2010/main" val="22812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4A357CC-261C-6CE7-B1B0-365FC53C4F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895350"/>
            <a:ext cx="10515600" cy="407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Are the features extracted by RS attached to the LSOA network? Or separately establish  models to explore the relationship with the residual output of GNN?</a:t>
            </a:r>
          </a:p>
          <a:p>
            <a:pPr marL="285750" indent="-285750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Study area? London only?</a:t>
            </a:r>
          </a:p>
          <a:p>
            <a:pPr marL="285750" indent="-285750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Street(road) data with which level?</a:t>
            </a:r>
          </a:p>
          <a:p>
            <a:pPr marL="285750" indent="-285750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Any reference?</a:t>
            </a:r>
          </a:p>
          <a:p>
            <a:pPr marL="0" indent="0">
              <a:buNone/>
            </a:pPr>
            <a:r>
              <a:rPr lang="zh-CN" altLang="en-US" sz="1200" dirty="0">
                <a:solidFill>
                  <a:srgbClr val="38761D"/>
                </a:solidFill>
                <a:effectLst/>
                <a:latin typeface="Arial" panose="020B060402020202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“</a:t>
            </a:r>
            <a:r>
              <a:rPr lang="zh-CN" altLang="zh-CN" sz="1200" dirty="0">
                <a:solidFill>
                  <a:srgbClr val="38761D"/>
                </a:solidFill>
                <a:effectLst/>
                <a:latin typeface="Arial" panose="020B060402020202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With Elsa’s method, we know for 2 points if they are disconnected (IC2S2 abstract did it based on mobile phone data). The detection of disconnected points is the KEY issue. Do we have mobility data?</a:t>
            </a:r>
            <a:r>
              <a:rPr lang="zh-CN" altLang="en-US" sz="1200" dirty="0">
                <a:solidFill>
                  <a:srgbClr val="38761D"/>
                </a:solidFill>
                <a:effectLst/>
                <a:latin typeface="Arial" panose="020B060402020202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”</a:t>
            </a:r>
            <a:r>
              <a:rPr lang="en-US" altLang="zh-CN" sz="1200" dirty="0">
                <a:solidFill>
                  <a:srgbClr val="38761D"/>
                </a:solidFill>
                <a:effectLst/>
                <a:latin typeface="Arial" panose="020B060402020202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 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E911930-758D-4C8F-3ED1-F53A983C1AAB}"/>
              </a:ext>
            </a:extLst>
          </p:cNvPr>
          <p:cNvSpPr txBox="1">
            <a:spLocks/>
          </p:cNvSpPr>
          <p:nvPr/>
        </p:nvSpPr>
        <p:spPr>
          <a:xfrm>
            <a:off x="273050" y="323850"/>
            <a:ext cx="1051560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3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361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Minwei</dc:creator>
  <cp:lastModifiedBy>Zhao, Minwei</cp:lastModifiedBy>
  <cp:revision>1</cp:revision>
  <dcterms:created xsi:type="dcterms:W3CDTF">2024-05-18T12:23:52Z</dcterms:created>
  <dcterms:modified xsi:type="dcterms:W3CDTF">2024-05-18T14:45:28Z</dcterms:modified>
</cp:coreProperties>
</file>