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D9252-BD41-235A-0D43-E48BBC99C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0D5990-7946-A2F0-B371-CFBEDCB5E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FAA3E-BE5B-E1F6-AFD4-8639B58C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B00-AC64-4D8C-8752-F2DA059E9FE2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26A5C-78C1-C6E0-3E40-4121B338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62FE8-0B9E-6955-F9E0-56E26296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B15C-4A5B-4D0F-A774-AB5253F62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6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77EF1-2DE5-884B-2281-FEE810CB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749BAC-B3CF-2703-873E-D01E250B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4718D-4EB8-D73F-5442-C2F7FFC2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B00-AC64-4D8C-8752-F2DA059E9FE2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036CF-1D09-4454-283F-947765F3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3B4D04-0B52-347A-792C-F28EBBC5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B15C-4A5B-4D0F-A774-AB5253F62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5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536CD1-894E-52B9-F309-9D4360E7A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1A7F11-C359-A2D8-C375-73209EE7A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FCFC2-30F5-3A4B-C098-57006584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B00-AC64-4D8C-8752-F2DA059E9FE2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F3774-E4E9-A8E4-139D-B0744FA50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7315C-7E85-27FA-917B-8B177FFC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B15C-4A5B-4D0F-A774-AB5253F62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28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2796D-9D63-6F53-FC12-5567AA29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7108B-4E67-9E4B-D2D9-DACBFBA37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FA36C-3E41-994F-5B87-27B581B1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B00-AC64-4D8C-8752-F2DA059E9FE2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2AE3B-6B35-76FC-EF00-E15CC48A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57C92-4025-4BE2-6000-50B41343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B15C-4A5B-4D0F-A774-AB5253F62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9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75EB7-74A9-729C-62A8-FACF3AD2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962E1C-A1F6-26A1-6408-2B9E0D279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C04BE-4640-7A78-0B3C-15C8A618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B00-AC64-4D8C-8752-F2DA059E9FE2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0E57ED-CEB9-1042-57A4-A9F292E6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1D055-779E-3ECD-73B9-21FABA1D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B15C-4A5B-4D0F-A774-AB5253F62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69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039BA-26EB-DFD8-2CF7-74AD2CE9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90CB8-6292-F3C2-47CD-4C246D76D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D71ABF-F001-C105-A3A8-6396241FF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BEB845-A144-BD5A-D385-06D82E4F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B00-AC64-4D8C-8752-F2DA059E9FE2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BE143-52AC-1827-6D4D-B9F725F7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6B495A-C6F5-EDF8-BB3F-3F9E89AF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B15C-4A5B-4D0F-A774-AB5253F62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23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070C0-F9D8-2EB4-F606-E3903001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7D37C3-2246-8D8E-EC86-035B7554C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15BDC1-C2B0-72DD-A57B-8448718F5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F38E8E-CA37-A387-1A96-5ABD44925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018D71-E7F1-8F4F-402E-029A2B4DB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1A8068-1B54-3EB8-6205-70B11367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B00-AC64-4D8C-8752-F2DA059E9FE2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5C2EF7-8810-C72E-6285-66D4F15B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1D4EA7-DFC4-8D65-E812-9D893BD8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B15C-4A5B-4D0F-A774-AB5253F62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27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472BF-BC42-DC17-52C7-F946D47C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CB802E-27E3-AEA5-B989-0528F869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B00-AC64-4D8C-8752-F2DA059E9FE2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87F431-C854-C649-4A09-CBC9E7DE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D25785-A220-BC4D-C7FF-486210EC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B15C-4A5B-4D0F-A774-AB5253F62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91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9AF72F-A624-09E4-272A-4CAF35D1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B00-AC64-4D8C-8752-F2DA059E9FE2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67600F-E699-1D23-A242-D11B71EE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5D61B3-D8B1-DED5-B6B8-06D17BE5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B15C-4A5B-4D0F-A774-AB5253F62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6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355B8-EA07-727D-8673-B89C834B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7640A-D083-E531-002C-CD0357B9B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1CACD7-396B-8C85-F8AC-CFC471AF9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AF887B-C6AD-1216-E945-3A296EA3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B00-AC64-4D8C-8752-F2DA059E9FE2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7C510F-B223-7290-FF59-81E851AB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E470F2-81FC-1C59-16DB-01A87949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B15C-4A5B-4D0F-A774-AB5253F62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2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F7181-5162-D841-8D2D-236E6902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285F08-8A63-72FF-133A-A03667521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EA4E08-8167-D68B-F321-B4C6A3DF7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C953D-5E13-DAC1-FC8A-A13056D1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B00-AC64-4D8C-8752-F2DA059E9FE2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BAB4EF-E3A7-BEA6-43F2-2B278183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C56CBE-EDD0-AA41-2C38-4AF82739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B15C-4A5B-4D0F-A774-AB5253F62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36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49B85A-3958-9C99-EC8C-BFF1B69B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962C62-3666-C418-0C9B-955BD4495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51C75-9B15-7439-09D9-992EFF6A0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F0EB00-AC64-4D8C-8752-F2DA059E9FE2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3E6D5-66D4-FF31-E1E6-C702823A1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19F6F-ACBB-2ED0-DE66-D97AE2D01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15B15C-4A5B-4D0F-A774-AB5253F62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3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unghan96.github.io/gnn/PyG_review1/" TargetMode="External"/><Relationship Id="rId2" Type="http://schemas.openxmlformats.org/officeDocument/2006/relationships/hyperlink" Target="https://www.youtube.com/watch?v=0YLZXjMHA8&amp;list=PLV8yxwGOxvvoNkzPfCx2i8an--Tkt7O8Z&amp;index=3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lab.research.google.com/drive/16GBgwYR2ECiXVxA1BoLxYshKczNMeEAQ?usp=shar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9C748-A13A-5F03-43DC-587E88F6B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250" y="150813"/>
            <a:ext cx="9144000" cy="636587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Week2 done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D721EC-19B1-3723-6263-2A7A8121F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250" y="852488"/>
            <a:ext cx="9144000" cy="51863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GIS operations </a:t>
            </a:r>
          </a:p>
          <a:p>
            <a:pPr lvl="1"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Including clipping, spatial joining, boundary correction, extraction of London-wide LSOAs via UK LSOAs boundaries of 2022.</a:t>
            </a:r>
          </a:p>
          <a:p>
            <a:pPr lvl="1" algn="l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			shape(4994,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167)</a:t>
            </a:r>
          </a:p>
          <a:p>
            <a:pPr lvl="1" algn="l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Get Familiar with the dataset</a:t>
            </a:r>
          </a:p>
          <a:p>
            <a:pPr marL="0" lvl="1" algn="l">
              <a:spcBef>
                <a:spcPts val="1000"/>
              </a:spcBef>
            </a:pP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Get familiar with variable distribution</a:t>
            </a:r>
          </a:p>
          <a:p>
            <a:pPr marL="0" lvl="1" algn="l">
              <a:spcBef>
                <a:spcPts val="1000"/>
              </a:spcBef>
            </a:pP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Compare data structure with the description in the MEDSAT paper -- The dataset meets the description</a:t>
            </a:r>
          </a:p>
          <a:p>
            <a:pPr marL="0" lvl="1" algn="l">
              <a:spcBef>
                <a:spcPts val="1000"/>
              </a:spcBef>
            </a:pP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Plot maps for checking</a:t>
            </a:r>
          </a:p>
          <a:p>
            <a:pPr marL="457200" lvl="2" algn="l">
              <a:spcBef>
                <a:spcPts val="1000"/>
              </a:spcBef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6F004C-1C3D-08A1-5FD7-C5F1ACCA1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023" y="1941039"/>
            <a:ext cx="2684125" cy="197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3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9C748-A13A-5F03-43DC-587E88F6B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250" y="150813"/>
            <a:ext cx="9144000" cy="636587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Week2 Questions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D721EC-19B1-3723-6263-2A7A8121F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450" y="787400"/>
            <a:ext cx="11087100" cy="6070600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 resolution and missing issues</a:t>
            </a:r>
          </a:p>
          <a:p>
            <a:pPr lvl="1" algn="l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Type A. All Socioeconomic – great	                  Type B.RS(environmental factor) 	               	Type C. RS - A lot of missing content</a:t>
            </a:r>
          </a:p>
          <a:p>
            <a:pPr lvl="1" algn="l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small amount of missing income data	                  - some Lower resolution in London range             	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Discard fields? Only 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OZONE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filed</a:t>
            </a:r>
            <a:b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		                  so, lots of duplicate values ​​- 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still usable</a:t>
            </a:r>
            <a:b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			             </a:t>
            </a:r>
            <a:r>
              <a:rPr lang="en-US" altLang="zh-CN" sz="1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(still indicate regional differences?)</a:t>
            </a:r>
          </a:p>
          <a:p>
            <a:pPr marL="457200" lvl="2" algn="l">
              <a:spcBef>
                <a:spcPts val="1000"/>
              </a:spcBef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algn="l">
              <a:spcBef>
                <a:spcPts val="1000"/>
              </a:spcBef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l">
              <a:spcBef>
                <a:spcPts val="1000"/>
              </a:spcBef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l">
              <a:lnSpc>
                <a:spcPct val="120000"/>
              </a:lnSpc>
              <a:spcBef>
                <a:spcPts val="1000"/>
              </a:spcBef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Type D. RS - Coarse resolution with missing values 	           Type D. Missing LSOAs (335 / 4997)</a:t>
            </a:r>
          </a:p>
          <a:p>
            <a:pPr marL="0" lvl="1" algn="l">
              <a:spcBef>
                <a:spcPts val="1000"/>
              </a:spcBef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Missing values ​​can be filled with swath value	            	     1. 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Discard these LSOAs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-- Relatively small proportion</a:t>
            </a:r>
          </a:p>
          <a:p>
            <a:pPr marL="0" lvl="1" algn="l">
              <a:spcBef>
                <a:spcPts val="1000"/>
              </a:spcBef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Coarse resolution – 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still discard fields like this                             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does not affect the exploration of residual distribution (i.e. vacuum boundary)</a:t>
            </a:r>
          </a:p>
          <a:p>
            <a:pPr marL="0" lvl="1" algn="l">
              <a:spcBef>
                <a:spcPts val="1000"/>
              </a:spcBef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2. 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filling</a:t>
            </a:r>
          </a:p>
          <a:p>
            <a:pPr marL="0" lvl="1" algn="l">
              <a:spcBef>
                <a:spcPts val="1000"/>
              </a:spcBef>
            </a:pPr>
            <a:endParaRPr lang="en-US" altLang="zh-CN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97218A-8A0A-7C7A-11DE-363E4E96C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069" y="1217785"/>
            <a:ext cx="2288188" cy="16587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5EA5F7-976A-6EA5-F6F6-D94238D67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945" y="1217785"/>
            <a:ext cx="2076652" cy="14848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1F7EAEC-1C7A-63AE-B9CE-CA93D03FC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733" y="1217784"/>
            <a:ext cx="2379240" cy="165876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7C8D1EC-0A05-346A-8551-0BF08B254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243" y="3843264"/>
            <a:ext cx="3137345" cy="160017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197C062-AD1A-732C-60E5-CA8FC2BA6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4674" y="3716264"/>
            <a:ext cx="3902652" cy="202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6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9C748-A13A-5F03-43DC-587E88F6B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250" y="150813"/>
            <a:ext cx="9144000" cy="636587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D721EC-19B1-3723-6263-2A7A8121F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250" y="852488"/>
            <a:ext cx="9144000" cy="5326062"/>
          </a:xfrm>
        </p:spPr>
        <p:txBody>
          <a:bodyPr>
            <a:normAutofit/>
          </a:bodyPr>
          <a:lstStyle/>
          <a:p>
            <a:pPr lvl="1" algn="l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Keep learning GNN model methods</a:t>
            </a:r>
            <a:endParaRPr lang="en-US" altLang="zh-C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algn="l">
              <a:spcBef>
                <a:spcPts val="1000"/>
              </a:spcBef>
            </a:pP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https://www.youtube.com/watch?v=0YLZXjMHA8&amp;list=PLV8yxwGOxvvoNkzPfCx2i8an--Tkt7O8Z&amp;index=3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2" algn="l">
              <a:spcBef>
                <a:spcPts val="1000"/>
              </a:spcBef>
            </a:pP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https://seunghan96.github.io/gnn/PyG_review1/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2" algn="l">
              <a:spcBef>
                <a:spcPts val="1000"/>
              </a:spcBef>
            </a:pP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https://colab.research.google.com/drive/16GBgwYR2ECiXVxA1BoLxYshKczNMeEAQ?usp=sharing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2" algn="l">
              <a:spcBef>
                <a:spcPts val="1000"/>
              </a:spcBef>
            </a:pP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https://gist.github.com/rohithteja/677f71357cc73f1a2d9294736908d8e2</a:t>
            </a:r>
          </a:p>
          <a:p>
            <a:pPr marL="457200" lvl="2" algn="l">
              <a:spcBef>
                <a:spcPts val="1000"/>
              </a:spcBef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2" algn="l">
              <a:spcBef>
                <a:spcPts val="1000"/>
              </a:spcBef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Build the simplest GCN model to view the result</a:t>
            </a:r>
          </a:p>
          <a:p>
            <a:pPr marL="457200" lvl="2" algn="l">
              <a:spcBef>
                <a:spcPts val="1000"/>
              </a:spcBef>
            </a:pP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Data structure organization</a:t>
            </a:r>
          </a:p>
          <a:p>
            <a:pPr marL="457200" lvl="2" algn="l">
              <a:spcBef>
                <a:spcPts val="1000"/>
              </a:spcBef>
            </a:pP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Null value preprocessing – KNN fill</a:t>
            </a:r>
          </a:p>
          <a:p>
            <a:pPr marL="457200" lvl="2" algn="l">
              <a:spcBef>
                <a:spcPts val="1000"/>
              </a:spcBef>
            </a:pP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Simple cross-validation, hyperparameter optimization</a:t>
            </a:r>
          </a:p>
        </p:txBody>
      </p:sp>
    </p:spTree>
    <p:extLst>
      <p:ext uri="{BB962C8B-B14F-4D97-AF65-F5344CB8AC3E}">
        <p14:creationId xmlns:p14="http://schemas.microsoft.com/office/powerpoint/2010/main" val="999796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5421771-FDBB-C08C-68D6-FC7B1FEA4376}"/>
              </a:ext>
            </a:extLst>
          </p:cNvPr>
          <p:cNvSpPr txBox="1">
            <a:spLocks/>
          </p:cNvSpPr>
          <p:nvPr/>
        </p:nvSpPr>
        <p:spPr>
          <a:xfrm>
            <a:off x="984250" y="150813"/>
            <a:ext cx="9144000" cy="636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Week3 Completed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EFD97B-FACD-69CD-A7B5-562257A82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664238"/>
            <a:ext cx="3128821" cy="28692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DDD52A-7FB0-DBCE-709B-5D98B0880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77" y="3836392"/>
            <a:ext cx="4991204" cy="28707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5F3CAA-E1F2-06A7-0F3A-B0B749126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399" y="1156216"/>
            <a:ext cx="3554741" cy="25986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2C79B51-A422-951C-13F8-B23B1BCE0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3868" y="3991358"/>
            <a:ext cx="3461272" cy="256086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24EB80E-C0FE-9F58-34E3-C04CB06C21BE}"/>
              </a:ext>
            </a:extLst>
          </p:cNvPr>
          <p:cNvSpPr txBox="1"/>
          <p:nvPr/>
        </p:nvSpPr>
        <p:spPr>
          <a:xfrm>
            <a:off x="5177214" y="150813"/>
            <a:ext cx="6741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GCN model was used for prediction</a:t>
            </a:r>
          </a:p>
          <a:p>
            <a:r>
              <a:rPr lang="en-US" altLang="zh-CN" dirty="0"/>
              <a:t>All socioeconomic variables were used as independent variables.</a:t>
            </a:r>
          </a:p>
          <a:p>
            <a:r>
              <a:rPr lang="en-US" altLang="zh-CN" dirty="0"/>
              <a:t>Predictions for anxiety disorders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A0EF72-EDAA-4247-97B2-6F81CD481D22}"/>
              </a:ext>
            </a:extLst>
          </p:cNvPr>
          <p:cNvSpPr txBox="1"/>
          <p:nvPr/>
        </p:nvSpPr>
        <p:spPr>
          <a:xfrm>
            <a:off x="3778250" y="971550"/>
            <a:ext cx="130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KNN(K = 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30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9D8B3-59B3-D2C6-1F18-CBD02D5E20F9}"/>
              </a:ext>
            </a:extLst>
          </p:cNvPr>
          <p:cNvSpPr txBox="1">
            <a:spLocks/>
          </p:cNvSpPr>
          <p:nvPr/>
        </p:nvSpPr>
        <p:spPr>
          <a:xfrm>
            <a:off x="984250" y="150813"/>
            <a:ext cx="9144000" cy="6365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Week3 Questions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8D1864-404B-BFC3-1156-7F2A0668FFBE}"/>
              </a:ext>
            </a:extLst>
          </p:cNvPr>
          <p:cNvSpPr txBox="1">
            <a:spLocks/>
          </p:cNvSpPr>
          <p:nvPr/>
        </p:nvSpPr>
        <p:spPr>
          <a:xfrm>
            <a:off x="298450" y="787400"/>
            <a:ext cx="11087100" cy="60706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1000"/>
              </a:spcBef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spcBef>
                <a:spcPts val="1000"/>
              </a:spcBef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Currently, Environment variables are not introduced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Because of the poor results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Further optimize the network model</a:t>
            </a:r>
          </a:p>
          <a:p>
            <a:pPr marL="1257300" lvl="3" indent="-342900">
              <a:spcBef>
                <a:spcPts val="1000"/>
              </a:spcBef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Optimized feature engineering(Dimensionality reduction, aggregation…)</a:t>
            </a:r>
          </a:p>
          <a:p>
            <a:pPr marL="1257300" lvl="3" indent="-342900">
              <a:spcBef>
                <a:spcPts val="1000"/>
              </a:spcBef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GAT (Graph Attention Network) </a:t>
            </a:r>
          </a:p>
          <a:p>
            <a:pPr marL="1257300" lvl="3" indent="-342900">
              <a:spcBef>
                <a:spcPts val="1000"/>
              </a:spcBef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Combined with road network weights</a:t>
            </a:r>
          </a:p>
          <a:p>
            <a:pPr marL="1257300" lvl="3" indent="-342900">
              <a:spcBef>
                <a:spcPts val="1000"/>
              </a:spcBef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2" indent="-342900">
              <a:spcBef>
                <a:spcPts val="1000"/>
              </a:spcBef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Consider how to incorporate environmental variables (remote sensing data)</a:t>
            </a:r>
          </a:p>
          <a:p>
            <a:pPr marL="1257300" lvl="3" indent="-342900">
              <a:spcBef>
                <a:spcPts val="1000"/>
              </a:spcBef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Extracting land use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built environment characteristics</a:t>
            </a:r>
          </a:p>
          <a:p>
            <a:pPr marL="1257300" lvl="3" indent="-342900">
              <a:spcBef>
                <a:spcPts val="1000"/>
              </a:spcBef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ML models to explore and solve vacuum boundary problems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06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9C748-A13A-5F03-43DC-587E88F6B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250" y="150813"/>
            <a:ext cx="9144000" cy="636587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D721EC-19B1-3723-6263-2A7A8121F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250" y="852488"/>
            <a:ext cx="9144000" cy="5326062"/>
          </a:xfrm>
        </p:spPr>
        <p:txBody>
          <a:bodyPr>
            <a:normAutofit/>
          </a:bodyPr>
          <a:lstStyle/>
          <a:p>
            <a:pPr marL="457200" lvl="2" algn="l">
              <a:spcBef>
                <a:spcPts val="1000"/>
              </a:spcBef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Build a slightly more complex model to try to improve the prediction accuracy.</a:t>
            </a:r>
          </a:p>
          <a:p>
            <a:pPr marL="3429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Implement the SLM and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from MEDSAT </a:t>
            </a:r>
          </a:p>
          <a:p>
            <a:pPr marL="0" lvl="1" algn="l">
              <a:spcBef>
                <a:spcPts val="1000"/>
              </a:spcBef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and compare the results.</a:t>
            </a: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Analyze the importance of each variable?</a:t>
            </a:r>
          </a:p>
          <a:p>
            <a:pPr marL="3429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Extracting land cover and other variables from MSS images.</a:t>
            </a:r>
          </a:p>
          <a:p>
            <a:pPr marL="0" lvl="1" algn="l">
              <a:spcBef>
                <a:spcPts val="1000"/>
              </a:spcBef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Consider how to incorporate this environmental variables.</a:t>
            </a:r>
          </a:p>
          <a:p>
            <a:pPr marL="3429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1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468</Words>
  <Application>Microsoft Office PowerPoint</Application>
  <PresentationFormat>宽屏</PresentationFormat>
  <Paragraphs>78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Week2 done</vt:lpstr>
      <vt:lpstr>Week2 Questions</vt:lpstr>
      <vt:lpstr>Next</vt:lpstr>
      <vt:lpstr>PowerPoint 演示文稿</vt:lpstr>
      <vt:lpstr>PowerPoint 演示文稿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Week2 Completed</dc:title>
  <dc:creator>Zhao, Minwei</dc:creator>
  <cp:lastModifiedBy>Zhao, Minwei</cp:lastModifiedBy>
  <cp:revision>5</cp:revision>
  <dcterms:created xsi:type="dcterms:W3CDTF">2024-05-26T12:47:14Z</dcterms:created>
  <dcterms:modified xsi:type="dcterms:W3CDTF">2024-06-03T10:45:48Z</dcterms:modified>
</cp:coreProperties>
</file>