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21"/>
  </p:notesMasterIdLst>
  <p:sldIdLst>
    <p:sldId id="256" r:id="rId2"/>
    <p:sldId id="374" r:id="rId3"/>
    <p:sldId id="392" r:id="rId4"/>
    <p:sldId id="381" r:id="rId5"/>
    <p:sldId id="391" r:id="rId6"/>
    <p:sldId id="382" r:id="rId7"/>
    <p:sldId id="401" r:id="rId8"/>
    <p:sldId id="384" r:id="rId9"/>
    <p:sldId id="385" r:id="rId10"/>
    <p:sldId id="396" r:id="rId11"/>
    <p:sldId id="397" r:id="rId12"/>
    <p:sldId id="394" r:id="rId13"/>
    <p:sldId id="386" r:id="rId14"/>
    <p:sldId id="388" r:id="rId15"/>
    <p:sldId id="389" r:id="rId16"/>
    <p:sldId id="398" r:id="rId17"/>
    <p:sldId id="390" r:id="rId18"/>
    <p:sldId id="399" r:id="rId19"/>
    <p:sldId id="395" r:id="rId2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6" userDrawn="1">
          <p15:clr>
            <a:srgbClr val="A4A3A4"/>
          </p15:clr>
        </p15:guide>
        <p15:guide id="2" pos="56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CDFA90"/>
    <a:srgbClr val="99FF99"/>
    <a:srgbClr val="FF3300"/>
    <a:srgbClr val="FFFF99"/>
    <a:srgbClr val="9EF5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7" autoAdjust="0"/>
    <p:restoredTop sz="88187" autoAdjust="0"/>
  </p:normalViewPr>
  <p:slideViewPr>
    <p:cSldViewPr snapToObjects="1">
      <p:cViewPr>
        <p:scale>
          <a:sx n="100" d="100"/>
          <a:sy n="100" d="100"/>
        </p:scale>
        <p:origin x="2388" y="1002"/>
      </p:cViewPr>
      <p:guideLst>
        <p:guide orient="horz" pos="4156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E5F10-B68B-4D69-A8CE-B8D1879837F8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1E39E-D48D-464B-B35F-B410A30F3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03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1E39E-D48D-464B-B35F-B410A30F352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002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1E39E-D48D-464B-B35F-B410A30F352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626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1E39E-D48D-464B-B35F-B410A30F352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218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1E39E-D48D-464B-B35F-B410A30F352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525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1E39E-D48D-464B-B35F-B410A30F352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751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1E39E-D48D-464B-B35F-B410A30F352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239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1E39E-D48D-464B-B35F-B410A30F352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703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1E39E-D48D-464B-B35F-B410A30F352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331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1E39E-D48D-464B-B35F-B410A30F352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313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1E39E-D48D-464B-B35F-B410A30F352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926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1E39E-D48D-464B-B35F-B410A30F35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546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1E39E-D48D-464B-B35F-B410A30F352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234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1E39E-D48D-464B-B35F-B410A30F35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799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1E39E-D48D-464B-B35F-B410A30F35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086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1E39E-D48D-464B-B35F-B410A30F352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889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1E39E-D48D-464B-B35F-B410A30F352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961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1E39E-D48D-464B-B35F-B410A30F352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683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1E39E-D48D-464B-B35F-B410A30F352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176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18850-6565-46E4-9F08-374E35DC8F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901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8F345-867F-49F4-A599-10AE9881578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006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AA8B1-A6E1-4982-8CE1-41B69217F72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544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EFF8A-F33B-4E31-9A92-74DB3E812D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507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DAAAE-784E-49E4-8F1F-7A416F7218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133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D2F9D-638B-43C2-96B0-A490CD0CADD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367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02C81E-AB42-4512-8B8B-F591C23E60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972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D8672-9C92-44DD-BA5E-6CC9FFB60B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499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99963-D78D-4DB6-968F-DCA1CDD1BC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337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F955D-9820-4DFE-B26E-67A67F579AB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110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140A5-3673-4131-AF60-E778DEAB630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01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108784E6-4486-43B8-831E-0116ACD5C85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56740"/>
            <a:ext cx="7772400" cy="1470025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/>
              <a:t>파이썬</a:t>
            </a:r>
            <a:r>
              <a:rPr lang="ko-KR" altLang="en-US" sz="2800" dirty="0" err="1" smtClean="0"/>
              <a:t>으로</a:t>
            </a:r>
            <a:r>
              <a:rPr lang="ko-KR" altLang="en-US" sz="2800" dirty="0" smtClean="0"/>
              <a:t> 쉽게 </a:t>
            </a:r>
            <a:r>
              <a:rPr lang="ko-KR" altLang="en-US" sz="2800" dirty="0" err="1" smtClean="0"/>
              <a:t>풀어쓴</a:t>
            </a:r>
            <a:r>
              <a:rPr lang="ko-KR" altLang="en-US" sz="3600" dirty="0" smtClean="0"/>
              <a:t> </a:t>
            </a:r>
            <a:r>
              <a:rPr lang="ko-KR" altLang="en-US" dirty="0" smtClean="0"/>
              <a:t>자료구조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3600" dirty="0" smtClean="0">
                <a:solidFill>
                  <a:srgbClr val="FF0000"/>
                </a:solidFill>
              </a:rPr>
              <a:t>정오표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ko-KR" sz="2800" dirty="0" smtClean="0">
                <a:solidFill>
                  <a:srgbClr val="0066FF"/>
                </a:solidFill>
              </a:rPr>
              <a:t>2020-12-30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 smtClean="0">
                <a:solidFill>
                  <a:srgbClr val="0066FF"/>
                </a:solidFill>
              </a:rPr>
              <a:t>2021-02-02</a:t>
            </a:r>
            <a:endParaRPr lang="en-US" altLang="ko-KR" sz="2800" dirty="0">
              <a:solidFill>
                <a:srgbClr val="0066FF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 smtClean="0">
                <a:solidFill>
                  <a:srgbClr val="0066FF"/>
                </a:solidFill>
              </a:rPr>
              <a:t>2021-07-14</a:t>
            </a:r>
            <a:endParaRPr lang="en-US" altLang="ko-KR" sz="2800" dirty="0">
              <a:solidFill>
                <a:srgbClr val="0066FF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ko-KR" sz="2800" dirty="0" smtClean="0">
              <a:solidFill>
                <a:srgbClr val="0066FF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ko-KR" sz="2800" dirty="0">
              <a:solidFill>
                <a:srgbClr val="0066FF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ko-KR" altLang="en-US" sz="2800" dirty="0" err="1" smtClean="0">
                <a:solidFill>
                  <a:schemeClr val="tx1"/>
                </a:solidFill>
              </a:rPr>
              <a:t>생능출판사</a:t>
            </a:r>
            <a:endParaRPr lang="ko-KR" altLang="ko-KR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2" y="764630"/>
            <a:ext cx="7343775" cy="58197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9337" y="337951"/>
            <a:ext cx="81464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218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47580" y="1412720"/>
            <a:ext cx="432060" cy="34759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691600" y="1988800"/>
            <a:ext cx="1296180" cy="501436"/>
          </a:xfrm>
          <a:prstGeom prst="wedgeRoundRectCallout">
            <a:avLst>
              <a:gd name="adj1" fmla="val -43566"/>
              <a:gd name="adj2" fmla="val -94134"/>
              <a:gd name="adj3" fmla="val 16667"/>
            </a:avLst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 += 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419840" y="1988800"/>
            <a:ext cx="1296180" cy="501436"/>
          </a:xfrm>
          <a:prstGeom prst="wedgeRoundRectCallout">
            <a:avLst>
              <a:gd name="adj1" fmla="val -43566"/>
              <a:gd name="adj2" fmla="val -94134"/>
              <a:gd name="adj3" fmla="val 16667"/>
            </a:avLst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 -= 1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75820" y="1412720"/>
            <a:ext cx="432060" cy="34759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4967742" y="1988800"/>
            <a:ext cx="1548528" cy="501436"/>
          </a:xfrm>
          <a:prstGeom prst="wedgeRoundRectCallout">
            <a:avLst>
              <a:gd name="adj1" fmla="val -26450"/>
              <a:gd name="adj2" fmla="val -95455"/>
              <a:gd name="adj3" fmla="val 16667"/>
            </a:avLst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 = </a:t>
            </a:r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p.link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67742" y="1412720"/>
            <a:ext cx="900437" cy="34759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6668670" y="1988800"/>
            <a:ext cx="1548528" cy="501436"/>
          </a:xfrm>
          <a:prstGeom prst="wedgeRoundRectCallout">
            <a:avLst>
              <a:gd name="adj1" fmla="val -26450"/>
              <a:gd name="adj2" fmla="val -95455"/>
              <a:gd name="adj3" fmla="val 16667"/>
            </a:avLst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 = </a:t>
            </a:r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p.data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68670" y="1412720"/>
            <a:ext cx="900437" cy="34759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2411700" y="5013220"/>
            <a:ext cx="1224170" cy="501436"/>
          </a:xfrm>
          <a:prstGeom prst="wedgeRoundRectCallout">
            <a:avLst>
              <a:gd name="adj1" fmla="val -46133"/>
              <a:gd name="adj2" fmla="val 67080"/>
              <a:gd name="adj3" fmla="val 16667"/>
            </a:avLst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p.link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948229" y="5589300"/>
            <a:ext cx="522229" cy="29689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150585" y="6115586"/>
            <a:ext cx="522229" cy="29689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2987780" y="6140316"/>
            <a:ext cx="1224170" cy="501436"/>
          </a:xfrm>
          <a:prstGeom prst="wedgeRoundRectCallout">
            <a:avLst>
              <a:gd name="adj1" fmla="val -74279"/>
              <a:gd name="adj2" fmla="val -24098"/>
              <a:gd name="adj3" fmla="val 16667"/>
            </a:avLst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p.link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738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12" y="757237"/>
            <a:ext cx="7267575" cy="53435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9337" y="337951"/>
            <a:ext cx="81464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219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331550" y="4832682"/>
            <a:ext cx="3240450" cy="1268079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4860040" y="4581160"/>
            <a:ext cx="3739085" cy="1728240"/>
          </a:xfrm>
          <a:prstGeom prst="wedgeRoundRectCallout">
            <a:avLst>
              <a:gd name="adj1" fmla="val -57034"/>
              <a:gd name="adj2" fmla="val -18347"/>
              <a:gd name="adj3" fmla="val 16667"/>
            </a:avLst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arenBoth"/>
            </a:pPr>
            <a:r>
              <a:rPr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newNode.link</a:t>
            </a:r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= </a:t>
            </a:r>
            <a:r>
              <a:rPr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preNode</a:t>
            </a:r>
            <a:endParaRPr lang="en-US" altLang="ko-KR" sz="1600" dirty="0" smtClean="0">
              <a:solidFill>
                <a:schemeClr val="tx1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342900" indent="-342900">
              <a:buAutoNum type="arabicParenBoth"/>
            </a:pPr>
            <a:r>
              <a:rPr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newNode.link</a:t>
            </a:r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 </a:t>
            </a:r>
            <a:r>
              <a:rPr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preNode.link</a:t>
            </a:r>
            <a:endParaRPr lang="en-US" altLang="ko-KR" sz="1600" dirty="0" smtClean="0">
              <a:solidFill>
                <a:schemeClr val="tx1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342900" indent="-342900">
              <a:buAutoNum type="arabicParenBoth"/>
            </a:pPr>
            <a:r>
              <a:rPr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newNode.link.link</a:t>
            </a:r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 </a:t>
            </a:r>
            <a:r>
              <a:rPr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preNode</a:t>
            </a:r>
            <a:endParaRPr lang="en-US" altLang="ko-KR" sz="1600" dirty="0" smtClean="0">
              <a:solidFill>
                <a:schemeClr val="tx1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  <a:p>
            <a:pPr marL="342900" indent="-342900">
              <a:buAutoNum type="arabicParenBoth"/>
            </a:pPr>
            <a:r>
              <a:rPr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newNode</a:t>
            </a:r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= </a:t>
            </a:r>
            <a:r>
              <a:rPr lang="en-US" altLang="ko-KR" sz="1600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preNode.link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622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" y="1290637"/>
            <a:ext cx="7858125" cy="4276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9337" y="337951"/>
            <a:ext cx="81464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289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601686" y="4581160"/>
            <a:ext cx="785086" cy="34759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572000" y="5085230"/>
            <a:ext cx="2088290" cy="501436"/>
          </a:xfrm>
          <a:prstGeom prst="wedgeRoundRectCallout">
            <a:avLst>
              <a:gd name="adj1" fmla="val -59413"/>
              <a:gd name="adj2" fmla="val -90170"/>
              <a:gd name="adj3" fmla="val 16667"/>
            </a:avLst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‘PYTHON’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43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9337" y="337951"/>
            <a:ext cx="81464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308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34" y="836640"/>
            <a:ext cx="7906417" cy="3295951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296661" y="2446498"/>
            <a:ext cx="432060" cy="34759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944751" y="2950568"/>
            <a:ext cx="2088290" cy="501436"/>
          </a:xfrm>
          <a:prstGeom prst="wedgeRoundRectCallout">
            <a:avLst>
              <a:gd name="adj1" fmla="val -59413"/>
              <a:gd name="adj2" fmla="val -90170"/>
              <a:gd name="adj3" fmla="val 16667"/>
            </a:avLst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(1, </a:t>
            </a:r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len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freq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))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256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9337" y="337951"/>
            <a:ext cx="81464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334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60" y="1196690"/>
            <a:ext cx="7858125" cy="273367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187530" y="2907838"/>
            <a:ext cx="5760800" cy="21603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6300240" y="3362557"/>
            <a:ext cx="2088290" cy="501436"/>
          </a:xfrm>
          <a:prstGeom prst="wedgeRoundRectCallout">
            <a:avLst>
              <a:gd name="adj1" fmla="val -59413"/>
              <a:gd name="adj2" fmla="val -90170"/>
              <a:gd name="adj3" fmla="val 16667"/>
            </a:avLst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삭제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75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9337" y="337951"/>
            <a:ext cx="81464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420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785812"/>
            <a:ext cx="7848600" cy="528637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3779890" y="4797190"/>
            <a:ext cx="360050" cy="27558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991154" y="5219364"/>
            <a:ext cx="664055" cy="365964"/>
          </a:xfrm>
          <a:prstGeom prst="wedgeRoundRectCallout">
            <a:avLst>
              <a:gd name="adj1" fmla="val -59413"/>
              <a:gd name="adj2" fmla="val -90170"/>
              <a:gd name="adj3" fmla="val 16667"/>
            </a:avLst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INF,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246962" y="4521785"/>
            <a:ext cx="360050" cy="27558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675812" y="4840365"/>
            <a:ext cx="664055" cy="365964"/>
          </a:xfrm>
          <a:prstGeom prst="wedgeRoundRectCallout">
            <a:avLst>
              <a:gd name="adj1" fmla="val -59413"/>
              <a:gd name="adj2" fmla="val -90170"/>
              <a:gd name="adj3" fmla="val 16667"/>
            </a:avLst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INF,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73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1257300"/>
            <a:ext cx="7677150" cy="4343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9337" y="337951"/>
            <a:ext cx="81464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422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089616" y="4170414"/>
            <a:ext cx="432060" cy="27558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5868180" y="3573020"/>
            <a:ext cx="936130" cy="365964"/>
          </a:xfrm>
          <a:prstGeom prst="wedgeRoundRectCallout">
            <a:avLst>
              <a:gd name="adj1" fmla="val -81401"/>
              <a:gd name="adj2" fmla="val 115271"/>
              <a:gd name="adj3" fmla="val 16667"/>
            </a:avLst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[</a:t>
            </a:r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][j]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04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" y="701081"/>
            <a:ext cx="7491463" cy="56759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9337" y="337951"/>
            <a:ext cx="81464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440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314052" y="4191287"/>
            <a:ext cx="432060" cy="40696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841878" y="4701933"/>
            <a:ext cx="497212" cy="365964"/>
          </a:xfrm>
          <a:prstGeom prst="wedgeRoundRectCallout">
            <a:avLst>
              <a:gd name="adj1" fmla="val 48868"/>
              <a:gd name="adj2" fmla="val -83164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27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848844" y="3523714"/>
            <a:ext cx="432060" cy="40696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376670" y="4034360"/>
            <a:ext cx="497212" cy="365964"/>
          </a:xfrm>
          <a:prstGeom prst="wedgeRoundRectCallout">
            <a:avLst>
              <a:gd name="adj1" fmla="val 48868"/>
              <a:gd name="adj2" fmla="val -83164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25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416212" y="3518102"/>
            <a:ext cx="432060" cy="40696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944038" y="4028748"/>
            <a:ext cx="497212" cy="365964"/>
          </a:xfrm>
          <a:prstGeom prst="wedgeRoundRectCallout">
            <a:avLst>
              <a:gd name="adj1" fmla="val 48868"/>
              <a:gd name="adj2" fmla="val -83164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13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702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" y="1062037"/>
            <a:ext cx="8562975" cy="4733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9337" y="337951"/>
            <a:ext cx="81464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441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776467" y="4807464"/>
            <a:ext cx="432060" cy="40696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716020" y="3756002"/>
            <a:ext cx="497212" cy="365964"/>
          </a:xfrm>
          <a:prstGeom prst="wedgeRoundRectCallout">
            <a:avLst>
              <a:gd name="adj1" fmla="val -354362"/>
              <a:gd name="adj2" fmla="val 237028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209218" y="4401905"/>
            <a:ext cx="432060" cy="40696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58052" y="4401905"/>
            <a:ext cx="432060" cy="40696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199942" y="4808870"/>
            <a:ext cx="432060" cy="40696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4716020" y="3756002"/>
            <a:ext cx="497212" cy="365964"/>
          </a:xfrm>
          <a:prstGeom prst="wedgeRoundRectCallout">
            <a:avLst>
              <a:gd name="adj1" fmla="val -94170"/>
              <a:gd name="adj2" fmla="val 24073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4716020" y="3756002"/>
            <a:ext cx="497212" cy="365964"/>
          </a:xfrm>
          <a:prstGeom prst="wedgeRoundRectCallout">
            <a:avLst>
              <a:gd name="adj1" fmla="val 254569"/>
              <a:gd name="adj2" fmla="val 12783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4716020" y="3756002"/>
            <a:ext cx="497212" cy="365964"/>
          </a:xfrm>
          <a:prstGeom prst="wedgeRoundRectCallout">
            <a:avLst>
              <a:gd name="adj1" fmla="val 527022"/>
              <a:gd name="adj2" fmla="val 12968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814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60" y="921158"/>
            <a:ext cx="7580636" cy="36453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9337" y="337951"/>
            <a:ext cx="81464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446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944245" y="3116749"/>
            <a:ext cx="195695" cy="31225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447033" y="3501010"/>
            <a:ext cx="497212" cy="365964"/>
          </a:xfrm>
          <a:prstGeom prst="wedgeRoundRectCallout">
            <a:avLst>
              <a:gd name="adj1" fmla="val 48868"/>
              <a:gd name="adj2" fmla="val -83164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&lt;=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665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9337" y="337951"/>
            <a:ext cx="68159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70" y="1149253"/>
            <a:ext cx="3971925" cy="4505325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5844496" y="2283850"/>
            <a:ext cx="2381250" cy="3025775"/>
            <a:chOff x="5624513" y="520700"/>
            <a:chExt cx="2381250" cy="3025775"/>
          </a:xfrm>
        </p:grpSpPr>
        <p:sp>
          <p:nvSpPr>
            <p:cNvPr id="21" name="AutoShape 3"/>
            <p:cNvSpPr>
              <a:spLocks noChangeAspect="1" noChangeArrowheads="1" noTextEdit="1"/>
            </p:cNvSpPr>
            <p:nvPr/>
          </p:nvSpPr>
          <p:spPr bwMode="auto">
            <a:xfrm>
              <a:off x="5624513" y="520700"/>
              <a:ext cx="2381250" cy="3025775"/>
            </a:xfrm>
            <a:prstGeom prst="rect">
              <a:avLst/>
            </a:prstGeom>
            <a:solidFill>
              <a:srgbClr val="EBF1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5"/>
            <p:cNvSpPr>
              <a:spLocks noChangeArrowheads="1"/>
            </p:cNvSpPr>
            <p:nvPr/>
          </p:nvSpPr>
          <p:spPr bwMode="auto">
            <a:xfrm>
              <a:off x="6000751" y="520700"/>
              <a:ext cx="962025" cy="306388"/>
            </a:xfrm>
            <a:prstGeom prst="rect">
              <a:avLst/>
            </a:prstGeom>
            <a:solidFill>
              <a:srgbClr val="BB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6000751" y="520700"/>
              <a:ext cx="962025" cy="306388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auto">
            <a:xfrm>
              <a:off x="6164263" y="550863"/>
              <a:ext cx="3048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tmp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auto">
            <a:xfrm>
              <a:off x="6376988" y="541338"/>
              <a:ext cx="193675" cy="147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Y엽서L" panose="02030600000101010101" pitchFamily="18" charset="-127"/>
                  <a:ea typeface="HY엽서L" panose="02030600000101010101" pitchFamily="18" charset="-127"/>
                </a:rPr>
                <a:t>←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6503988" y="550863"/>
              <a:ext cx="3810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A[0]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6346826" y="698500"/>
              <a:ext cx="1524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i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11"/>
            <p:cNvSpPr>
              <a:spLocks noChangeArrowheads="1"/>
            </p:cNvSpPr>
            <p:nvPr/>
          </p:nvSpPr>
          <p:spPr bwMode="auto">
            <a:xfrm>
              <a:off x="6418263" y="688975"/>
              <a:ext cx="193675" cy="147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Y엽서L" panose="02030600000101010101" pitchFamily="18" charset="-127"/>
                  <a:ea typeface="HY엽서L" panose="02030600000101010101" pitchFamily="18" charset="-127"/>
                </a:rPr>
                <a:t>←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12"/>
            <p:cNvSpPr>
              <a:spLocks noChangeArrowheads="1"/>
            </p:cNvSpPr>
            <p:nvPr/>
          </p:nvSpPr>
          <p:spPr bwMode="auto">
            <a:xfrm>
              <a:off x="6540501" y="698500"/>
              <a:ext cx="1524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0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5961063" y="1330325"/>
              <a:ext cx="1036638" cy="423863"/>
            </a:xfrm>
            <a:custGeom>
              <a:avLst/>
              <a:gdLst>
                <a:gd name="T0" fmla="*/ 326 w 653"/>
                <a:gd name="T1" fmla="*/ 0 h 267"/>
                <a:gd name="T2" fmla="*/ 0 w 653"/>
                <a:gd name="T3" fmla="*/ 132 h 267"/>
                <a:gd name="T4" fmla="*/ 326 w 653"/>
                <a:gd name="T5" fmla="*/ 267 h 267"/>
                <a:gd name="T6" fmla="*/ 653 w 653"/>
                <a:gd name="T7" fmla="*/ 132 h 267"/>
                <a:gd name="T8" fmla="*/ 326 w 653"/>
                <a:gd name="T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267">
                  <a:moveTo>
                    <a:pt x="326" y="0"/>
                  </a:moveTo>
                  <a:lnTo>
                    <a:pt x="0" y="132"/>
                  </a:lnTo>
                  <a:lnTo>
                    <a:pt x="326" y="267"/>
                  </a:lnTo>
                  <a:lnTo>
                    <a:pt x="653" y="132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auto">
            <a:xfrm>
              <a:off x="5961063" y="1330325"/>
              <a:ext cx="1036638" cy="423863"/>
            </a:xfrm>
            <a:custGeom>
              <a:avLst/>
              <a:gdLst>
                <a:gd name="T0" fmla="*/ 326 w 653"/>
                <a:gd name="T1" fmla="*/ 0 h 267"/>
                <a:gd name="T2" fmla="*/ 0 w 653"/>
                <a:gd name="T3" fmla="*/ 132 h 267"/>
                <a:gd name="T4" fmla="*/ 326 w 653"/>
                <a:gd name="T5" fmla="*/ 267 h 267"/>
                <a:gd name="T6" fmla="*/ 653 w 653"/>
                <a:gd name="T7" fmla="*/ 132 h 267"/>
                <a:gd name="T8" fmla="*/ 326 w 653"/>
                <a:gd name="T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267">
                  <a:moveTo>
                    <a:pt x="326" y="0"/>
                  </a:moveTo>
                  <a:lnTo>
                    <a:pt x="0" y="132"/>
                  </a:lnTo>
                  <a:lnTo>
                    <a:pt x="326" y="267"/>
                  </a:lnTo>
                  <a:lnTo>
                    <a:pt x="653" y="132"/>
                  </a:lnTo>
                  <a:lnTo>
                    <a:pt x="326" y="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>
              <a:off x="6296026" y="1489075"/>
              <a:ext cx="4572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i &lt; n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Freeform 16"/>
            <p:cNvSpPr>
              <a:spLocks/>
            </p:cNvSpPr>
            <p:nvPr/>
          </p:nvSpPr>
          <p:spPr bwMode="auto">
            <a:xfrm>
              <a:off x="5961063" y="1946275"/>
              <a:ext cx="1036638" cy="423863"/>
            </a:xfrm>
            <a:custGeom>
              <a:avLst/>
              <a:gdLst>
                <a:gd name="T0" fmla="*/ 326 w 653"/>
                <a:gd name="T1" fmla="*/ 0 h 267"/>
                <a:gd name="T2" fmla="*/ 0 w 653"/>
                <a:gd name="T3" fmla="*/ 132 h 267"/>
                <a:gd name="T4" fmla="*/ 326 w 653"/>
                <a:gd name="T5" fmla="*/ 267 h 267"/>
                <a:gd name="T6" fmla="*/ 653 w 653"/>
                <a:gd name="T7" fmla="*/ 132 h 267"/>
                <a:gd name="T8" fmla="*/ 326 w 653"/>
                <a:gd name="T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267">
                  <a:moveTo>
                    <a:pt x="326" y="0"/>
                  </a:moveTo>
                  <a:lnTo>
                    <a:pt x="0" y="132"/>
                  </a:lnTo>
                  <a:lnTo>
                    <a:pt x="326" y="267"/>
                  </a:lnTo>
                  <a:lnTo>
                    <a:pt x="653" y="132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5961063" y="1946275"/>
              <a:ext cx="1036638" cy="423863"/>
            </a:xfrm>
            <a:custGeom>
              <a:avLst/>
              <a:gdLst>
                <a:gd name="T0" fmla="*/ 326 w 653"/>
                <a:gd name="T1" fmla="*/ 0 h 267"/>
                <a:gd name="T2" fmla="*/ 0 w 653"/>
                <a:gd name="T3" fmla="*/ 132 h 267"/>
                <a:gd name="T4" fmla="*/ 326 w 653"/>
                <a:gd name="T5" fmla="*/ 267 h 267"/>
                <a:gd name="T6" fmla="*/ 653 w 653"/>
                <a:gd name="T7" fmla="*/ 132 h 267"/>
                <a:gd name="T8" fmla="*/ 326 w 653"/>
                <a:gd name="T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267">
                  <a:moveTo>
                    <a:pt x="326" y="0"/>
                  </a:moveTo>
                  <a:lnTo>
                    <a:pt x="0" y="132"/>
                  </a:lnTo>
                  <a:lnTo>
                    <a:pt x="326" y="267"/>
                  </a:lnTo>
                  <a:lnTo>
                    <a:pt x="653" y="132"/>
                  </a:lnTo>
                  <a:lnTo>
                    <a:pt x="326" y="0"/>
                  </a:lnTo>
                  <a:close/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>
              <a:off x="6189663" y="2105025"/>
              <a:ext cx="3048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A[i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6408738" y="2105025"/>
              <a:ext cx="228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]&gt;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6556376" y="2105025"/>
              <a:ext cx="3048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tmp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>
              <a:off x="6000751" y="2563813"/>
              <a:ext cx="962025" cy="304800"/>
            </a:xfrm>
            <a:prstGeom prst="rect">
              <a:avLst/>
            </a:prstGeom>
            <a:solidFill>
              <a:srgbClr val="BB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>
              <a:off x="6000751" y="2563813"/>
              <a:ext cx="962025" cy="304800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>
              <a:off x="6164263" y="2665413"/>
              <a:ext cx="3048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tmp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>
              <a:off x="6376988" y="2655888"/>
              <a:ext cx="193675" cy="147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Y엽서L" panose="02030600000101010101" pitchFamily="18" charset="-127"/>
                  <a:ea typeface="HY엽서L" panose="02030600000101010101" pitchFamily="18" charset="-127"/>
                </a:rPr>
                <a:t>←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>
              <a:off x="6503988" y="2665413"/>
              <a:ext cx="3048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A[i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>
              <a:off x="6723063" y="2665413"/>
              <a:ext cx="1524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]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Freeform 27"/>
            <p:cNvSpPr>
              <a:spLocks noEditPoints="1"/>
            </p:cNvSpPr>
            <p:nvPr/>
          </p:nvSpPr>
          <p:spPr bwMode="auto">
            <a:xfrm>
              <a:off x="6459538" y="827088"/>
              <a:ext cx="39688" cy="503238"/>
            </a:xfrm>
            <a:custGeom>
              <a:avLst/>
              <a:gdLst>
                <a:gd name="T0" fmla="*/ 16 w 25"/>
                <a:gd name="T1" fmla="*/ 0 h 317"/>
                <a:gd name="T2" fmla="*/ 16 w 25"/>
                <a:gd name="T3" fmla="*/ 301 h 317"/>
                <a:gd name="T4" fmla="*/ 16 w 25"/>
                <a:gd name="T5" fmla="*/ 304 h 317"/>
                <a:gd name="T6" fmla="*/ 12 w 25"/>
                <a:gd name="T7" fmla="*/ 304 h 317"/>
                <a:gd name="T8" fmla="*/ 12 w 25"/>
                <a:gd name="T9" fmla="*/ 304 h 317"/>
                <a:gd name="T10" fmla="*/ 12 w 25"/>
                <a:gd name="T11" fmla="*/ 301 h 317"/>
                <a:gd name="T12" fmla="*/ 9 w 25"/>
                <a:gd name="T13" fmla="*/ 0 h 317"/>
                <a:gd name="T14" fmla="*/ 12 w 25"/>
                <a:gd name="T15" fmla="*/ 0 h 317"/>
                <a:gd name="T16" fmla="*/ 12 w 25"/>
                <a:gd name="T17" fmla="*/ 0 h 317"/>
                <a:gd name="T18" fmla="*/ 16 w 25"/>
                <a:gd name="T19" fmla="*/ 0 h 317"/>
                <a:gd name="T20" fmla="*/ 16 w 25"/>
                <a:gd name="T21" fmla="*/ 0 h 317"/>
                <a:gd name="T22" fmla="*/ 16 w 25"/>
                <a:gd name="T23" fmla="*/ 0 h 317"/>
                <a:gd name="T24" fmla="*/ 25 w 25"/>
                <a:gd name="T25" fmla="*/ 292 h 317"/>
                <a:gd name="T26" fmla="*/ 12 w 25"/>
                <a:gd name="T27" fmla="*/ 317 h 317"/>
                <a:gd name="T28" fmla="*/ 0 w 25"/>
                <a:gd name="T29" fmla="*/ 292 h 317"/>
                <a:gd name="T30" fmla="*/ 25 w 25"/>
                <a:gd name="T31" fmla="*/ 292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317">
                  <a:moveTo>
                    <a:pt x="16" y="0"/>
                  </a:moveTo>
                  <a:lnTo>
                    <a:pt x="16" y="301"/>
                  </a:lnTo>
                  <a:lnTo>
                    <a:pt x="16" y="304"/>
                  </a:lnTo>
                  <a:lnTo>
                    <a:pt x="12" y="304"/>
                  </a:lnTo>
                  <a:lnTo>
                    <a:pt x="12" y="304"/>
                  </a:lnTo>
                  <a:lnTo>
                    <a:pt x="12" y="301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close/>
                  <a:moveTo>
                    <a:pt x="25" y="292"/>
                  </a:moveTo>
                  <a:lnTo>
                    <a:pt x="12" y="317"/>
                  </a:lnTo>
                  <a:lnTo>
                    <a:pt x="0" y="292"/>
                  </a:lnTo>
                  <a:lnTo>
                    <a:pt x="25" y="292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8"/>
            <p:cNvSpPr>
              <a:spLocks noEditPoints="1"/>
            </p:cNvSpPr>
            <p:nvPr/>
          </p:nvSpPr>
          <p:spPr bwMode="auto">
            <a:xfrm>
              <a:off x="6459538" y="1747838"/>
              <a:ext cx="39688" cy="198438"/>
            </a:xfrm>
            <a:custGeom>
              <a:avLst/>
              <a:gdLst>
                <a:gd name="T0" fmla="*/ 16 w 25"/>
                <a:gd name="T1" fmla="*/ 4 h 125"/>
                <a:gd name="T2" fmla="*/ 16 w 25"/>
                <a:gd name="T3" fmla="*/ 109 h 125"/>
                <a:gd name="T4" fmla="*/ 16 w 25"/>
                <a:gd name="T5" fmla="*/ 113 h 125"/>
                <a:gd name="T6" fmla="*/ 12 w 25"/>
                <a:gd name="T7" fmla="*/ 113 h 125"/>
                <a:gd name="T8" fmla="*/ 12 w 25"/>
                <a:gd name="T9" fmla="*/ 113 h 125"/>
                <a:gd name="T10" fmla="*/ 12 w 25"/>
                <a:gd name="T11" fmla="*/ 109 h 125"/>
                <a:gd name="T12" fmla="*/ 12 w 25"/>
                <a:gd name="T13" fmla="*/ 4 h 125"/>
                <a:gd name="T14" fmla="*/ 12 w 25"/>
                <a:gd name="T15" fmla="*/ 0 h 125"/>
                <a:gd name="T16" fmla="*/ 12 w 25"/>
                <a:gd name="T17" fmla="*/ 0 h 125"/>
                <a:gd name="T18" fmla="*/ 16 w 25"/>
                <a:gd name="T19" fmla="*/ 0 h 125"/>
                <a:gd name="T20" fmla="*/ 16 w 25"/>
                <a:gd name="T21" fmla="*/ 4 h 125"/>
                <a:gd name="T22" fmla="*/ 16 w 25"/>
                <a:gd name="T23" fmla="*/ 4 h 125"/>
                <a:gd name="T24" fmla="*/ 25 w 25"/>
                <a:gd name="T25" fmla="*/ 100 h 125"/>
                <a:gd name="T26" fmla="*/ 12 w 25"/>
                <a:gd name="T27" fmla="*/ 125 h 125"/>
                <a:gd name="T28" fmla="*/ 0 w 25"/>
                <a:gd name="T29" fmla="*/ 100 h 125"/>
                <a:gd name="T30" fmla="*/ 25 w 25"/>
                <a:gd name="T31" fmla="*/ 10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125">
                  <a:moveTo>
                    <a:pt x="16" y="4"/>
                  </a:moveTo>
                  <a:lnTo>
                    <a:pt x="16" y="109"/>
                  </a:lnTo>
                  <a:lnTo>
                    <a:pt x="16" y="113"/>
                  </a:lnTo>
                  <a:lnTo>
                    <a:pt x="12" y="113"/>
                  </a:lnTo>
                  <a:lnTo>
                    <a:pt x="12" y="113"/>
                  </a:lnTo>
                  <a:lnTo>
                    <a:pt x="12" y="109"/>
                  </a:lnTo>
                  <a:lnTo>
                    <a:pt x="12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6" y="4"/>
                  </a:lnTo>
                  <a:lnTo>
                    <a:pt x="16" y="4"/>
                  </a:lnTo>
                  <a:close/>
                  <a:moveTo>
                    <a:pt x="25" y="100"/>
                  </a:moveTo>
                  <a:lnTo>
                    <a:pt x="12" y="125"/>
                  </a:lnTo>
                  <a:lnTo>
                    <a:pt x="0" y="100"/>
                  </a:lnTo>
                  <a:lnTo>
                    <a:pt x="25" y="10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6459538" y="2365375"/>
              <a:ext cx="39688" cy="198438"/>
            </a:xfrm>
            <a:custGeom>
              <a:avLst/>
              <a:gdLst>
                <a:gd name="T0" fmla="*/ 16 w 25"/>
                <a:gd name="T1" fmla="*/ 3 h 125"/>
                <a:gd name="T2" fmla="*/ 16 w 25"/>
                <a:gd name="T3" fmla="*/ 109 h 125"/>
                <a:gd name="T4" fmla="*/ 16 w 25"/>
                <a:gd name="T5" fmla="*/ 112 h 125"/>
                <a:gd name="T6" fmla="*/ 12 w 25"/>
                <a:gd name="T7" fmla="*/ 112 h 125"/>
                <a:gd name="T8" fmla="*/ 12 w 25"/>
                <a:gd name="T9" fmla="*/ 112 h 125"/>
                <a:gd name="T10" fmla="*/ 9 w 25"/>
                <a:gd name="T11" fmla="*/ 109 h 125"/>
                <a:gd name="T12" fmla="*/ 12 w 25"/>
                <a:gd name="T13" fmla="*/ 3 h 125"/>
                <a:gd name="T14" fmla="*/ 12 w 25"/>
                <a:gd name="T15" fmla="*/ 0 h 125"/>
                <a:gd name="T16" fmla="*/ 12 w 25"/>
                <a:gd name="T17" fmla="*/ 0 h 125"/>
                <a:gd name="T18" fmla="*/ 16 w 25"/>
                <a:gd name="T19" fmla="*/ 0 h 125"/>
                <a:gd name="T20" fmla="*/ 16 w 25"/>
                <a:gd name="T21" fmla="*/ 3 h 125"/>
                <a:gd name="T22" fmla="*/ 16 w 25"/>
                <a:gd name="T23" fmla="*/ 3 h 125"/>
                <a:gd name="T24" fmla="*/ 25 w 25"/>
                <a:gd name="T25" fmla="*/ 99 h 125"/>
                <a:gd name="T26" fmla="*/ 12 w 25"/>
                <a:gd name="T27" fmla="*/ 125 h 125"/>
                <a:gd name="T28" fmla="*/ 0 w 25"/>
                <a:gd name="T29" fmla="*/ 99 h 125"/>
                <a:gd name="T30" fmla="*/ 25 w 25"/>
                <a:gd name="T31" fmla="*/ 99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125">
                  <a:moveTo>
                    <a:pt x="16" y="3"/>
                  </a:moveTo>
                  <a:lnTo>
                    <a:pt x="16" y="109"/>
                  </a:lnTo>
                  <a:lnTo>
                    <a:pt x="16" y="112"/>
                  </a:lnTo>
                  <a:lnTo>
                    <a:pt x="12" y="112"/>
                  </a:lnTo>
                  <a:lnTo>
                    <a:pt x="12" y="112"/>
                  </a:lnTo>
                  <a:lnTo>
                    <a:pt x="9" y="109"/>
                  </a:lnTo>
                  <a:lnTo>
                    <a:pt x="12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6" y="3"/>
                  </a:lnTo>
                  <a:lnTo>
                    <a:pt x="16" y="3"/>
                  </a:lnTo>
                  <a:close/>
                  <a:moveTo>
                    <a:pt x="25" y="99"/>
                  </a:moveTo>
                  <a:lnTo>
                    <a:pt x="12" y="125"/>
                  </a:lnTo>
                  <a:lnTo>
                    <a:pt x="0" y="99"/>
                  </a:lnTo>
                  <a:lnTo>
                    <a:pt x="25" y="99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7308851" y="2487613"/>
              <a:ext cx="681038" cy="401638"/>
            </a:xfrm>
            <a:custGeom>
              <a:avLst/>
              <a:gdLst>
                <a:gd name="T0" fmla="*/ 356 w 429"/>
                <a:gd name="T1" fmla="*/ 0 h 253"/>
                <a:gd name="T2" fmla="*/ 362 w 429"/>
                <a:gd name="T3" fmla="*/ 0 h 253"/>
                <a:gd name="T4" fmla="*/ 368 w 429"/>
                <a:gd name="T5" fmla="*/ 3 h 253"/>
                <a:gd name="T6" fmla="*/ 375 w 429"/>
                <a:gd name="T7" fmla="*/ 6 h 253"/>
                <a:gd name="T8" fmla="*/ 381 w 429"/>
                <a:gd name="T9" fmla="*/ 9 h 253"/>
                <a:gd name="T10" fmla="*/ 394 w 429"/>
                <a:gd name="T11" fmla="*/ 22 h 253"/>
                <a:gd name="T12" fmla="*/ 404 w 429"/>
                <a:gd name="T13" fmla="*/ 35 h 253"/>
                <a:gd name="T14" fmla="*/ 413 w 429"/>
                <a:gd name="T15" fmla="*/ 54 h 253"/>
                <a:gd name="T16" fmla="*/ 420 w 429"/>
                <a:gd name="T17" fmla="*/ 77 h 253"/>
                <a:gd name="T18" fmla="*/ 423 w 429"/>
                <a:gd name="T19" fmla="*/ 99 h 253"/>
                <a:gd name="T20" fmla="*/ 429 w 429"/>
                <a:gd name="T21" fmla="*/ 125 h 253"/>
                <a:gd name="T22" fmla="*/ 423 w 429"/>
                <a:gd name="T23" fmla="*/ 150 h 253"/>
                <a:gd name="T24" fmla="*/ 420 w 429"/>
                <a:gd name="T25" fmla="*/ 173 h 253"/>
                <a:gd name="T26" fmla="*/ 413 w 429"/>
                <a:gd name="T27" fmla="*/ 195 h 253"/>
                <a:gd name="T28" fmla="*/ 404 w 429"/>
                <a:gd name="T29" fmla="*/ 215 h 253"/>
                <a:gd name="T30" fmla="*/ 394 w 429"/>
                <a:gd name="T31" fmla="*/ 227 h 253"/>
                <a:gd name="T32" fmla="*/ 381 w 429"/>
                <a:gd name="T33" fmla="*/ 240 h 253"/>
                <a:gd name="T34" fmla="*/ 375 w 429"/>
                <a:gd name="T35" fmla="*/ 243 h 253"/>
                <a:gd name="T36" fmla="*/ 368 w 429"/>
                <a:gd name="T37" fmla="*/ 247 h 253"/>
                <a:gd name="T38" fmla="*/ 362 w 429"/>
                <a:gd name="T39" fmla="*/ 250 h 253"/>
                <a:gd name="T40" fmla="*/ 356 w 429"/>
                <a:gd name="T41" fmla="*/ 253 h 253"/>
                <a:gd name="T42" fmla="*/ 70 w 429"/>
                <a:gd name="T43" fmla="*/ 253 h 253"/>
                <a:gd name="T44" fmla="*/ 0 w 429"/>
                <a:gd name="T45" fmla="*/ 125 h 253"/>
                <a:gd name="T46" fmla="*/ 70 w 429"/>
                <a:gd name="T47" fmla="*/ 0 h 253"/>
                <a:gd name="T48" fmla="*/ 356 w 429"/>
                <a:gd name="T49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9" h="253">
                  <a:moveTo>
                    <a:pt x="356" y="0"/>
                  </a:moveTo>
                  <a:lnTo>
                    <a:pt x="362" y="0"/>
                  </a:lnTo>
                  <a:lnTo>
                    <a:pt x="368" y="3"/>
                  </a:lnTo>
                  <a:lnTo>
                    <a:pt x="375" y="6"/>
                  </a:lnTo>
                  <a:lnTo>
                    <a:pt x="381" y="9"/>
                  </a:lnTo>
                  <a:lnTo>
                    <a:pt x="394" y="22"/>
                  </a:lnTo>
                  <a:lnTo>
                    <a:pt x="404" y="35"/>
                  </a:lnTo>
                  <a:lnTo>
                    <a:pt x="413" y="54"/>
                  </a:lnTo>
                  <a:lnTo>
                    <a:pt x="420" y="77"/>
                  </a:lnTo>
                  <a:lnTo>
                    <a:pt x="423" y="99"/>
                  </a:lnTo>
                  <a:lnTo>
                    <a:pt x="429" y="125"/>
                  </a:lnTo>
                  <a:lnTo>
                    <a:pt x="423" y="150"/>
                  </a:lnTo>
                  <a:lnTo>
                    <a:pt x="420" y="173"/>
                  </a:lnTo>
                  <a:lnTo>
                    <a:pt x="413" y="195"/>
                  </a:lnTo>
                  <a:lnTo>
                    <a:pt x="404" y="215"/>
                  </a:lnTo>
                  <a:lnTo>
                    <a:pt x="394" y="227"/>
                  </a:lnTo>
                  <a:lnTo>
                    <a:pt x="381" y="240"/>
                  </a:lnTo>
                  <a:lnTo>
                    <a:pt x="375" y="243"/>
                  </a:lnTo>
                  <a:lnTo>
                    <a:pt x="368" y="247"/>
                  </a:lnTo>
                  <a:lnTo>
                    <a:pt x="362" y="250"/>
                  </a:lnTo>
                  <a:lnTo>
                    <a:pt x="356" y="253"/>
                  </a:lnTo>
                  <a:lnTo>
                    <a:pt x="70" y="253"/>
                  </a:lnTo>
                  <a:lnTo>
                    <a:pt x="0" y="125"/>
                  </a:lnTo>
                  <a:lnTo>
                    <a:pt x="70" y="0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BB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>
              <a:off x="7308851" y="2487613"/>
              <a:ext cx="681038" cy="401638"/>
            </a:xfrm>
            <a:custGeom>
              <a:avLst/>
              <a:gdLst>
                <a:gd name="T0" fmla="*/ 356 w 429"/>
                <a:gd name="T1" fmla="*/ 0 h 253"/>
                <a:gd name="T2" fmla="*/ 362 w 429"/>
                <a:gd name="T3" fmla="*/ 0 h 253"/>
                <a:gd name="T4" fmla="*/ 368 w 429"/>
                <a:gd name="T5" fmla="*/ 3 h 253"/>
                <a:gd name="T6" fmla="*/ 375 w 429"/>
                <a:gd name="T7" fmla="*/ 6 h 253"/>
                <a:gd name="T8" fmla="*/ 381 w 429"/>
                <a:gd name="T9" fmla="*/ 9 h 253"/>
                <a:gd name="T10" fmla="*/ 394 w 429"/>
                <a:gd name="T11" fmla="*/ 22 h 253"/>
                <a:gd name="T12" fmla="*/ 404 w 429"/>
                <a:gd name="T13" fmla="*/ 35 h 253"/>
                <a:gd name="T14" fmla="*/ 413 w 429"/>
                <a:gd name="T15" fmla="*/ 54 h 253"/>
                <a:gd name="T16" fmla="*/ 420 w 429"/>
                <a:gd name="T17" fmla="*/ 77 h 253"/>
                <a:gd name="T18" fmla="*/ 423 w 429"/>
                <a:gd name="T19" fmla="*/ 99 h 253"/>
                <a:gd name="T20" fmla="*/ 429 w 429"/>
                <a:gd name="T21" fmla="*/ 125 h 253"/>
                <a:gd name="T22" fmla="*/ 423 w 429"/>
                <a:gd name="T23" fmla="*/ 150 h 253"/>
                <a:gd name="T24" fmla="*/ 420 w 429"/>
                <a:gd name="T25" fmla="*/ 173 h 253"/>
                <a:gd name="T26" fmla="*/ 413 w 429"/>
                <a:gd name="T27" fmla="*/ 195 h 253"/>
                <a:gd name="T28" fmla="*/ 404 w 429"/>
                <a:gd name="T29" fmla="*/ 215 h 253"/>
                <a:gd name="T30" fmla="*/ 394 w 429"/>
                <a:gd name="T31" fmla="*/ 227 h 253"/>
                <a:gd name="T32" fmla="*/ 381 w 429"/>
                <a:gd name="T33" fmla="*/ 240 h 253"/>
                <a:gd name="T34" fmla="*/ 375 w 429"/>
                <a:gd name="T35" fmla="*/ 243 h 253"/>
                <a:gd name="T36" fmla="*/ 368 w 429"/>
                <a:gd name="T37" fmla="*/ 247 h 253"/>
                <a:gd name="T38" fmla="*/ 362 w 429"/>
                <a:gd name="T39" fmla="*/ 250 h 253"/>
                <a:gd name="T40" fmla="*/ 356 w 429"/>
                <a:gd name="T41" fmla="*/ 253 h 253"/>
                <a:gd name="T42" fmla="*/ 70 w 429"/>
                <a:gd name="T43" fmla="*/ 253 h 253"/>
                <a:gd name="T44" fmla="*/ 0 w 429"/>
                <a:gd name="T45" fmla="*/ 125 h 253"/>
                <a:gd name="T46" fmla="*/ 70 w 429"/>
                <a:gd name="T47" fmla="*/ 0 h 253"/>
                <a:gd name="T48" fmla="*/ 356 w 429"/>
                <a:gd name="T49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9" h="253">
                  <a:moveTo>
                    <a:pt x="356" y="0"/>
                  </a:moveTo>
                  <a:lnTo>
                    <a:pt x="362" y="0"/>
                  </a:lnTo>
                  <a:lnTo>
                    <a:pt x="368" y="3"/>
                  </a:lnTo>
                  <a:lnTo>
                    <a:pt x="375" y="6"/>
                  </a:lnTo>
                  <a:lnTo>
                    <a:pt x="381" y="9"/>
                  </a:lnTo>
                  <a:lnTo>
                    <a:pt x="394" y="22"/>
                  </a:lnTo>
                  <a:lnTo>
                    <a:pt x="404" y="35"/>
                  </a:lnTo>
                  <a:lnTo>
                    <a:pt x="413" y="54"/>
                  </a:lnTo>
                  <a:lnTo>
                    <a:pt x="420" y="77"/>
                  </a:lnTo>
                  <a:lnTo>
                    <a:pt x="423" y="99"/>
                  </a:lnTo>
                  <a:lnTo>
                    <a:pt x="429" y="125"/>
                  </a:lnTo>
                  <a:lnTo>
                    <a:pt x="423" y="150"/>
                  </a:lnTo>
                  <a:lnTo>
                    <a:pt x="420" y="173"/>
                  </a:lnTo>
                  <a:lnTo>
                    <a:pt x="413" y="195"/>
                  </a:lnTo>
                  <a:lnTo>
                    <a:pt x="404" y="215"/>
                  </a:lnTo>
                  <a:lnTo>
                    <a:pt x="394" y="227"/>
                  </a:lnTo>
                  <a:lnTo>
                    <a:pt x="381" y="240"/>
                  </a:lnTo>
                  <a:lnTo>
                    <a:pt x="375" y="243"/>
                  </a:lnTo>
                  <a:lnTo>
                    <a:pt x="368" y="247"/>
                  </a:lnTo>
                  <a:lnTo>
                    <a:pt x="362" y="250"/>
                  </a:lnTo>
                  <a:lnTo>
                    <a:pt x="356" y="253"/>
                  </a:lnTo>
                  <a:lnTo>
                    <a:pt x="70" y="253"/>
                  </a:lnTo>
                  <a:lnTo>
                    <a:pt x="0" y="125"/>
                  </a:lnTo>
                  <a:lnTo>
                    <a:pt x="70" y="0"/>
                  </a:lnTo>
                  <a:lnTo>
                    <a:pt x="356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>
              <a:off x="7537451" y="2635250"/>
              <a:ext cx="3048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tmp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Freeform 34"/>
            <p:cNvSpPr>
              <a:spLocks noEditPoints="1"/>
            </p:cNvSpPr>
            <p:nvPr/>
          </p:nvSpPr>
          <p:spPr bwMode="auto">
            <a:xfrm>
              <a:off x="5832476" y="2155825"/>
              <a:ext cx="173038" cy="1120775"/>
            </a:xfrm>
            <a:custGeom>
              <a:avLst/>
              <a:gdLst>
                <a:gd name="T0" fmla="*/ 81 w 109"/>
                <a:gd name="T1" fmla="*/ 3 h 706"/>
                <a:gd name="T2" fmla="*/ 4 w 109"/>
                <a:gd name="T3" fmla="*/ 3 h 706"/>
                <a:gd name="T4" fmla="*/ 7 w 109"/>
                <a:gd name="T5" fmla="*/ 0 h 706"/>
                <a:gd name="T6" fmla="*/ 7 w 109"/>
                <a:gd name="T7" fmla="*/ 693 h 706"/>
                <a:gd name="T8" fmla="*/ 4 w 109"/>
                <a:gd name="T9" fmla="*/ 690 h 706"/>
                <a:gd name="T10" fmla="*/ 97 w 109"/>
                <a:gd name="T11" fmla="*/ 690 h 706"/>
                <a:gd name="T12" fmla="*/ 97 w 109"/>
                <a:gd name="T13" fmla="*/ 690 h 706"/>
                <a:gd name="T14" fmla="*/ 97 w 109"/>
                <a:gd name="T15" fmla="*/ 693 h 706"/>
                <a:gd name="T16" fmla="*/ 97 w 109"/>
                <a:gd name="T17" fmla="*/ 693 h 706"/>
                <a:gd name="T18" fmla="*/ 97 w 109"/>
                <a:gd name="T19" fmla="*/ 693 h 706"/>
                <a:gd name="T20" fmla="*/ 4 w 109"/>
                <a:gd name="T21" fmla="*/ 693 h 706"/>
                <a:gd name="T22" fmla="*/ 4 w 109"/>
                <a:gd name="T23" fmla="*/ 693 h 706"/>
                <a:gd name="T24" fmla="*/ 0 w 109"/>
                <a:gd name="T25" fmla="*/ 693 h 706"/>
                <a:gd name="T26" fmla="*/ 0 w 109"/>
                <a:gd name="T27" fmla="*/ 0 h 706"/>
                <a:gd name="T28" fmla="*/ 4 w 109"/>
                <a:gd name="T29" fmla="*/ 0 h 706"/>
                <a:gd name="T30" fmla="*/ 4 w 109"/>
                <a:gd name="T31" fmla="*/ 0 h 706"/>
                <a:gd name="T32" fmla="*/ 81 w 109"/>
                <a:gd name="T33" fmla="*/ 0 h 706"/>
                <a:gd name="T34" fmla="*/ 84 w 109"/>
                <a:gd name="T35" fmla="*/ 0 h 706"/>
                <a:gd name="T36" fmla="*/ 84 w 109"/>
                <a:gd name="T37" fmla="*/ 0 h 706"/>
                <a:gd name="T38" fmla="*/ 84 w 109"/>
                <a:gd name="T39" fmla="*/ 3 h 706"/>
                <a:gd name="T40" fmla="*/ 81 w 109"/>
                <a:gd name="T41" fmla="*/ 3 h 706"/>
                <a:gd name="T42" fmla="*/ 81 w 109"/>
                <a:gd name="T43" fmla="*/ 3 h 706"/>
                <a:gd name="T44" fmla="*/ 84 w 109"/>
                <a:gd name="T45" fmla="*/ 680 h 706"/>
                <a:gd name="T46" fmla="*/ 109 w 109"/>
                <a:gd name="T47" fmla="*/ 693 h 706"/>
                <a:gd name="T48" fmla="*/ 84 w 109"/>
                <a:gd name="T49" fmla="*/ 706 h 706"/>
                <a:gd name="T50" fmla="*/ 84 w 109"/>
                <a:gd name="T51" fmla="*/ 68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706">
                  <a:moveTo>
                    <a:pt x="81" y="3"/>
                  </a:moveTo>
                  <a:lnTo>
                    <a:pt x="4" y="3"/>
                  </a:lnTo>
                  <a:lnTo>
                    <a:pt x="7" y="0"/>
                  </a:lnTo>
                  <a:lnTo>
                    <a:pt x="7" y="693"/>
                  </a:lnTo>
                  <a:lnTo>
                    <a:pt x="4" y="690"/>
                  </a:lnTo>
                  <a:lnTo>
                    <a:pt x="97" y="690"/>
                  </a:lnTo>
                  <a:lnTo>
                    <a:pt x="97" y="690"/>
                  </a:lnTo>
                  <a:lnTo>
                    <a:pt x="97" y="693"/>
                  </a:lnTo>
                  <a:lnTo>
                    <a:pt x="97" y="693"/>
                  </a:lnTo>
                  <a:lnTo>
                    <a:pt x="97" y="693"/>
                  </a:lnTo>
                  <a:lnTo>
                    <a:pt x="4" y="693"/>
                  </a:lnTo>
                  <a:lnTo>
                    <a:pt x="4" y="693"/>
                  </a:lnTo>
                  <a:lnTo>
                    <a:pt x="0" y="69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81" y="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84" y="3"/>
                  </a:lnTo>
                  <a:lnTo>
                    <a:pt x="81" y="3"/>
                  </a:lnTo>
                  <a:lnTo>
                    <a:pt x="81" y="3"/>
                  </a:lnTo>
                  <a:close/>
                  <a:moveTo>
                    <a:pt x="84" y="680"/>
                  </a:moveTo>
                  <a:lnTo>
                    <a:pt x="109" y="693"/>
                  </a:lnTo>
                  <a:lnTo>
                    <a:pt x="84" y="706"/>
                  </a:lnTo>
                  <a:lnTo>
                    <a:pt x="84" y="68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35"/>
            <p:cNvSpPr>
              <a:spLocks noEditPoints="1"/>
            </p:cNvSpPr>
            <p:nvPr/>
          </p:nvSpPr>
          <p:spPr bwMode="auto">
            <a:xfrm>
              <a:off x="6997701" y="1539875"/>
              <a:ext cx="671513" cy="947738"/>
            </a:xfrm>
            <a:custGeom>
              <a:avLst/>
              <a:gdLst>
                <a:gd name="T0" fmla="*/ 0 w 423"/>
                <a:gd name="T1" fmla="*/ 0 h 597"/>
                <a:gd name="T2" fmla="*/ 411 w 423"/>
                <a:gd name="T3" fmla="*/ 0 h 597"/>
                <a:gd name="T4" fmla="*/ 411 w 423"/>
                <a:gd name="T5" fmla="*/ 0 h 597"/>
                <a:gd name="T6" fmla="*/ 411 w 423"/>
                <a:gd name="T7" fmla="*/ 0 h 597"/>
                <a:gd name="T8" fmla="*/ 411 w 423"/>
                <a:gd name="T9" fmla="*/ 581 h 597"/>
                <a:gd name="T10" fmla="*/ 411 w 423"/>
                <a:gd name="T11" fmla="*/ 584 h 597"/>
                <a:gd name="T12" fmla="*/ 411 w 423"/>
                <a:gd name="T13" fmla="*/ 584 h 597"/>
                <a:gd name="T14" fmla="*/ 407 w 423"/>
                <a:gd name="T15" fmla="*/ 584 h 597"/>
                <a:gd name="T16" fmla="*/ 407 w 423"/>
                <a:gd name="T17" fmla="*/ 581 h 597"/>
                <a:gd name="T18" fmla="*/ 407 w 423"/>
                <a:gd name="T19" fmla="*/ 0 h 597"/>
                <a:gd name="T20" fmla="*/ 411 w 423"/>
                <a:gd name="T21" fmla="*/ 3 h 597"/>
                <a:gd name="T22" fmla="*/ 0 w 423"/>
                <a:gd name="T23" fmla="*/ 3 h 597"/>
                <a:gd name="T24" fmla="*/ 0 w 423"/>
                <a:gd name="T25" fmla="*/ 3 h 597"/>
                <a:gd name="T26" fmla="*/ 0 w 423"/>
                <a:gd name="T27" fmla="*/ 0 h 597"/>
                <a:gd name="T28" fmla="*/ 0 w 423"/>
                <a:gd name="T29" fmla="*/ 0 h 597"/>
                <a:gd name="T30" fmla="*/ 0 w 423"/>
                <a:gd name="T31" fmla="*/ 0 h 597"/>
                <a:gd name="T32" fmla="*/ 0 w 423"/>
                <a:gd name="T33" fmla="*/ 0 h 597"/>
                <a:gd name="T34" fmla="*/ 423 w 423"/>
                <a:gd name="T35" fmla="*/ 571 h 597"/>
                <a:gd name="T36" fmla="*/ 411 w 423"/>
                <a:gd name="T37" fmla="*/ 597 h 597"/>
                <a:gd name="T38" fmla="*/ 398 w 423"/>
                <a:gd name="T39" fmla="*/ 571 h 597"/>
                <a:gd name="T40" fmla="*/ 423 w 423"/>
                <a:gd name="T41" fmla="*/ 571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3" h="597">
                  <a:moveTo>
                    <a:pt x="0" y="0"/>
                  </a:moveTo>
                  <a:lnTo>
                    <a:pt x="411" y="0"/>
                  </a:lnTo>
                  <a:lnTo>
                    <a:pt x="411" y="0"/>
                  </a:lnTo>
                  <a:lnTo>
                    <a:pt x="411" y="0"/>
                  </a:lnTo>
                  <a:lnTo>
                    <a:pt x="411" y="581"/>
                  </a:lnTo>
                  <a:lnTo>
                    <a:pt x="411" y="584"/>
                  </a:lnTo>
                  <a:lnTo>
                    <a:pt x="411" y="584"/>
                  </a:lnTo>
                  <a:lnTo>
                    <a:pt x="407" y="584"/>
                  </a:lnTo>
                  <a:lnTo>
                    <a:pt x="407" y="581"/>
                  </a:lnTo>
                  <a:lnTo>
                    <a:pt x="407" y="0"/>
                  </a:lnTo>
                  <a:lnTo>
                    <a:pt x="41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423" y="571"/>
                  </a:moveTo>
                  <a:lnTo>
                    <a:pt x="411" y="597"/>
                  </a:lnTo>
                  <a:lnTo>
                    <a:pt x="398" y="571"/>
                  </a:lnTo>
                  <a:lnTo>
                    <a:pt x="423" y="571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36"/>
            <p:cNvSpPr>
              <a:spLocks noChangeArrowheads="1"/>
            </p:cNvSpPr>
            <p:nvPr/>
          </p:nvSpPr>
          <p:spPr bwMode="auto">
            <a:xfrm>
              <a:off x="7059613" y="1422400"/>
              <a:ext cx="228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no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Rectangle 37"/>
            <p:cNvSpPr>
              <a:spLocks noChangeArrowheads="1"/>
            </p:cNvSpPr>
            <p:nvPr/>
          </p:nvSpPr>
          <p:spPr bwMode="auto">
            <a:xfrm>
              <a:off x="6546331" y="1763713"/>
              <a:ext cx="3048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yes</a:t>
              </a: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Rectangle 38"/>
            <p:cNvSpPr>
              <a:spLocks noChangeArrowheads="1"/>
            </p:cNvSpPr>
            <p:nvPr/>
          </p:nvSpPr>
          <p:spPr bwMode="auto">
            <a:xfrm>
              <a:off x="6005513" y="3103563"/>
              <a:ext cx="962025" cy="304800"/>
            </a:xfrm>
            <a:prstGeom prst="rect">
              <a:avLst/>
            </a:prstGeom>
            <a:solidFill>
              <a:srgbClr val="BB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39"/>
            <p:cNvSpPr>
              <a:spLocks noChangeArrowheads="1"/>
            </p:cNvSpPr>
            <p:nvPr/>
          </p:nvSpPr>
          <p:spPr bwMode="auto">
            <a:xfrm>
              <a:off x="6005513" y="3103563"/>
              <a:ext cx="962025" cy="304800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40"/>
            <p:cNvSpPr>
              <a:spLocks noChangeArrowheads="1"/>
            </p:cNvSpPr>
            <p:nvPr/>
          </p:nvSpPr>
          <p:spPr bwMode="auto">
            <a:xfrm>
              <a:off x="6376988" y="3205163"/>
              <a:ext cx="3048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i++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Freeform 41"/>
            <p:cNvSpPr>
              <a:spLocks noEditPoints="1"/>
            </p:cNvSpPr>
            <p:nvPr/>
          </p:nvSpPr>
          <p:spPr bwMode="auto">
            <a:xfrm>
              <a:off x="6464301" y="2863850"/>
              <a:ext cx="39688" cy="239713"/>
            </a:xfrm>
            <a:custGeom>
              <a:avLst/>
              <a:gdLst>
                <a:gd name="T0" fmla="*/ 13 w 25"/>
                <a:gd name="T1" fmla="*/ 3 h 151"/>
                <a:gd name="T2" fmla="*/ 16 w 25"/>
                <a:gd name="T3" fmla="*/ 135 h 151"/>
                <a:gd name="T4" fmla="*/ 16 w 25"/>
                <a:gd name="T5" fmla="*/ 138 h 151"/>
                <a:gd name="T6" fmla="*/ 16 w 25"/>
                <a:gd name="T7" fmla="*/ 138 h 151"/>
                <a:gd name="T8" fmla="*/ 13 w 25"/>
                <a:gd name="T9" fmla="*/ 138 h 151"/>
                <a:gd name="T10" fmla="*/ 13 w 25"/>
                <a:gd name="T11" fmla="*/ 135 h 151"/>
                <a:gd name="T12" fmla="*/ 6 w 25"/>
                <a:gd name="T13" fmla="*/ 3 h 151"/>
                <a:gd name="T14" fmla="*/ 9 w 25"/>
                <a:gd name="T15" fmla="*/ 3 h 151"/>
                <a:gd name="T16" fmla="*/ 9 w 25"/>
                <a:gd name="T17" fmla="*/ 0 h 151"/>
                <a:gd name="T18" fmla="*/ 13 w 25"/>
                <a:gd name="T19" fmla="*/ 3 h 151"/>
                <a:gd name="T20" fmla="*/ 13 w 25"/>
                <a:gd name="T21" fmla="*/ 3 h 151"/>
                <a:gd name="T22" fmla="*/ 13 w 25"/>
                <a:gd name="T23" fmla="*/ 3 h 151"/>
                <a:gd name="T24" fmla="*/ 25 w 25"/>
                <a:gd name="T25" fmla="*/ 122 h 151"/>
                <a:gd name="T26" fmla="*/ 16 w 25"/>
                <a:gd name="T27" fmla="*/ 151 h 151"/>
                <a:gd name="T28" fmla="*/ 0 w 25"/>
                <a:gd name="T29" fmla="*/ 125 h 151"/>
                <a:gd name="T30" fmla="*/ 25 w 25"/>
                <a:gd name="T31" fmla="*/ 12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151">
                  <a:moveTo>
                    <a:pt x="13" y="3"/>
                  </a:moveTo>
                  <a:lnTo>
                    <a:pt x="16" y="135"/>
                  </a:lnTo>
                  <a:lnTo>
                    <a:pt x="16" y="138"/>
                  </a:lnTo>
                  <a:lnTo>
                    <a:pt x="16" y="138"/>
                  </a:lnTo>
                  <a:lnTo>
                    <a:pt x="13" y="138"/>
                  </a:lnTo>
                  <a:lnTo>
                    <a:pt x="13" y="135"/>
                  </a:lnTo>
                  <a:lnTo>
                    <a:pt x="6" y="3"/>
                  </a:lnTo>
                  <a:lnTo>
                    <a:pt x="9" y="3"/>
                  </a:lnTo>
                  <a:lnTo>
                    <a:pt x="9" y="0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close/>
                  <a:moveTo>
                    <a:pt x="25" y="122"/>
                  </a:moveTo>
                  <a:lnTo>
                    <a:pt x="16" y="151"/>
                  </a:lnTo>
                  <a:lnTo>
                    <a:pt x="0" y="125"/>
                  </a:lnTo>
                  <a:lnTo>
                    <a:pt x="25" y="122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42"/>
            <p:cNvSpPr>
              <a:spLocks noChangeArrowheads="1"/>
            </p:cNvSpPr>
            <p:nvPr/>
          </p:nvSpPr>
          <p:spPr bwMode="auto">
            <a:xfrm>
              <a:off x="5868988" y="2222500"/>
              <a:ext cx="228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no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Freeform 43"/>
            <p:cNvSpPr>
              <a:spLocks noEditPoints="1"/>
            </p:cNvSpPr>
            <p:nvPr/>
          </p:nvSpPr>
          <p:spPr bwMode="auto">
            <a:xfrm>
              <a:off x="5746751" y="1203325"/>
              <a:ext cx="752475" cy="2333625"/>
            </a:xfrm>
            <a:custGeom>
              <a:avLst/>
              <a:gdLst>
                <a:gd name="T0" fmla="*/ 545 w 551"/>
                <a:gd name="T1" fmla="*/ 1389 h 1470"/>
                <a:gd name="T2" fmla="*/ 545 w 551"/>
                <a:gd name="T3" fmla="*/ 1466 h 1470"/>
                <a:gd name="T4" fmla="*/ 545 w 551"/>
                <a:gd name="T5" fmla="*/ 1466 h 1470"/>
                <a:gd name="T6" fmla="*/ 545 w 551"/>
                <a:gd name="T7" fmla="*/ 1470 h 1470"/>
                <a:gd name="T8" fmla="*/ 0 w 551"/>
                <a:gd name="T9" fmla="*/ 1470 h 1470"/>
                <a:gd name="T10" fmla="*/ 0 w 551"/>
                <a:gd name="T11" fmla="*/ 1466 h 1470"/>
                <a:gd name="T12" fmla="*/ 0 w 551"/>
                <a:gd name="T13" fmla="*/ 1466 h 1470"/>
                <a:gd name="T14" fmla="*/ 0 w 551"/>
                <a:gd name="T15" fmla="*/ 3 h 1470"/>
                <a:gd name="T16" fmla="*/ 0 w 551"/>
                <a:gd name="T17" fmla="*/ 0 h 1470"/>
                <a:gd name="T18" fmla="*/ 0 w 551"/>
                <a:gd name="T19" fmla="*/ 0 h 1470"/>
                <a:gd name="T20" fmla="*/ 538 w 551"/>
                <a:gd name="T21" fmla="*/ 0 h 1470"/>
                <a:gd name="T22" fmla="*/ 542 w 551"/>
                <a:gd name="T23" fmla="*/ 0 h 1470"/>
                <a:gd name="T24" fmla="*/ 542 w 551"/>
                <a:gd name="T25" fmla="*/ 3 h 1470"/>
                <a:gd name="T26" fmla="*/ 542 w 551"/>
                <a:gd name="T27" fmla="*/ 64 h 1470"/>
                <a:gd name="T28" fmla="*/ 542 w 551"/>
                <a:gd name="T29" fmla="*/ 67 h 1470"/>
                <a:gd name="T30" fmla="*/ 538 w 551"/>
                <a:gd name="T31" fmla="*/ 67 h 1470"/>
                <a:gd name="T32" fmla="*/ 538 w 551"/>
                <a:gd name="T33" fmla="*/ 67 h 1470"/>
                <a:gd name="T34" fmla="*/ 538 w 551"/>
                <a:gd name="T35" fmla="*/ 64 h 1470"/>
                <a:gd name="T36" fmla="*/ 538 w 551"/>
                <a:gd name="T37" fmla="*/ 3 h 1470"/>
                <a:gd name="T38" fmla="*/ 538 w 551"/>
                <a:gd name="T39" fmla="*/ 3 h 1470"/>
                <a:gd name="T40" fmla="*/ 0 w 551"/>
                <a:gd name="T41" fmla="*/ 3 h 1470"/>
                <a:gd name="T42" fmla="*/ 3 w 551"/>
                <a:gd name="T43" fmla="*/ 3 h 1470"/>
                <a:gd name="T44" fmla="*/ 3 w 551"/>
                <a:gd name="T45" fmla="*/ 1466 h 1470"/>
                <a:gd name="T46" fmla="*/ 0 w 551"/>
                <a:gd name="T47" fmla="*/ 1463 h 1470"/>
                <a:gd name="T48" fmla="*/ 545 w 551"/>
                <a:gd name="T49" fmla="*/ 1463 h 1470"/>
                <a:gd name="T50" fmla="*/ 542 w 551"/>
                <a:gd name="T51" fmla="*/ 1466 h 1470"/>
                <a:gd name="T52" fmla="*/ 542 w 551"/>
                <a:gd name="T53" fmla="*/ 1389 h 1470"/>
                <a:gd name="T54" fmla="*/ 542 w 551"/>
                <a:gd name="T55" fmla="*/ 1386 h 1470"/>
                <a:gd name="T56" fmla="*/ 545 w 551"/>
                <a:gd name="T57" fmla="*/ 1386 h 1470"/>
                <a:gd name="T58" fmla="*/ 545 w 551"/>
                <a:gd name="T59" fmla="*/ 1386 h 1470"/>
                <a:gd name="T60" fmla="*/ 545 w 551"/>
                <a:gd name="T61" fmla="*/ 1389 h 1470"/>
                <a:gd name="T62" fmla="*/ 545 w 551"/>
                <a:gd name="T63" fmla="*/ 1389 h 1470"/>
                <a:gd name="T64" fmla="*/ 551 w 551"/>
                <a:gd name="T65" fmla="*/ 55 h 1470"/>
                <a:gd name="T66" fmla="*/ 538 w 551"/>
                <a:gd name="T67" fmla="*/ 80 h 1470"/>
                <a:gd name="T68" fmla="*/ 526 w 551"/>
                <a:gd name="T69" fmla="*/ 55 h 1470"/>
                <a:gd name="T70" fmla="*/ 551 w 551"/>
                <a:gd name="T71" fmla="*/ 55 h 1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1" h="1470">
                  <a:moveTo>
                    <a:pt x="545" y="1389"/>
                  </a:moveTo>
                  <a:lnTo>
                    <a:pt x="545" y="1466"/>
                  </a:lnTo>
                  <a:lnTo>
                    <a:pt x="545" y="1466"/>
                  </a:lnTo>
                  <a:lnTo>
                    <a:pt x="545" y="1470"/>
                  </a:lnTo>
                  <a:lnTo>
                    <a:pt x="0" y="1470"/>
                  </a:lnTo>
                  <a:lnTo>
                    <a:pt x="0" y="1466"/>
                  </a:lnTo>
                  <a:lnTo>
                    <a:pt x="0" y="146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538" y="0"/>
                  </a:lnTo>
                  <a:lnTo>
                    <a:pt x="542" y="0"/>
                  </a:lnTo>
                  <a:lnTo>
                    <a:pt x="542" y="3"/>
                  </a:lnTo>
                  <a:lnTo>
                    <a:pt x="542" y="64"/>
                  </a:lnTo>
                  <a:lnTo>
                    <a:pt x="542" y="67"/>
                  </a:lnTo>
                  <a:lnTo>
                    <a:pt x="538" y="67"/>
                  </a:lnTo>
                  <a:lnTo>
                    <a:pt x="538" y="67"/>
                  </a:lnTo>
                  <a:lnTo>
                    <a:pt x="538" y="64"/>
                  </a:lnTo>
                  <a:lnTo>
                    <a:pt x="538" y="3"/>
                  </a:lnTo>
                  <a:lnTo>
                    <a:pt x="538" y="3"/>
                  </a:lnTo>
                  <a:lnTo>
                    <a:pt x="0" y="3"/>
                  </a:lnTo>
                  <a:lnTo>
                    <a:pt x="3" y="3"/>
                  </a:lnTo>
                  <a:lnTo>
                    <a:pt x="3" y="1466"/>
                  </a:lnTo>
                  <a:lnTo>
                    <a:pt x="0" y="1463"/>
                  </a:lnTo>
                  <a:lnTo>
                    <a:pt x="545" y="1463"/>
                  </a:lnTo>
                  <a:lnTo>
                    <a:pt x="542" y="1466"/>
                  </a:lnTo>
                  <a:lnTo>
                    <a:pt x="542" y="1389"/>
                  </a:lnTo>
                  <a:lnTo>
                    <a:pt x="542" y="1386"/>
                  </a:lnTo>
                  <a:lnTo>
                    <a:pt x="545" y="1386"/>
                  </a:lnTo>
                  <a:lnTo>
                    <a:pt x="545" y="1386"/>
                  </a:lnTo>
                  <a:lnTo>
                    <a:pt x="545" y="1389"/>
                  </a:lnTo>
                  <a:lnTo>
                    <a:pt x="545" y="1389"/>
                  </a:lnTo>
                  <a:close/>
                  <a:moveTo>
                    <a:pt x="551" y="55"/>
                  </a:moveTo>
                  <a:lnTo>
                    <a:pt x="538" y="80"/>
                  </a:lnTo>
                  <a:lnTo>
                    <a:pt x="526" y="55"/>
                  </a:lnTo>
                  <a:lnTo>
                    <a:pt x="551" y="55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Rectangle 44"/>
            <p:cNvSpPr>
              <a:spLocks noChangeArrowheads="1"/>
            </p:cNvSpPr>
            <p:nvPr/>
          </p:nvSpPr>
          <p:spPr bwMode="auto">
            <a:xfrm>
              <a:off x="6561138" y="2379663"/>
              <a:ext cx="3048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anose="020B0609040504020204" pitchFamily="49" charset="0"/>
                </a:rPr>
                <a:t>yes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73" name="직선 화살표 연결선 72"/>
            <p:cNvCxnSpPr/>
            <p:nvPr/>
          </p:nvCxnSpPr>
          <p:spPr>
            <a:xfrm>
              <a:off x="6270495" y="1207506"/>
              <a:ext cx="2160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직사각형 73"/>
          <p:cNvSpPr/>
          <p:nvPr/>
        </p:nvSpPr>
        <p:spPr>
          <a:xfrm>
            <a:off x="6096419" y="1933706"/>
            <a:ext cx="1521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0066FF"/>
                </a:solidFill>
              </a:rPr>
              <a:t>2. </a:t>
            </a:r>
            <a:r>
              <a:rPr lang="ko-KR" altLang="en-US" sz="1400" b="1" dirty="0" smtClean="0">
                <a:solidFill>
                  <a:srgbClr val="0066FF"/>
                </a:solidFill>
              </a:rPr>
              <a:t>흐름도로 </a:t>
            </a:r>
            <a:r>
              <a:rPr lang="ko-KR" altLang="en-US" sz="1400" b="1" dirty="0">
                <a:solidFill>
                  <a:srgbClr val="0066FF"/>
                </a:solidFill>
              </a:rPr>
              <a:t>표현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879627" y="2426380"/>
            <a:ext cx="612224" cy="18767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2421694" y="3185549"/>
            <a:ext cx="350056" cy="146685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사각형 설명선 75"/>
          <p:cNvSpPr/>
          <p:nvPr/>
        </p:nvSpPr>
        <p:spPr>
          <a:xfrm>
            <a:off x="5647022" y="1706097"/>
            <a:ext cx="2813518" cy="3948481"/>
          </a:xfrm>
          <a:prstGeom prst="wedgeRoundRectCallout">
            <a:avLst>
              <a:gd name="adj1" fmla="val -86368"/>
              <a:gd name="adj2" fmla="val -16595"/>
              <a:gd name="adj3" fmla="val 16667"/>
            </a:avLst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7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9337" y="337951"/>
            <a:ext cx="68159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43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947738"/>
            <a:ext cx="6769645" cy="409163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476090" y="4490480"/>
            <a:ext cx="1008140" cy="249583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3347830" y="5223560"/>
            <a:ext cx="1632574" cy="432059"/>
          </a:xfrm>
          <a:prstGeom prst="wedgeRoundRectCallout">
            <a:avLst>
              <a:gd name="adj1" fmla="val -56796"/>
              <a:gd name="adj2" fmla="val -155441"/>
              <a:gd name="adj3" fmla="val 16667"/>
            </a:avLst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numOf</a:t>
            </a:r>
            <a:r>
              <a:rPr lang="en-US" altLang="ko-KR" sz="1400" dirty="0" smtClean="0">
                <a:solidFill>
                  <a:schemeClr val="tx1"/>
                </a:solidFill>
              </a:rPr>
              <a:t>(bag, item)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4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9337" y="337951"/>
            <a:ext cx="81464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120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1557337"/>
            <a:ext cx="7791450" cy="374332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411700" y="3933070"/>
            <a:ext cx="360050" cy="27558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789968" y="4365130"/>
            <a:ext cx="1493992" cy="365964"/>
          </a:xfrm>
          <a:prstGeom prst="wedgeRoundRectCallout">
            <a:avLst>
              <a:gd name="adj1" fmla="val -59413"/>
              <a:gd name="adj2" fmla="val -90170"/>
              <a:gd name="adj3" fmla="val 16667"/>
            </a:avLst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evaluate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309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9337" y="337951"/>
            <a:ext cx="81464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135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60" y="707283"/>
            <a:ext cx="7600950" cy="573405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563860" y="1484730"/>
            <a:ext cx="504070" cy="43206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4427980" y="970008"/>
            <a:ext cx="576080" cy="432059"/>
          </a:xfrm>
          <a:prstGeom prst="wedgeRoundRectCallout">
            <a:avLst>
              <a:gd name="adj1" fmla="val -116916"/>
              <a:gd name="adj2" fmla="val 9971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{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12159" y="4329410"/>
            <a:ext cx="504070" cy="43206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876279" y="3814688"/>
            <a:ext cx="576080" cy="432059"/>
          </a:xfrm>
          <a:prstGeom prst="wedgeRoundRectCallout">
            <a:avLst>
              <a:gd name="adj1" fmla="val -116916"/>
              <a:gd name="adj2" fmla="val 9971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07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9337" y="337951"/>
            <a:ext cx="81464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137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37" y="1412720"/>
            <a:ext cx="6970568" cy="396055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835620" y="3789050"/>
            <a:ext cx="1008140" cy="249583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2987780" y="4149101"/>
            <a:ext cx="1632574" cy="360050"/>
          </a:xfrm>
          <a:prstGeom prst="wedgeRoundRectCallout">
            <a:avLst>
              <a:gd name="adj1" fmla="val -59413"/>
              <a:gd name="adj2" fmla="val -90170"/>
              <a:gd name="adj3" fmla="val 16667"/>
            </a:avLst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line :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59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9337" y="337951"/>
            <a:ext cx="81464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181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143000"/>
            <a:ext cx="7924800" cy="457200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233496" y="3590112"/>
            <a:ext cx="1224170" cy="249583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635870" y="3933071"/>
            <a:ext cx="2088290" cy="360050"/>
          </a:xfrm>
          <a:prstGeom prst="wedgeRoundRectCallout">
            <a:avLst>
              <a:gd name="adj1" fmla="val -59413"/>
              <a:gd name="adj2" fmla="val -90170"/>
              <a:gd name="adj3" fmla="val 16667"/>
            </a:avLst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self.findMaxIndex</a:t>
            </a:r>
            <a:r>
              <a:rPr lang="en-US" altLang="ko-KR" sz="1400" dirty="0" smtClean="0">
                <a:solidFill>
                  <a:schemeClr val="tx1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()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7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9337" y="337951"/>
            <a:ext cx="81464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190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1412720"/>
            <a:ext cx="8010525" cy="205740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259540" y="2780910"/>
            <a:ext cx="432060" cy="34759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907630" y="3284980"/>
            <a:ext cx="2088290" cy="501436"/>
          </a:xfrm>
          <a:prstGeom prst="wedgeRoundRectCallout">
            <a:avLst>
              <a:gd name="adj1" fmla="val -59413"/>
              <a:gd name="adj2" fmla="val -90170"/>
              <a:gd name="adj3" fmla="val 16667"/>
            </a:avLst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5.6</a:t>
            </a:r>
            <a:r>
              <a:rPr lang="ko-KR" altLang="en-US" dirty="0" smtClean="0">
                <a:solidFill>
                  <a:schemeClr val="tx1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절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90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9337" y="337951"/>
            <a:ext cx="81464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215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1214437"/>
            <a:ext cx="7372350" cy="442912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3988896" y="4581160"/>
            <a:ext cx="432060" cy="34759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636986" y="5085230"/>
            <a:ext cx="2088290" cy="501436"/>
          </a:xfrm>
          <a:prstGeom prst="wedgeRoundRectCallout">
            <a:avLst>
              <a:gd name="adj1" fmla="val -59413"/>
              <a:gd name="adj2" fmla="val -90170"/>
              <a:gd name="adj3" fmla="val 16667"/>
            </a:avLst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rear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240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5411</TotalTime>
  <Words>156</Words>
  <Application>Microsoft Office PowerPoint</Application>
  <PresentationFormat>화면 슬라이드 쇼(4:3)</PresentationFormat>
  <Paragraphs>96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HY엽서L</vt:lpstr>
      <vt:lpstr>굴림</vt:lpstr>
      <vt:lpstr>굴림체</vt:lpstr>
      <vt:lpstr>맑은 고딕</vt:lpstr>
      <vt:lpstr>Arial</vt:lpstr>
      <vt:lpstr>Consolas</vt:lpstr>
      <vt:lpstr>Lucida Console</vt:lpstr>
      <vt:lpstr>Office 테마</vt:lpstr>
      <vt:lpstr>파이썬으로 쉽게 풀어쓴 자료구조  정오표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고구려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 기본개념</dc:title>
  <dc:creator>광개토대왕</dc:creator>
  <cp:lastModifiedBy>최 영규</cp:lastModifiedBy>
  <cp:revision>245</cp:revision>
  <dcterms:created xsi:type="dcterms:W3CDTF">2004-08-30T02:18:55Z</dcterms:created>
  <dcterms:modified xsi:type="dcterms:W3CDTF">2021-07-14T06:27:50Z</dcterms:modified>
</cp:coreProperties>
</file>