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trictFirstAndLastChars="0" embedTrueTypeFonts="1" autoCompressPictures="0">
  <p:sldMasterIdLst>
    <p:sldMasterId id="2147483678" r:id="rId1"/>
  </p:sldMasterIdLst>
  <p:notesMasterIdLst>
    <p:notesMasterId r:id="rId30"/>
  </p:notesMasterIdLst>
  <p:sldIdLst>
    <p:sldId id="256" r:id="rId2"/>
    <p:sldId id="259" r:id="rId3"/>
    <p:sldId id="260" r:id="rId4"/>
    <p:sldId id="318" r:id="rId5"/>
    <p:sldId id="303" r:id="rId6"/>
    <p:sldId id="322" r:id="rId7"/>
    <p:sldId id="305" r:id="rId8"/>
    <p:sldId id="304" r:id="rId9"/>
    <p:sldId id="278" r:id="rId10"/>
    <p:sldId id="324" r:id="rId11"/>
    <p:sldId id="325" r:id="rId12"/>
    <p:sldId id="326" r:id="rId13"/>
    <p:sldId id="307" r:id="rId14"/>
    <p:sldId id="323" r:id="rId15"/>
    <p:sldId id="328" r:id="rId16"/>
    <p:sldId id="276" r:id="rId17"/>
    <p:sldId id="308" r:id="rId18"/>
    <p:sldId id="309" r:id="rId19"/>
    <p:sldId id="327" r:id="rId20"/>
    <p:sldId id="310" r:id="rId21"/>
    <p:sldId id="312" r:id="rId22"/>
    <p:sldId id="313" r:id="rId23"/>
    <p:sldId id="314" r:id="rId24"/>
    <p:sldId id="315" r:id="rId25"/>
    <p:sldId id="316" r:id="rId26"/>
    <p:sldId id="319" r:id="rId27"/>
    <p:sldId id="317" r:id="rId28"/>
    <p:sldId id="321" r:id="rId29"/>
  </p:sldIdLst>
  <p:sldSz cx="9144000" cy="5143500" type="screen16x9"/>
  <p:notesSz cx="6858000" cy="9144000"/>
  <p:embeddedFontLst>
    <p:embeddedFont>
      <p:font typeface="Cairo" panose="02020500000000000000" charset="-78"/>
      <p:regular r:id="rId31"/>
      <p:bold r:id="rId32"/>
    </p:embeddedFont>
    <p:embeddedFont>
      <p:font typeface="Damion" panose="02020500000000000000" charset="0"/>
      <p:regular r:id="rId33"/>
    </p:embeddedFont>
    <p:embeddedFont>
      <p:font typeface="Neucha" panose="02020500000000000000" charset="0"/>
      <p:regular r:id="rId34"/>
    </p:embeddedFont>
    <p:embeddedFont>
      <p:font typeface="Nunito Sans" panose="02020500000000000000"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8799BA-A8E1-4696-8DF4-E2E5780001E8}">
  <a:tblStyle styleId="{7A8799BA-A8E1-4696-8DF4-E2E5780001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佈景主題樣式 2 - 輔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7654" autoAdjust="0"/>
  </p:normalViewPr>
  <p:slideViewPr>
    <p:cSldViewPr snapToGrid="0" snapToObjects="1">
      <p:cViewPr varScale="1">
        <p:scale>
          <a:sx n="132" d="100"/>
          <a:sy n="132" d="100"/>
        </p:scale>
        <p:origin x="169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kaggle.com/datasnaek/youtube-new"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g9e7d68b94f_0_4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1" name="Google Shape;1171;g9e7d68b94f_0_4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8376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g9e7d68b94f_0_4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1" name="Google Shape;1171;g9e7d68b94f_0_4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0為星期天</a:t>
            </a:r>
            <a:endParaRPr dirty="0"/>
          </a:p>
        </p:txBody>
      </p:sp>
    </p:spTree>
    <p:extLst>
      <p:ext uri="{BB962C8B-B14F-4D97-AF65-F5344CB8AC3E}">
        <p14:creationId xmlns:p14="http://schemas.microsoft.com/office/powerpoint/2010/main" val="1165351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g9e7d68b94f_0_4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1" name="Google Shape;1171;g9e7d68b94f_0_4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902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e7d68b94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9e7d68b94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100" b="0" i="0" u="none" strike="noStrike" cap="none" dirty="0">
                <a:solidFill>
                  <a:srgbClr val="000000"/>
                </a:solidFill>
                <a:effectLst/>
                <a:latin typeface="Arial"/>
                <a:ea typeface="Arial"/>
                <a:cs typeface="Arial"/>
                <a:sym typeface="Arial"/>
              </a:rPr>
              <a:t>什麼類別的影片上熱門的次數最多</a:t>
            </a:r>
            <a:r>
              <a:rPr lang="en-US" altLang="zh-TW" sz="1100" b="0" i="0" u="none" strike="noStrike" cap="none" dirty="0">
                <a:solidFill>
                  <a:srgbClr val="000000"/>
                </a:solidFill>
                <a:effectLst/>
                <a:latin typeface="Arial"/>
                <a:ea typeface="Arial"/>
                <a:cs typeface="Arial"/>
                <a:sym typeface="Arial"/>
              </a:rPr>
              <a:t> : Entertainment</a:t>
            </a:r>
            <a:r>
              <a:rPr lang="zh-TW" altLang="zh-TW" sz="1100" b="0" i="0" u="none" strike="noStrike" cap="none" dirty="0">
                <a:solidFill>
                  <a:srgbClr val="000000"/>
                </a:solidFill>
                <a:effectLst/>
                <a:latin typeface="Arial"/>
                <a:ea typeface="Arial"/>
                <a:cs typeface="Arial"/>
                <a:sym typeface="Arial"/>
              </a:rPr>
              <a:t>、</a:t>
            </a:r>
            <a:r>
              <a:rPr lang="en-US" altLang="zh-TW" sz="1100" b="0" i="0" u="none" strike="noStrike" cap="none" dirty="0">
                <a:solidFill>
                  <a:srgbClr val="000000"/>
                </a:solidFill>
                <a:effectLst/>
                <a:latin typeface="Arial"/>
                <a:ea typeface="Arial"/>
                <a:cs typeface="Arial"/>
                <a:sym typeface="Arial"/>
              </a:rPr>
              <a:t>Music</a:t>
            </a:r>
            <a:r>
              <a:rPr lang="zh-TW" altLang="zh-TW" sz="1100" b="0" i="0" u="none" strike="noStrike" cap="none" dirty="0">
                <a:solidFill>
                  <a:srgbClr val="000000"/>
                </a:solidFill>
                <a:effectLst/>
                <a:latin typeface="Arial"/>
                <a:ea typeface="Arial"/>
                <a:cs typeface="Arial"/>
                <a:sym typeface="Arial"/>
              </a:rPr>
              <a:t>、</a:t>
            </a:r>
            <a:r>
              <a:rPr lang="en-US" altLang="zh-TW" sz="1100" b="0" i="0" u="none" strike="noStrike" cap="none" dirty="0" err="1">
                <a:solidFill>
                  <a:srgbClr val="000000"/>
                </a:solidFill>
                <a:effectLst/>
                <a:latin typeface="Arial"/>
                <a:ea typeface="Arial"/>
                <a:cs typeface="Arial"/>
                <a:sym typeface="Arial"/>
              </a:rPr>
              <a:t>Howto</a:t>
            </a:r>
            <a:r>
              <a:rPr lang="en-US" altLang="zh-TW" sz="1100" b="0" i="0" u="none" strike="noStrike" cap="none" dirty="0">
                <a:solidFill>
                  <a:srgbClr val="000000"/>
                </a:solidFill>
                <a:effectLst/>
                <a:latin typeface="Arial"/>
                <a:ea typeface="Arial"/>
                <a:cs typeface="Arial"/>
                <a:sym typeface="Arial"/>
              </a:rPr>
              <a:t> &amp; Style</a:t>
            </a:r>
            <a:r>
              <a:rPr lang="zh-TW" altLang="zh-TW" sz="1100" b="0" i="0" u="none" strike="noStrike" cap="none" dirty="0">
                <a:solidFill>
                  <a:srgbClr val="000000"/>
                </a:solidFill>
                <a:effectLst/>
                <a:latin typeface="Arial"/>
                <a:ea typeface="Arial"/>
                <a:cs typeface="Arial"/>
                <a:sym typeface="Arial"/>
              </a:rPr>
              <a:t>、</a:t>
            </a:r>
            <a:r>
              <a:rPr lang="en-US" altLang="zh-TW" sz="1100" b="0" i="0" u="none" strike="noStrike" cap="none" dirty="0">
                <a:solidFill>
                  <a:srgbClr val="000000"/>
                </a:solidFill>
                <a:effectLst/>
                <a:latin typeface="Arial"/>
                <a:ea typeface="Arial"/>
                <a:cs typeface="Arial"/>
                <a:sym typeface="Arial"/>
              </a:rPr>
              <a:t>Comedy</a:t>
            </a:r>
            <a:r>
              <a:rPr lang="zh-TW" altLang="zh-TW" sz="1100" b="0" i="0" u="none" strike="noStrike" cap="none" dirty="0">
                <a:solidFill>
                  <a:srgbClr val="000000"/>
                </a:solidFill>
                <a:effectLst/>
                <a:latin typeface="Arial"/>
                <a:ea typeface="Arial"/>
                <a:cs typeface="Arial"/>
                <a:sym typeface="Arial"/>
              </a:rPr>
              <a:t>、</a:t>
            </a:r>
            <a:r>
              <a:rPr lang="en-US" altLang="zh-TW" sz="1100" b="0" i="0" u="none" strike="noStrike" cap="none" dirty="0">
                <a:solidFill>
                  <a:srgbClr val="000000"/>
                </a:solidFill>
                <a:effectLst/>
                <a:latin typeface="Arial"/>
                <a:ea typeface="Arial"/>
                <a:cs typeface="Arial"/>
                <a:sym typeface="Arial"/>
              </a:rPr>
              <a:t>People &amp; Blogs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TW" sz="1100" b="0" i="0" u="none" strike="noStrike" cap="none" dirty="0">
                <a:solidFill>
                  <a:srgbClr val="000000"/>
                </a:solidFill>
                <a:effectLst/>
                <a:latin typeface="Arial"/>
                <a:ea typeface="Arial"/>
                <a:cs typeface="Arial"/>
                <a:sym typeface="Arial"/>
              </a:rPr>
              <a:t> (Entertainment </a:t>
            </a:r>
            <a:r>
              <a:rPr lang="zh-TW" altLang="zh-TW" sz="1100" b="0" i="0" u="none" strike="noStrike" cap="none" dirty="0">
                <a:solidFill>
                  <a:srgbClr val="000000"/>
                </a:solidFill>
                <a:effectLst/>
                <a:latin typeface="Arial"/>
                <a:ea typeface="Arial"/>
                <a:cs typeface="Arial"/>
                <a:sym typeface="Arial"/>
              </a:rPr>
              <a:t>上發燒影片最多次，且差距很大，娛樂是觀眾接受度最高且熱度最高的類別</a:t>
            </a:r>
            <a:r>
              <a:rPr lang="en-US" altLang="zh-TW" sz="1100" b="0" i="0" u="none" strike="noStrike" cap="none" dirty="0">
                <a:solidFill>
                  <a:srgbClr val="000000"/>
                </a:solidFill>
                <a:effectLst/>
                <a:latin typeface="Arial"/>
                <a:ea typeface="Arial"/>
                <a:cs typeface="Arial"/>
                <a:sym typeface="Arial"/>
              </a:rPr>
              <a:t>)</a:t>
            </a:r>
            <a:endParaRPr lang="zh-TW" altLang="zh-TW"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08348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a4839cc54e_0_1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a4839cc54e_0_1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zh-CN" altLang="en-US" dirty="0"/>
              <a:t>前</a:t>
            </a:r>
            <a:r>
              <a:rPr lang="en-US" altLang="zh-CN" dirty="0"/>
              <a:t>10</a:t>
            </a:r>
            <a:r>
              <a:rPr lang="zh-CN" altLang="en-US" dirty="0"/>
              <a:t>名觀看數的影片娛樂與音樂比例為</a:t>
            </a:r>
            <a:r>
              <a:rPr lang="en-US" altLang="zh-CN" dirty="0"/>
              <a:t>2:8</a:t>
            </a:r>
          </a:p>
        </p:txBody>
      </p:sp>
    </p:spTree>
    <p:extLst>
      <p:ext uri="{BB962C8B-B14F-4D97-AF65-F5344CB8AC3E}">
        <p14:creationId xmlns:p14="http://schemas.microsoft.com/office/powerpoint/2010/main" val="4091322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a4839cc54e_0_1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a4839cc54e_0_1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zh-CN" altLang="en-US" dirty="0"/>
              <a:t>在</a:t>
            </a:r>
            <a:r>
              <a:rPr lang="en-US" altLang="zh-CN" dirty="0"/>
              <a:t>2018-06</a:t>
            </a:r>
            <a:r>
              <a:rPr lang="zh-CN" altLang="en-US" dirty="0"/>
              <a:t>各個種類觀看數都下滑，只有</a:t>
            </a:r>
            <a:r>
              <a:rPr lang="en-US" altLang="zh-CN" dirty="0"/>
              <a:t>gaming</a:t>
            </a:r>
            <a:r>
              <a:rPr lang="zh-CN" altLang="en-US" dirty="0"/>
              <a:t>和</a:t>
            </a:r>
            <a:r>
              <a:rPr lang="en-US" altLang="zh-CN" dirty="0"/>
              <a:t> travel </a:t>
            </a:r>
            <a:r>
              <a:rPr lang="zh-CN" altLang="en-US" dirty="0"/>
              <a:t>＆</a:t>
            </a:r>
            <a:r>
              <a:rPr lang="en-US" altLang="zh-CN" dirty="0"/>
              <a:t>Event</a:t>
            </a:r>
            <a:r>
              <a:rPr lang="zh-CN" altLang="en-US" dirty="0"/>
              <a:t>兩個種類些許上升，推論這兩個類別較有淺力</a:t>
            </a:r>
            <a:endParaRPr lang="en-US" altLang="zh-CN" dirty="0"/>
          </a:p>
        </p:txBody>
      </p:sp>
    </p:spTree>
    <p:extLst>
      <p:ext uri="{BB962C8B-B14F-4D97-AF65-F5344CB8AC3E}">
        <p14:creationId xmlns:p14="http://schemas.microsoft.com/office/powerpoint/2010/main" val="3589036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a4839cc54e_0_1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a4839cc54e_0_1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369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a1cb3546f5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a1cb3546f5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100" b="0" i="0" u="none" strike="noStrike" cap="none" dirty="0">
                <a:solidFill>
                  <a:srgbClr val="000000"/>
                </a:solidFill>
                <a:effectLst/>
                <a:latin typeface="Arial"/>
                <a:ea typeface="Arial"/>
                <a:cs typeface="Arial"/>
                <a:sym typeface="Arial"/>
              </a:rPr>
              <a:t>什麼類別的影片總觀看數最多</a:t>
            </a:r>
            <a:r>
              <a:rPr lang="en-US" altLang="zh-TW" sz="1100" b="0" i="0" u="none" strike="noStrike" cap="none" dirty="0">
                <a:solidFill>
                  <a:srgbClr val="000000"/>
                </a:solidFill>
                <a:effectLst/>
                <a:latin typeface="Arial"/>
                <a:ea typeface="Arial"/>
                <a:cs typeface="Arial"/>
                <a:sym typeface="Arial"/>
              </a:rPr>
              <a:t> : Music</a:t>
            </a:r>
            <a:r>
              <a:rPr lang="zh-TW" altLang="zh-TW" sz="1100" b="0" i="0" u="none" strike="noStrike" cap="none" dirty="0">
                <a:solidFill>
                  <a:srgbClr val="000000"/>
                </a:solidFill>
                <a:effectLst/>
                <a:latin typeface="Arial"/>
                <a:ea typeface="Arial"/>
                <a:cs typeface="Arial"/>
                <a:sym typeface="Arial"/>
              </a:rPr>
              <a:t>、</a:t>
            </a:r>
            <a:r>
              <a:rPr lang="en-US" altLang="zh-TW" sz="1100" b="0" i="0" u="none" strike="noStrike" cap="none" dirty="0">
                <a:solidFill>
                  <a:srgbClr val="000000"/>
                </a:solidFill>
                <a:effectLst/>
                <a:latin typeface="Arial"/>
                <a:ea typeface="Arial"/>
                <a:cs typeface="Arial"/>
                <a:sym typeface="Arial"/>
              </a:rPr>
              <a:t>Film &amp; Animation</a:t>
            </a:r>
            <a:r>
              <a:rPr lang="zh-TW" altLang="zh-TW" sz="1100" b="0" i="0" u="none" strike="noStrike" cap="none" dirty="0">
                <a:solidFill>
                  <a:srgbClr val="000000"/>
                </a:solidFill>
                <a:effectLst/>
                <a:latin typeface="Arial"/>
                <a:ea typeface="Arial"/>
                <a:cs typeface="Arial"/>
                <a:sym typeface="Arial"/>
              </a:rPr>
              <a:t>、</a:t>
            </a:r>
            <a:r>
              <a:rPr lang="en-US" altLang="zh-TW" sz="1100" b="0" i="0" u="none" strike="noStrike" cap="none" dirty="0">
                <a:solidFill>
                  <a:srgbClr val="000000"/>
                </a:solidFill>
                <a:effectLst/>
                <a:latin typeface="Arial"/>
                <a:ea typeface="Arial"/>
                <a:cs typeface="Arial"/>
                <a:sym typeface="Arial"/>
              </a:rPr>
              <a:t>Gaming</a:t>
            </a:r>
            <a:r>
              <a:rPr lang="zh-TW" altLang="zh-TW" sz="1100" b="0" i="0" u="none" strike="noStrike" cap="none" dirty="0">
                <a:solidFill>
                  <a:srgbClr val="000000"/>
                </a:solidFill>
                <a:effectLst/>
                <a:latin typeface="Arial"/>
                <a:ea typeface="Arial"/>
                <a:cs typeface="Arial"/>
                <a:sym typeface="Arial"/>
              </a:rPr>
              <a:t>、</a:t>
            </a:r>
            <a:r>
              <a:rPr lang="en-US" altLang="zh-TW" sz="1100" b="0" i="0" u="none" strike="noStrike" cap="none" dirty="0">
                <a:solidFill>
                  <a:srgbClr val="000000"/>
                </a:solidFill>
                <a:effectLst/>
                <a:latin typeface="Arial"/>
                <a:ea typeface="Arial"/>
                <a:cs typeface="Arial"/>
                <a:sym typeface="Arial"/>
              </a:rPr>
              <a:t>Nonprofits &amp; Activism</a:t>
            </a:r>
            <a:r>
              <a:rPr lang="zh-TW" altLang="zh-TW" sz="1100" b="0" i="0" u="none" strike="noStrike" cap="none" dirty="0">
                <a:solidFill>
                  <a:srgbClr val="000000"/>
                </a:solidFill>
                <a:effectLst/>
                <a:latin typeface="Arial"/>
                <a:ea typeface="Arial"/>
                <a:cs typeface="Arial"/>
                <a:sym typeface="Arial"/>
              </a:rPr>
              <a:t>、</a:t>
            </a:r>
            <a:r>
              <a:rPr lang="en-US" altLang="zh-TW" sz="1100" b="0" i="0" u="none" strike="noStrike" cap="none" dirty="0">
                <a:solidFill>
                  <a:srgbClr val="000000"/>
                </a:solidFill>
                <a:effectLst/>
                <a:latin typeface="Arial"/>
                <a:ea typeface="Arial"/>
                <a:cs typeface="Arial"/>
                <a:sym typeface="Arial"/>
              </a:rPr>
              <a:t>Entertainment</a:t>
            </a:r>
            <a:endParaRPr lang="zh-TW" altLang="zh-TW"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65200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9e7d68b94f_0_1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9e7d68b94f_0_1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zh-TW" altLang="zh-TW" sz="1100" b="0" i="0" u="none" strike="noStrike" cap="none" dirty="0">
                <a:solidFill>
                  <a:srgbClr val="000000"/>
                </a:solidFill>
                <a:effectLst/>
                <a:latin typeface="Arial"/>
                <a:ea typeface="Arial"/>
                <a:cs typeface="Arial"/>
                <a:sym typeface="Arial"/>
              </a:rPr>
              <a:t>什麼類型的影片觀眾參與度最高</a:t>
            </a:r>
            <a:r>
              <a:rPr lang="en-US" altLang="zh-TW" sz="1100" b="0" i="0" u="none" strike="noStrike" cap="none" dirty="0">
                <a:solidFill>
                  <a:srgbClr val="000000"/>
                </a:solidFill>
                <a:effectLst/>
                <a:latin typeface="Arial"/>
                <a:ea typeface="Arial"/>
                <a:cs typeface="Arial"/>
                <a:sym typeface="Arial"/>
              </a:rPr>
              <a:t> : Nonprofits &amp; Activism</a:t>
            </a:r>
            <a:r>
              <a:rPr lang="zh-TW" altLang="zh-TW" sz="1100" b="0" i="0" u="none" strike="noStrike" cap="none" dirty="0">
                <a:solidFill>
                  <a:srgbClr val="000000"/>
                </a:solidFill>
                <a:effectLst/>
                <a:latin typeface="Arial"/>
                <a:ea typeface="Arial"/>
                <a:cs typeface="Arial"/>
                <a:sym typeface="Arial"/>
              </a:rPr>
              <a:t>、</a:t>
            </a:r>
            <a:r>
              <a:rPr lang="en-US" altLang="zh-TW" sz="1100" b="0" i="0" u="none" strike="noStrike" cap="none" dirty="0">
                <a:solidFill>
                  <a:srgbClr val="000000"/>
                </a:solidFill>
                <a:effectLst/>
                <a:latin typeface="Arial"/>
                <a:ea typeface="Arial"/>
                <a:cs typeface="Arial"/>
                <a:sym typeface="Arial"/>
              </a:rPr>
              <a:t>Music</a:t>
            </a:r>
            <a:r>
              <a:rPr lang="zh-TW" altLang="zh-TW" sz="1100" b="0" i="0" u="none" strike="noStrike" cap="none" dirty="0">
                <a:solidFill>
                  <a:srgbClr val="000000"/>
                </a:solidFill>
                <a:effectLst/>
                <a:latin typeface="Arial"/>
                <a:ea typeface="Arial"/>
                <a:cs typeface="Arial"/>
                <a:sym typeface="Arial"/>
              </a:rPr>
              <a:t>、</a:t>
            </a:r>
            <a:r>
              <a:rPr lang="en-US" altLang="zh-TW" sz="1100" b="0" i="0" u="none" strike="noStrike" cap="none" dirty="0">
                <a:solidFill>
                  <a:srgbClr val="000000"/>
                </a:solidFill>
                <a:effectLst/>
                <a:latin typeface="Arial"/>
                <a:ea typeface="Arial"/>
                <a:cs typeface="Arial"/>
                <a:sym typeface="Arial"/>
              </a:rPr>
              <a:t>Gaming</a:t>
            </a:r>
            <a:r>
              <a:rPr lang="zh-TW" altLang="zh-TW" sz="1100" b="0" i="0" u="none" strike="noStrike" cap="none" dirty="0">
                <a:solidFill>
                  <a:srgbClr val="000000"/>
                </a:solidFill>
                <a:effectLst/>
                <a:latin typeface="Arial"/>
                <a:ea typeface="Arial"/>
                <a:cs typeface="Arial"/>
                <a:sym typeface="Arial"/>
              </a:rPr>
              <a:t>、</a:t>
            </a:r>
            <a:r>
              <a:rPr lang="en-US" altLang="zh-TW" sz="1100" b="0" i="0" u="none" strike="noStrike" cap="none" dirty="0">
                <a:solidFill>
                  <a:srgbClr val="000000"/>
                </a:solidFill>
                <a:effectLst/>
                <a:latin typeface="Arial"/>
                <a:ea typeface="Arial"/>
                <a:cs typeface="Arial"/>
                <a:sym typeface="Arial"/>
              </a:rPr>
              <a:t>Comedy</a:t>
            </a:r>
            <a:r>
              <a:rPr lang="zh-TW" altLang="zh-TW" sz="1100" b="0" i="0" u="none" strike="noStrike" cap="none" dirty="0">
                <a:solidFill>
                  <a:srgbClr val="000000"/>
                </a:solidFill>
                <a:effectLst/>
                <a:latin typeface="Arial"/>
                <a:ea typeface="Arial"/>
                <a:cs typeface="Arial"/>
                <a:sym typeface="Arial"/>
              </a:rPr>
              <a:t>、</a:t>
            </a:r>
            <a:r>
              <a:rPr lang="en-US" altLang="zh-TW" sz="1100" b="0" i="0" u="none" strike="noStrike" cap="none" dirty="0">
                <a:solidFill>
                  <a:srgbClr val="000000"/>
                </a:solidFill>
                <a:effectLst/>
                <a:latin typeface="Arial"/>
                <a:ea typeface="Arial"/>
                <a:cs typeface="Arial"/>
                <a:sym typeface="Arial"/>
              </a:rPr>
              <a:t>Film &amp; Animation</a:t>
            </a:r>
            <a:endParaRPr lang="zh-TW" altLang="zh-TW" sz="1100" b="0" i="0" u="none" strike="noStrike" cap="none" dirty="0">
              <a:solidFill>
                <a:srgbClr val="000000"/>
              </a:solidFill>
              <a:effectLst/>
              <a:latin typeface="Arial"/>
              <a:ea typeface="Arial"/>
              <a:cs typeface="Arial"/>
              <a:sym typeface="Arial"/>
            </a:endParaRPr>
          </a:p>
          <a:p>
            <a:r>
              <a:rPr lang="en-US" altLang="zh-TW" sz="1100" b="0" i="0" u="none" strike="noStrike" cap="none" dirty="0">
                <a:solidFill>
                  <a:srgbClr val="000000"/>
                </a:solidFill>
                <a:effectLst/>
                <a:latin typeface="Arial"/>
                <a:ea typeface="Arial"/>
                <a:cs typeface="Arial"/>
                <a:sym typeface="Arial"/>
              </a:rPr>
              <a:t>(</a:t>
            </a:r>
            <a:r>
              <a:rPr lang="zh-TW" altLang="zh-TW" sz="1100" b="0" i="0" u="none" strike="noStrike" cap="none" dirty="0">
                <a:solidFill>
                  <a:srgbClr val="000000"/>
                </a:solidFill>
                <a:effectLst/>
                <a:latin typeface="Arial"/>
                <a:ea typeface="Arial"/>
                <a:cs typeface="Arial"/>
                <a:sym typeface="Arial"/>
              </a:rPr>
              <a:t>參與度的定義為：</a:t>
            </a:r>
            <a:r>
              <a:rPr lang="en-US" altLang="zh-TW" sz="1100" b="0" i="0" u="none" strike="noStrike" cap="none" dirty="0">
                <a:solidFill>
                  <a:srgbClr val="000000"/>
                </a:solidFill>
                <a:effectLst/>
                <a:latin typeface="Arial"/>
                <a:ea typeface="Arial"/>
                <a:cs typeface="Arial"/>
                <a:sym typeface="Arial"/>
              </a:rPr>
              <a:t>Likes + Dislikes + Comments)</a:t>
            </a:r>
            <a:endParaRPr lang="zh-TW" altLang="zh-TW"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08200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9e7d68b94f_0_1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9e7d68b94f_0_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zh-CN" altLang="en-US" dirty="0"/>
              <a:t>換一種呈現方式，我們</a:t>
            </a:r>
            <a:r>
              <a:rPr lang="en" dirty="0"/>
              <a:t>Min-max scaling</a:t>
            </a:r>
            <a:r>
              <a:rPr lang="zh-CN" altLang="en-US" dirty="0"/>
              <a:t>的方式呈現，就能看清楚各個關鍵指標佔的比例</a:t>
            </a:r>
            <a:endParaRPr lang="en-US" altLang="zh-CN" dirty="0"/>
          </a:p>
          <a:p>
            <a:pPr marL="171450" lvl="0" indent="-171450" algn="l" rtl="0">
              <a:spcBef>
                <a:spcPts val="0"/>
              </a:spcBef>
              <a:spcAft>
                <a:spcPts val="0"/>
              </a:spcAft>
            </a:pPr>
            <a:r>
              <a:rPr lang="en-US" dirty="0"/>
              <a:t>News &amp; Politics</a:t>
            </a:r>
            <a:r>
              <a:rPr lang="zh-CN" altLang="en-US" dirty="0"/>
              <a:t>的觀眾參與度非常高，擁有大量的熱度，但</a:t>
            </a:r>
            <a:r>
              <a:rPr lang="en-US" altLang="zh-CN" dirty="0"/>
              <a:t>dislikes</a:t>
            </a:r>
            <a:r>
              <a:rPr lang="zh-CN" altLang="en-US" dirty="0"/>
              <a:t>的比例也佔大多數。</a:t>
            </a:r>
            <a:endParaRPr lang="en-US" altLang="zh-CN" dirty="0"/>
          </a:p>
          <a:p>
            <a:pPr marL="171450" lvl="0" indent="-171450" algn="l" rtl="0">
              <a:spcBef>
                <a:spcPts val="0"/>
              </a:spcBef>
              <a:spcAft>
                <a:spcPts val="0"/>
              </a:spcAft>
            </a:pPr>
            <a:r>
              <a:rPr lang="zh-TW" altLang="en-US" sz="1100" b="0" i="0" u="none" strike="noStrike" cap="none" dirty="0">
                <a:solidFill>
                  <a:srgbClr val="000000"/>
                </a:solidFill>
                <a:effectLst/>
                <a:latin typeface="Arial"/>
                <a:ea typeface="Arial"/>
                <a:cs typeface="Arial"/>
                <a:sym typeface="Arial"/>
              </a:rPr>
              <a:t>影片觀眾參與度</a:t>
            </a:r>
            <a:r>
              <a:rPr lang="en-US" altLang="zh-TW" sz="1100" b="0" i="0" u="none" strike="noStrike" cap="none" dirty="0">
                <a:solidFill>
                  <a:srgbClr val="000000"/>
                </a:solidFill>
                <a:effectLst/>
                <a:latin typeface="Arial"/>
                <a:ea typeface="Arial"/>
                <a:cs typeface="Arial"/>
                <a:sym typeface="Arial"/>
              </a:rPr>
              <a:t>(</a:t>
            </a:r>
            <a:r>
              <a:rPr lang="zh-TW" altLang="en-US" sz="1100" b="0" i="0" u="none" strike="noStrike" cap="none" dirty="0">
                <a:solidFill>
                  <a:srgbClr val="000000"/>
                </a:solidFill>
                <a:effectLst/>
                <a:latin typeface="Arial"/>
                <a:ea typeface="Arial"/>
                <a:cs typeface="Arial"/>
                <a:sym typeface="Arial"/>
              </a:rPr>
              <a:t>喜歡數 </a:t>
            </a:r>
            <a:r>
              <a:rPr lang="en-US" altLang="zh-TW" sz="1100" b="0" i="0" u="none" strike="noStrike" cap="none" dirty="0">
                <a:solidFill>
                  <a:srgbClr val="000000"/>
                </a:solidFill>
                <a:effectLst/>
                <a:latin typeface="Arial"/>
                <a:ea typeface="Arial"/>
                <a:cs typeface="Arial"/>
                <a:sym typeface="Arial"/>
              </a:rPr>
              <a:t>+ </a:t>
            </a:r>
            <a:r>
              <a:rPr lang="zh-TW" altLang="en-US" sz="1100" b="0" i="0" u="none" strike="noStrike" cap="none" dirty="0">
                <a:solidFill>
                  <a:srgbClr val="000000"/>
                </a:solidFill>
                <a:effectLst/>
                <a:latin typeface="Arial"/>
                <a:ea typeface="Arial"/>
                <a:cs typeface="Arial"/>
                <a:sym typeface="Arial"/>
              </a:rPr>
              <a:t>倒讚數 </a:t>
            </a:r>
            <a:r>
              <a:rPr lang="en-US" altLang="zh-TW" sz="1100" b="0" i="0" u="none" strike="noStrike" cap="none" dirty="0">
                <a:solidFill>
                  <a:srgbClr val="000000"/>
                </a:solidFill>
                <a:effectLst/>
                <a:latin typeface="Arial"/>
                <a:ea typeface="Arial"/>
                <a:cs typeface="Arial"/>
                <a:sym typeface="Arial"/>
              </a:rPr>
              <a:t>+ </a:t>
            </a:r>
            <a:r>
              <a:rPr lang="zh-TW" altLang="en-US" sz="1100" b="0" i="0" u="none" strike="noStrike" cap="none" dirty="0">
                <a:solidFill>
                  <a:srgbClr val="000000"/>
                </a:solidFill>
                <a:effectLst/>
                <a:latin typeface="Arial"/>
                <a:ea typeface="Arial"/>
                <a:cs typeface="Arial"/>
                <a:sym typeface="Arial"/>
              </a:rPr>
              <a:t>觀看數 </a:t>
            </a:r>
            <a:r>
              <a:rPr lang="en-US" altLang="zh-TW" sz="1100" b="0" i="0" u="none" strike="noStrike" cap="none" dirty="0">
                <a:solidFill>
                  <a:srgbClr val="000000"/>
                </a:solidFill>
                <a:effectLst/>
                <a:latin typeface="Arial"/>
                <a:ea typeface="Arial"/>
                <a:cs typeface="Arial"/>
                <a:sym typeface="Arial"/>
              </a:rPr>
              <a:t>+ </a:t>
            </a:r>
            <a:r>
              <a:rPr lang="zh-TW" altLang="en-US" sz="1100" b="0" i="0" u="none" strike="noStrike" cap="none" dirty="0">
                <a:solidFill>
                  <a:srgbClr val="000000"/>
                </a:solidFill>
                <a:effectLst/>
                <a:latin typeface="Arial"/>
                <a:ea typeface="Arial"/>
                <a:cs typeface="Arial"/>
                <a:sym typeface="Arial"/>
              </a:rPr>
              <a:t>評論數</a:t>
            </a:r>
            <a:r>
              <a:rPr lang="en-US" altLang="zh-TW" sz="1100" b="0" i="0" u="none" strike="noStrike" cap="none" dirty="0">
                <a:solidFill>
                  <a:srgbClr val="000000"/>
                </a:solidFill>
                <a:effectLst/>
                <a:latin typeface="Arial"/>
                <a:ea typeface="Arial"/>
                <a:cs typeface="Arial"/>
                <a:sym typeface="Arial"/>
              </a:rPr>
              <a:t>)</a:t>
            </a:r>
            <a:endParaRPr dirty="0"/>
          </a:p>
        </p:txBody>
      </p:sp>
    </p:spTree>
    <p:extLst>
      <p:ext uri="{BB962C8B-B14F-4D97-AF65-F5344CB8AC3E}">
        <p14:creationId xmlns:p14="http://schemas.microsoft.com/office/powerpoint/2010/main" val="1364121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a4839cc54e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a4839cc54e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49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a4839cc54e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a4839cc54e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altLang="zh-TW" sz="1100" b="0" i="0" u="none" strike="noStrike" cap="none" dirty="0">
                <a:solidFill>
                  <a:srgbClr val="000000"/>
                </a:solidFill>
                <a:effectLst/>
                <a:latin typeface="Arial"/>
                <a:ea typeface="Arial"/>
                <a:cs typeface="Arial"/>
                <a:sym typeface="Arial"/>
              </a:rPr>
              <a:t>likes </a:t>
            </a:r>
            <a:r>
              <a:rPr lang="zh-TW" altLang="zh-TW" sz="1100" b="0" i="0" u="none" strike="noStrike" cap="none" dirty="0">
                <a:solidFill>
                  <a:srgbClr val="000000"/>
                </a:solidFill>
                <a:effectLst/>
                <a:latin typeface="Arial"/>
                <a:ea typeface="Arial"/>
                <a:cs typeface="Arial"/>
                <a:sym typeface="Arial"/>
              </a:rPr>
              <a:t>與 </a:t>
            </a:r>
            <a:r>
              <a:rPr lang="en-US" altLang="zh-TW" sz="1100" b="0" i="0" u="none" strike="noStrike" cap="none" dirty="0">
                <a:solidFill>
                  <a:srgbClr val="000000"/>
                </a:solidFill>
                <a:effectLst/>
                <a:latin typeface="Arial"/>
                <a:ea typeface="Arial"/>
                <a:cs typeface="Arial"/>
                <a:sym typeface="Arial"/>
              </a:rPr>
              <a:t>views</a:t>
            </a:r>
            <a:r>
              <a:rPr lang="zh-TW" altLang="zh-TW" sz="1100" b="0" i="0" u="none" strike="noStrike" cap="none" dirty="0">
                <a:solidFill>
                  <a:srgbClr val="000000"/>
                </a:solidFill>
                <a:effectLst/>
                <a:latin typeface="Arial"/>
                <a:ea typeface="Arial"/>
                <a:cs typeface="Arial"/>
                <a:sym typeface="Arial"/>
              </a:rPr>
              <a:t>、</a:t>
            </a:r>
            <a:r>
              <a:rPr lang="en-US" altLang="zh-TW" sz="1100" b="0" i="0" u="none" strike="noStrike" cap="none" dirty="0" err="1">
                <a:solidFill>
                  <a:srgbClr val="000000"/>
                </a:solidFill>
                <a:effectLst/>
                <a:latin typeface="Arial"/>
                <a:ea typeface="Arial"/>
                <a:cs typeface="Arial"/>
                <a:sym typeface="Arial"/>
              </a:rPr>
              <a:t>comment_count</a:t>
            </a:r>
            <a:r>
              <a:rPr lang="en-US" altLang="zh-TW" sz="1100" b="0" i="0" u="none" strike="noStrike" cap="none" dirty="0">
                <a:solidFill>
                  <a:srgbClr val="000000"/>
                </a:solidFill>
                <a:effectLst/>
                <a:latin typeface="Arial"/>
                <a:ea typeface="Arial"/>
                <a:cs typeface="Arial"/>
                <a:sym typeface="Arial"/>
              </a:rPr>
              <a:t> </a:t>
            </a:r>
            <a:r>
              <a:rPr lang="zh-TW" altLang="zh-TW" sz="1100" b="0" i="0" u="none" strike="noStrike" cap="none" dirty="0">
                <a:solidFill>
                  <a:srgbClr val="000000"/>
                </a:solidFill>
                <a:effectLst/>
                <a:latin typeface="Arial"/>
                <a:ea typeface="Arial"/>
                <a:cs typeface="Arial"/>
                <a:sym typeface="Arial"/>
              </a:rPr>
              <a:t>有顯著正相關，對於喜歡影片的人來說是蠻正常的</a:t>
            </a:r>
          </a:p>
          <a:p>
            <a:r>
              <a:rPr lang="zh-TW" altLang="zh-TW" sz="1100" b="0" i="0" u="none" strike="noStrike" cap="none" dirty="0">
                <a:solidFill>
                  <a:srgbClr val="000000"/>
                </a:solidFill>
                <a:effectLst/>
                <a:latin typeface="Arial"/>
                <a:ea typeface="Arial"/>
                <a:cs typeface="Arial"/>
                <a:sym typeface="Arial"/>
              </a:rPr>
              <a:t>相關係數</a:t>
            </a:r>
            <a:r>
              <a:rPr lang="en-US" altLang="zh-TW" sz="1100" b="0" i="0" u="none" strike="noStrike" cap="none" dirty="0">
                <a:solidFill>
                  <a:srgbClr val="000000"/>
                </a:solidFill>
                <a:effectLst/>
                <a:latin typeface="Arial"/>
                <a:ea typeface="Arial"/>
                <a:cs typeface="Arial"/>
                <a:sym typeface="Arial"/>
              </a:rPr>
              <a:t> &gt; 0.8 </a:t>
            </a:r>
            <a:r>
              <a:rPr lang="zh-TW" altLang="zh-TW" sz="1100" b="0" i="0" u="none" strike="noStrike" cap="none" dirty="0">
                <a:solidFill>
                  <a:srgbClr val="000000"/>
                </a:solidFill>
                <a:effectLst/>
                <a:latin typeface="Arial"/>
                <a:ea typeface="Arial"/>
                <a:cs typeface="Arial"/>
                <a:sym typeface="Arial"/>
              </a:rPr>
              <a:t>高度正相關</a:t>
            </a:r>
            <a:r>
              <a:rPr lang="en-US" altLang="zh-TW" sz="1100" b="0" i="0" u="none" strike="noStrike" cap="none" dirty="0">
                <a:solidFill>
                  <a:srgbClr val="000000"/>
                </a:solidFill>
                <a:effectLst/>
                <a:latin typeface="Arial"/>
                <a:ea typeface="Arial"/>
                <a:cs typeface="Arial"/>
                <a:sym typeface="Arial"/>
              </a:rPr>
              <a:t> 0.5 ~ 0.8 </a:t>
            </a:r>
            <a:r>
              <a:rPr lang="zh-TW" altLang="zh-TW" sz="1100" b="0" i="0" u="none" strike="noStrike" cap="none" dirty="0">
                <a:solidFill>
                  <a:srgbClr val="000000"/>
                </a:solidFill>
                <a:effectLst/>
                <a:latin typeface="Arial"/>
                <a:ea typeface="Arial"/>
                <a:cs typeface="Arial"/>
                <a:sym typeface="Arial"/>
              </a:rPr>
              <a:t>顯著正相關</a:t>
            </a:r>
            <a:r>
              <a:rPr lang="en-US" altLang="zh-TW" sz="1100" b="0" i="0" u="none" strike="noStrike" cap="none" dirty="0">
                <a:solidFill>
                  <a:srgbClr val="000000"/>
                </a:solidFill>
                <a:effectLst/>
                <a:latin typeface="Arial"/>
                <a:ea typeface="Arial"/>
                <a:cs typeface="Arial"/>
                <a:sym typeface="Arial"/>
              </a:rPr>
              <a:t> 0.3 ~ 0.5 </a:t>
            </a:r>
            <a:r>
              <a:rPr lang="zh-TW" altLang="zh-TW" sz="1100" b="0" i="0" u="none" strike="noStrike" cap="none" dirty="0">
                <a:solidFill>
                  <a:srgbClr val="000000"/>
                </a:solidFill>
                <a:effectLst/>
                <a:latin typeface="Arial"/>
                <a:ea typeface="Arial"/>
                <a:cs typeface="Arial"/>
                <a:sym typeface="Arial"/>
              </a:rPr>
              <a:t>低度正相關</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15204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a4839cc54e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a4839cc54e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zh-TW" altLang="zh-TW" sz="1100" b="0" i="0" u="none" strike="noStrike" cap="none" dirty="0">
                <a:solidFill>
                  <a:srgbClr val="000000"/>
                </a:solidFill>
                <a:effectLst/>
                <a:latin typeface="Arial"/>
                <a:ea typeface="Arial"/>
                <a:cs typeface="Arial"/>
                <a:sym typeface="Arial"/>
              </a:rPr>
              <a:t>但可以發現</a:t>
            </a:r>
            <a:r>
              <a:rPr lang="en-US" altLang="zh-TW" sz="1100" b="0" i="0" u="none" strike="noStrike" cap="none" dirty="0">
                <a:solidFill>
                  <a:srgbClr val="000000"/>
                </a:solidFill>
                <a:effectLst/>
                <a:latin typeface="Arial"/>
                <a:ea typeface="Arial"/>
                <a:cs typeface="Arial"/>
                <a:sym typeface="Arial"/>
              </a:rPr>
              <a:t> dislikes </a:t>
            </a:r>
            <a:r>
              <a:rPr lang="zh-TW" altLang="zh-TW" sz="1100" b="0" i="0" u="none" strike="noStrike" cap="none" dirty="0">
                <a:solidFill>
                  <a:srgbClr val="000000"/>
                </a:solidFill>
                <a:effectLst/>
                <a:latin typeface="Arial"/>
                <a:ea typeface="Arial"/>
                <a:cs typeface="Arial"/>
                <a:sym typeface="Arial"/>
              </a:rPr>
              <a:t>與</a:t>
            </a:r>
            <a:r>
              <a:rPr lang="en-US" altLang="zh-TW" sz="1100" b="0" i="0" u="none" strike="noStrike" cap="none" dirty="0">
                <a:solidFill>
                  <a:srgbClr val="000000"/>
                </a:solidFill>
                <a:effectLst/>
                <a:latin typeface="Arial"/>
                <a:ea typeface="Arial"/>
                <a:cs typeface="Arial"/>
                <a:sym typeface="Arial"/>
              </a:rPr>
              <a:t> </a:t>
            </a:r>
            <a:r>
              <a:rPr lang="en-US" altLang="zh-TW" sz="1100" b="0" i="0" u="none" strike="noStrike" cap="none" dirty="0" err="1">
                <a:solidFill>
                  <a:srgbClr val="000000"/>
                </a:solidFill>
                <a:effectLst/>
                <a:latin typeface="Arial"/>
                <a:ea typeface="Arial"/>
                <a:cs typeface="Arial"/>
                <a:sym typeface="Arial"/>
              </a:rPr>
              <a:t>comment_count</a:t>
            </a:r>
            <a:r>
              <a:rPr lang="en-US" altLang="zh-TW" sz="1100" b="0" i="0" u="none" strike="noStrike" cap="none" dirty="0">
                <a:solidFill>
                  <a:srgbClr val="000000"/>
                </a:solidFill>
                <a:effectLst/>
                <a:latin typeface="Arial"/>
                <a:ea typeface="Arial"/>
                <a:cs typeface="Arial"/>
                <a:sym typeface="Arial"/>
              </a:rPr>
              <a:t> </a:t>
            </a:r>
            <a:r>
              <a:rPr lang="zh-TW" altLang="zh-TW" sz="1100" b="0" i="0" u="none" strike="noStrike" cap="none" dirty="0">
                <a:solidFill>
                  <a:srgbClr val="000000"/>
                </a:solidFill>
                <a:effectLst/>
                <a:latin typeface="Arial"/>
                <a:ea typeface="Arial"/>
                <a:cs typeface="Arial"/>
                <a:sym typeface="Arial"/>
              </a:rPr>
              <a:t>有最高的正相關，似乎討人厭的影片評論區能夠引發觀眾論戰</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498863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9e7d68b94f_0_1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9e7d68b94f_0_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100" b="0" i="0" u="none" strike="noStrike" cap="none" dirty="0">
                <a:solidFill>
                  <a:srgbClr val="000000"/>
                </a:solidFill>
                <a:effectLst/>
                <a:latin typeface="Arial"/>
                <a:ea typeface="Arial"/>
                <a:cs typeface="Arial"/>
                <a:sym typeface="Arial"/>
              </a:rPr>
              <a:t>各類別喜歡數、不喜歡數、評論數走勢</a:t>
            </a:r>
          </a:p>
          <a:p>
            <a:pPr marL="0" lvl="0" indent="0" algn="l" rtl="0">
              <a:spcBef>
                <a:spcPts val="0"/>
              </a:spcBef>
              <a:spcAft>
                <a:spcPts val="0"/>
              </a:spcAft>
              <a:buNone/>
            </a:pPr>
            <a:endParaRPr lang="zh-TW" alt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673893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9e7d68b94f_0_1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9e7d68b94f_0_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100" b="0" i="0" u="none" strike="noStrike" cap="none" dirty="0">
                <a:solidFill>
                  <a:srgbClr val="000000"/>
                </a:solidFill>
                <a:effectLst/>
                <a:latin typeface="Arial"/>
                <a:ea typeface="Arial"/>
                <a:cs typeface="Arial"/>
                <a:sym typeface="Arial"/>
              </a:rPr>
              <a:t>可以發現影片倒讚數多，即使喜歡數多，觀看數卻不會提升</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943477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9e7d68b94f_0_1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9e7d68b94f_0_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altLang="zh-TW" sz="1100" b="0" i="0" u="none" strike="noStrike" cap="none" dirty="0">
                <a:solidFill>
                  <a:srgbClr val="000000"/>
                </a:solidFill>
                <a:effectLst/>
                <a:latin typeface="Arial"/>
                <a:ea typeface="Arial"/>
                <a:cs typeface="Arial"/>
                <a:sym typeface="Arial"/>
              </a:rPr>
              <a:t>Nonprofits &amp; Activism (</a:t>
            </a:r>
            <a:r>
              <a:rPr lang="zh-TW" altLang="zh-TW" sz="1100" b="0" i="0" u="none" strike="noStrike" cap="none" dirty="0">
                <a:solidFill>
                  <a:srgbClr val="000000"/>
                </a:solidFill>
                <a:effectLst/>
                <a:latin typeface="Arial"/>
                <a:ea typeface="Arial"/>
                <a:cs typeface="Arial"/>
                <a:sym typeface="Arial"/>
              </a:rPr>
              <a:t>非營利組織和行動主義</a:t>
            </a:r>
            <a:r>
              <a:rPr lang="en-US" altLang="zh-TW" sz="1100" b="0" i="0" u="none" strike="noStrike" cap="none" dirty="0">
                <a:solidFill>
                  <a:srgbClr val="000000"/>
                </a:solidFill>
                <a:effectLst/>
                <a:latin typeface="Arial"/>
                <a:ea typeface="Arial"/>
                <a:cs typeface="Arial"/>
                <a:sym typeface="Arial"/>
              </a:rPr>
              <a:t>) e.g. "TED x Talks" </a:t>
            </a:r>
            <a:r>
              <a:rPr lang="zh-TW" altLang="zh-TW" sz="1100" b="0" i="0" u="none" strike="noStrike" cap="none" dirty="0">
                <a:solidFill>
                  <a:srgbClr val="000000"/>
                </a:solidFill>
                <a:effectLst/>
                <a:latin typeface="Arial"/>
                <a:ea typeface="Arial"/>
                <a:cs typeface="Arial"/>
                <a:sym typeface="Arial"/>
              </a:rPr>
              <a:t>，</a:t>
            </a:r>
            <a:r>
              <a:rPr lang="en-US" altLang="zh-TW" sz="1100" b="0" i="0" u="none" strike="noStrike" cap="none" dirty="0">
                <a:solidFill>
                  <a:srgbClr val="000000"/>
                </a:solidFill>
                <a:effectLst/>
                <a:latin typeface="Arial"/>
                <a:ea typeface="Arial"/>
                <a:cs typeface="Arial"/>
                <a:sym typeface="Arial"/>
              </a:rPr>
              <a:t>Nonprofits &amp; Activism </a:t>
            </a:r>
            <a:r>
              <a:rPr lang="zh-TW" altLang="zh-TW" sz="1100" b="0" i="0" u="none" strike="noStrike" cap="none" dirty="0">
                <a:solidFill>
                  <a:srgbClr val="000000"/>
                </a:solidFill>
                <a:effectLst/>
                <a:latin typeface="Arial"/>
                <a:ea typeface="Arial"/>
                <a:cs typeface="Arial"/>
                <a:sym typeface="Arial"/>
              </a:rPr>
              <a:t>喜歡比低且評論比高，此類別影片可能較多爭議，很多觀眾討論</a:t>
            </a:r>
          </a:p>
          <a:p>
            <a:r>
              <a:rPr lang="zh-TW" altLang="zh-TW" sz="1100" b="0" i="0" u="none" strike="noStrike" cap="none" dirty="0">
                <a:solidFill>
                  <a:srgbClr val="000000"/>
                </a:solidFill>
                <a:effectLst/>
                <a:latin typeface="Arial"/>
                <a:ea typeface="Arial"/>
                <a:cs typeface="Arial"/>
                <a:sym typeface="Arial"/>
              </a:rPr>
              <a:t>喜歡比</a:t>
            </a:r>
            <a:r>
              <a:rPr lang="en-US" altLang="zh-TW" sz="1100" b="0" i="0" u="none" strike="noStrike" cap="none" dirty="0">
                <a:solidFill>
                  <a:srgbClr val="000000"/>
                </a:solidFill>
                <a:effectLst/>
                <a:latin typeface="Arial"/>
                <a:ea typeface="Arial"/>
                <a:cs typeface="Arial"/>
                <a:sym typeface="Arial"/>
              </a:rPr>
              <a:t>(likes / dislikes)</a:t>
            </a:r>
            <a:r>
              <a:rPr lang="zh-TW" altLang="zh-TW" sz="1100" b="0" i="0" u="none" strike="noStrike" cap="none" dirty="0">
                <a:solidFill>
                  <a:srgbClr val="000000"/>
                </a:solidFill>
                <a:effectLst/>
                <a:latin typeface="Arial"/>
                <a:ea typeface="Arial"/>
                <a:cs typeface="Arial"/>
                <a:sym typeface="Arial"/>
              </a:rPr>
              <a:t>與評論比</a:t>
            </a:r>
            <a:r>
              <a:rPr lang="en-US" altLang="zh-TW" sz="1100" b="0" i="0" u="none" strike="noStrike" cap="none" dirty="0">
                <a:solidFill>
                  <a:srgbClr val="000000"/>
                </a:solidFill>
                <a:effectLst/>
                <a:latin typeface="Arial"/>
                <a:ea typeface="Arial"/>
                <a:cs typeface="Arial"/>
                <a:sym typeface="Arial"/>
              </a:rPr>
              <a:t>(</a:t>
            </a:r>
            <a:r>
              <a:rPr lang="en-US" altLang="zh-TW" sz="1100" b="0" i="0" u="none" strike="noStrike" cap="none" dirty="0" err="1">
                <a:solidFill>
                  <a:srgbClr val="000000"/>
                </a:solidFill>
                <a:effectLst/>
                <a:latin typeface="Arial"/>
                <a:ea typeface="Arial"/>
                <a:cs typeface="Arial"/>
                <a:sym typeface="Arial"/>
              </a:rPr>
              <a:t>comment_count</a:t>
            </a:r>
            <a:r>
              <a:rPr lang="en-US" altLang="zh-TW" sz="1100" b="0" i="0" u="none" strike="noStrike" cap="none" dirty="0">
                <a:solidFill>
                  <a:srgbClr val="000000"/>
                </a:solidFill>
                <a:effectLst/>
                <a:latin typeface="Arial"/>
                <a:ea typeface="Arial"/>
                <a:cs typeface="Arial"/>
                <a:sym typeface="Arial"/>
              </a:rPr>
              <a:t> / views)</a:t>
            </a:r>
            <a:endParaRPr lang="zh-TW" altLang="zh-TW"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08498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9e7d68b94f_0_1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9e7d68b94f_0_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altLang="zh-TW" sz="1100" b="0" i="0" u="none" strike="noStrike" cap="none" dirty="0">
                <a:solidFill>
                  <a:srgbClr val="000000"/>
                </a:solidFill>
                <a:effectLst/>
                <a:latin typeface="Arial"/>
                <a:ea typeface="Arial"/>
                <a:cs typeface="Arial"/>
                <a:sym typeface="Arial"/>
              </a:rPr>
              <a:t>13:00-18:00</a:t>
            </a:r>
            <a:r>
              <a:rPr lang="zh-TW" altLang="zh-TW" sz="1100" b="0" i="0" u="none" strike="noStrike" cap="none" dirty="0">
                <a:solidFill>
                  <a:srgbClr val="000000"/>
                </a:solidFill>
                <a:effectLst/>
                <a:latin typeface="Arial"/>
                <a:ea typeface="Arial"/>
                <a:cs typeface="Arial"/>
                <a:sym typeface="Arial"/>
              </a:rPr>
              <a:t>發布影片</a:t>
            </a:r>
            <a:r>
              <a:rPr lang="en-US" altLang="zh-TW" sz="1100" b="0" i="0" u="none" strike="noStrike" cap="none" dirty="0">
                <a:solidFill>
                  <a:srgbClr val="000000"/>
                </a:solidFill>
                <a:effectLst/>
                <a:latin typeface="Arial"/>
                <a:ea typeface="Arial"/>
                <a:cs typeface="Arial"/>
                <a:sym typeface="Arial"/>
              </a:rPr>
              <a:t>Entertainment</a:t>
            </a:r>
            <a:r>
              <a:rPr lang="zh-TW" altLang="zh-TW" sz="1100" b="0" i="0" u="none" strike="noStrike" cap="none" dirty="0">
                <a:solidFill>
                  <a:srgbClr val="000000"/>
                </a:solidFill>
                <a:effectLst/>
                <a:latin typeface="Arial"/>
                <a:ea typeface="Arial"/>
                <a:cs typeface="Arial"/>
                <a:sym typeface="Arial"/>
              </a:rPr>
              <a:t>類型的影片將能發會最大效益</a:t>
            </a:r>
          </a:p>
          <a:p>
            <a:r>
              <a:rPr lang="en-US" altLang="zh-TW" sz="1100" b="0" i="0" u="none" strike="noStrike" cap="none" dirty="0">
                <a:solidFill>
                  <a:srgbClr val="000000"/>
                </a:solidFill>
                <a:effectLst/>
                <a:latin typeface="Arial"/>
                <a:ea typeface="Arial"/>
                <a:cs typeface="Arial"/>
                <a:sym typeface="Arial"/>
              </a:rPr>
              <a:t>16:00</a:t>
            </a:r>
            <a:r>
              <a:rPr lang="zh-TW" altLang="zh-TW" sz="1100" b="0" i="0" u="none" strike="noStrike" cap="none" dirty="0">
                <a:solidFill>
                  <a:srgbClr val="000000"/>
                </a:solidFill>
                <a:effectLst/>
                <a:latin typeface="Arial"/>
                <a:ea typeface="Arial"/>
                <a:cs typeface="Arial"/>
                <a:sym typeface="Arial"/>
              </a:rPr>
              <a:t>發布</a:t>
            </a:r>
            <a:r>
              <a:rPr lang="en-US" altLang="zh-TW" sz="1100" b="0" i="0" u="none" strike="noStrike" cap="none" dirty="0" err="1">
                <a:solidFill>
                  <a:srgbClr val="000000"/>
                </a:solidFill>
                <a:effectLst/>
                <a:latin typeface="Arial"/>
                <a:ea typeface="Arial"/>
                <a:cs typeface="Arial"/>
                <a:sym typeface="Arial"/>
              </a:rPr>
              <a:t>Howto</a:t>
            </a:r>
            <a:r>
              <a:rPr lang="en-US" altLang="zh-TW" sz="1100" b="0" i="0" u="none" strike="noStrike" cap="none" dirty="0">
                <a:solidFill>
                  <a:srgbClr val="000000"/>
                </a:solidFill>
                <a:effectLst/>
                <a:latin typeface="Arial"/>
                <a:ea typeface="Arial"/>
                <a:cs typeface="Arial"/>
                <a:sym typeface="Arial"/>
              </a:rPr>
              <a:t> &amp; Style</a:t>
            </a:r>
            <a:r>
              <a:rPr lang="zh-TW" altLang="zh-TW" sz="1100" b="0" i="0" u="none" strike="noStrike" cap="none" dirty="0">
                <a:solidFill>
                  <a:srgbClr val="000000"/>
                </a:solidFill>
                <a:effectLst/>
                <a:latin typeface="Arial"/>
                <a:ea typeface="Arial"/>
                <a:cs typeface="Arial"/>
                <a:sym typeface="Arial"/>
              </a:rPr>
              <a:t>類型的影片將能發揮最大效益</a:t>
            </a:r>
          </a:p>
          <a:p>
            <a:r>
              <a:rPr lang="en-US" altLang="zh-TW" sz="1100" b="0" i="0" u="none" strike="noStrike" cap="none" dirty="0">
                <a:solidFill>
                  <a:srgbClr val="000000"/>
                </a:solidFill>
                <a:effectLst/>
                <a:latin typeface="Arial"/>
                <a:ea typeface="Arial"/>
                <a:cs typeface="Arial"/>
                <a:sym typeface="Arial"/>
              </a:rPr>
              <a:t>5:00</a:t>
            </a:r>
            <a:r>
              <a:rPr lang="zh-TW" altLang="zh-TW" sz="1100" b="0" i="0" u="none" strike="noStrike" cap="none" dirty="0">
                <a:solidFill>
                  <a:srgbClr val="000000"/>
                </a:solidFill>
                <a:effectLst/>
                <a:latin typeface="Arial"/>
                <a:ea typeface="Arial"/>
                <a:cs typeface="Arial"/>
                <a:sym typeface="Arial"/>
              </a:rPr>
              <a:t>發布</a:t>
            </a:r>
            <a:r>
              <a:rPr lang="en-US" altLang="zh-TW" sz="1100" b="0" i="0" u="none" strike="noStrike" cap="none" dirty="0">
                <a:solidFill>
                  <a:srgbClr val="000000"/>
                </a:solidFill>
                <a:effectLst/>
                <a:latin typeface="Arial"/>
                <a:ea typeface="Arial"/>
                <a:cs typeface="Arial"/>
                <a:sym typeface="Arial"/>
              </a:rPr>
              <a:t>Music</a:t>
            </a:r>
            <a:r>
              <a:rPr lang="zh-TW" altLang="zh-TW" sz="1100" b="0" i="0" u="none" strike="noStrike" cap="none" dirty="0">
                <a:solidFill>
                  <a:srgbClr val="000000"/>
                </a:solidFill>
                <a:effectLst/>
                <a:latin typeface="Arial"/>
                <a:ea typeface="Arial"/>
                <a:cs typeface="Arial"/>
                <a:sym typeface="Arial"/>
              </a:rPr>
              <a:t>類型影片將能發會最大效益</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93072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a4839cc54e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a4839cc54e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63190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9e7d68b94f_0_46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9e7d68b94f_0_4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1. </a:t>
            </a:r>
            <a:r>
              <a:rPr lang="zh-TW" altLang="en-US" dirty="0"/>
              <a:t>目前就現有</a:t>
            </a:r>
            <a:r>
              <a:rPr lang="en" dirty="0"/>
              <a:t>Kaggle</a:t>
            </a:r>
            <a:r>
              <a:rPr lang="zh-TW" altLang="en-US" dirty="0"/>
              <a:t>上的美國資料做分析，未來會加入自己爬的台灣資料，探討兩個國家的觀眾文化差異</a:t>
            </a:r>
          </a:p>
          <a:p>
            <a:pPr marL="0" lvl="0" indent="0" algn="l" rtl="0">
              <a:spcBef>
                <a:spcPts val="0"/>
              </a:spcBef>
              <a:spcAft>
                <a:spcPts val="0"/>
              </a:spcAft>
              <a:buNone/>
            </a:pPr>
            <a:r>
              <a:rPr lang="zh-TW" altLang="en-US" dirty="0"/>
              <a:t>困難：從</a:t>
            </a:r>
            <a:r>
              <a:rPr lang="en-US" altLang="zh-TW" dirty="0"/>
              <a:t>11/15</a:t>
            </a:r>
            <a:r>
              <a:rPr lang="zh-TW" altLang="en-US" dirty="0"/>
              <a:t>開始爬資料到期末可能僅有</a:t>
            </a:r>
            <a:r>
              <a:rPr lang="en-US" altLang="zh-TW" dirty="0"/>
              <a:t>2</a:t>
            </a:r>
            <a:r>
              <a:rPr lang="zh-TW" altLang="en-US" dirty="0"/>
              <a:t>個月左右的資料</a:t>
            </a:r>
          </a:p>
          <a:p>
            <a:pPr marL="0" lvl="0" indent="0" algn="l" rtl="0">
              <a:spcBef>
                <a:spcPts val="0"/>
              </a:spcBef>
              <a:spcAft>
                <a:spcPts val="0"/>
              </a:spcAft>
              <a:buNone/>
            </a:pPr>
            <a:r>
              <a:rPr lang="en-US" altLang="zh-TW" dirty="0"/>
              <a:t>2. </a:t>
            </a:r>
            <a:r>
              <a:rPr lang="en" dirty="0"/>
              <a:t>YouTube</a:t>
            </a:r>
            <a:r>
              <a:rPr lang="zh-TW" altLang="en-US" dirty="0"/>
              <a:t>目前有兩大衡量</a:t>
            </a:r>
            <a:r>
              <a:rPr lang="en" dirty="0"/>
              <a:t>YouTuber</a:t>
            </a:r>
            <a:r>
              <a:rPr lang="zh-TW" altLang="en-US" dirty="0"/>
              <a:t>收入的方法</a:t>
            </a:r>
            <a:r>
              <a:rPr lang="en-US" altLang="zh-TW" dirty="0"/>
              <a:t>——</a:t>
            </a:r>
            <a:r>
              <a:rPr lang="en" dirty="0"/>
              <a:t>CPM、RPM，</a:t>
            </a:r>
            <a:r>
              <a:rPr lang="zh-TW" altLang="en-US" dirty="0"/>
              <a:t>之後會參考各類文獻，選擇一種衡量方法，把收入的方面加入預測分析</a:t>
            </a:r>
            <a:endParaRPr lang="en-US" altLang="zh-TW" dirty="0"/>
          </a:p>
          <a:p>
            <a:pPr marL="0" lvl="0" indent="0" algn="l" rtl="0">
              <a:spcBef>
                <a:spcPts val="0"/>
              </a:spcBef>
              <a:spcAft>
                <a:spcPts val="0"/>
              </a:spcAft>
              <a:buNone/>
            </a:pPr>
            <a:r>
              <a:rPr lang="en" dirty="0"/>
              <a:t>https://</a:t>
            </a:r>
            <a:r>
              <a:rPr lang="en" dirty="0" err="1"/>
              <a:t>sinpeigoh.com</a:t>
            </a:r>
            <a:r>
              <a:rPr lang="en" dirty="0"/>
              <a:t>/2020/06/06/youtube-monetization2/</a:t>
            </a:r>
            <a:endParaRPr dirty="0"/>
          </a:p>
        </p:txBody>
      </p:sp>
    </p:spTree>
    <p:extLst>
      <p:ext uri="{BB962C8B-B14F-4D97-AF65-F5344CB8AC3E}">
        <p14:creationId xmlns:p14="http://schemas.microsoft.com/office/powerpoint/2010/main" val="25374120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9e7d68b94f_0_7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9e7d68b94f_0_7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638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a3b74431b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a3b74431b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100" b="0" i="0" u="none" strike="noStrike" cap="none" dirty="0">
                <a:solidFill>
                  <a:srgbClr val="000000"/>
                </a:solidFill>
                <a:effectLst/>
                <a:latin typeface="Arial"/>
                <a:ea typeface="Arial"/>
                <a:cs typeface="Arial"/>
                <a:sym typeface="Arial"/>
              </a:rPr>
              <a:t>我們想成為一名靠</a:t>
            </a:r>
            <a:r>
              <a:rPr lang="en-US" altLang="zh-TW" sz="1100" b="0" i="0" u="none" strike="noStrike" cap="none" dirty="0">
                <a:solidFill>
                  <a:srgbClr val="000000"/>
                </a:solidFill>
                <a:effectLst/>
                <a:latin typeface="Arial"/>
                <a:ea typeface="Arial"/>
                <a:cs typeface="Arial"/>
                <a:sym typeface="Arial"/>
              </a:rPr>
              <a:t>YouTube</a:t>
            </a:r>
            <a:r>
              <a:rPr lang="zh-TW" altLang="zh-TW" sz="1100" b="0" i="0" u="none" strike="noStrike" cap="none" dirty="0">
                <a:solidFill>
                  <a:srgbClr val="000000"/>
                </a:solidFill>
                <a:effectLst/>
                <a:latin typeface="Arial"/>
                <a:ea typeface="Arial"/>
                <a:cs typeface="Arial"/>
                <a:sym typeface="Arial"/>
              </a:rPr>
              <a:t>維生的</a:t>
            </a:r>
            <a:r>
              <a:rPr lang="en-US" altLang="zh-TW" sz="1100" b="0" i="0" u="none" strike="noStrike" cap="none" dirty="0">
                <a:solidFill>
                  <a:srgbClr val="000000"/>
                </a:solidFill>
                <a:effectLst/>
                <a:latin typeface="Arial"/>
                <a:ea typeface="Arial"/>
                <a:cs typeface="Arial"/>
                <a:sym typeface="Arial"/>
              </a:rPr>
              <a:t>YouTuber</a:t>
            </a:r>
            <a:r>
              <a:rPr lang="zh-TW" altLang="zh-TW" sz="1100" b="0" i="0" u="none" strike="noStrike" cap="none" dirty="0">
                <a:solidFill>
                  <a:srgbClr val="000000"/>
                </a:solidFill>
                <a:effectLst/>
                <a:latin typeface="Arial"/>
                <a:ea typeface="Arial"/>
                <a:cs typeface="Arial"/>
                <a:sym typeface="Arial"/>
              </a:rPr>
              <a:t>，然而，</a:t>
            </a:r>
            <a:r>
              <a:rPr lang="en-US" altLang="zh-TW" sz="1100" b="0" i="0" u="none" strike="noStrike" cap="none" dirty="0">
                <a:solidFill>
                  <a:srgbClr val="000000"/>
                </a:solidFill>
                <a:effectLst/>
                <a:latin typeface="Arial"/>
                <a:ea typeface="Arial"/>
                <a:cs typeface="Arial"/>
                <a:sym typeface="Arial"/>
              </a:rPr>
              <a:t>YouTube</a:t>
            </a:r>
            <a:r>
              <a:rPr lang="zh-TW" altLang="zh-TW" sz="1100" b="0" i="0" u="none" strike="noStrike" cap="none" dirty="0">
                <a:solidFill>
                  <a:srgbClr val="000000"/>
                </a:solidFill>
                <a:effectLst/>
                <a:latin typeface="Arial"/>
                <a:ea typeface="Arial"/>
                <a:cs typeface="Arial"/>
                <a:sym typeface="Arial"/>
              </a:rPr>
              <a:t>有一項機制為——在一年內達到</a:t>
            </a:r>
            <a:r>
              <a:rPr lang="en-US" altLang="zh-TW" sz="1100" b="0" i="0" u="none" strike="noStrike" cap="none" dirty="0">
                <a:solidFill>
                  <a:srgbClr val="000000"/>
                </a:solidFill>
                <a:effectLst/>
                <a:latin typeface="Arial"/>
                <a:ea typeface="Arial"/>
                <a:cs typeface="Arial"/>
                <a:sym typeface="Arial"/>
              </a:rPr>
              <a:t>4000</a:t>
            </a:r>
            <a:r>
              <a:rPr lang="zh-TW" altLang="zh-TW" sz="1100" b="0" i="0" u="none" strike="noStrike" cap="none" dirty="0">
                <a:solidFill>
                  <a:srgbClr val="000000"/>
                </a:solidFill>
                <a:effectLst/>
                <a:latin typeface="Arial"/>
                <a:ea typeface="Arial"/>
                <a:cs typeface="Arial"/>
                <a:sym typeface="Arial"/>
              </a:rPr>
              <a:t>小時觀看量及</a:t>
            </a:r>
            <a:r>
              <a:rPr lang="en-US" altLang="zh-TW" sz="1100" b="0" i="0" u="none" strike="noStrike" cap="none" dirty="0">
                <a:solidFill>
                  <a:srgbClr val="000000"/>
                </a:solidFill>
                <a:effectLst/>
                <a:latin typeface="Arial"/>
                <a:ea typeface="Arial"/>
                <a:cs typeface="Arial"/>
                <a:sym typeface="Arial"/>
              </a:rPr>
              <a:t>1000</a:t>
            </a:r>
            <a:r>
              <a:rPr lang="zh-TW" altLang="zh-TW" sz="1100" b="0" i="0" u="none" strike="noStrike" cap="none" dirty="0">
                <a:solidFill>
                  <a:srgbClr val="000000"/>
                </a:solidFill>
                <a:effectLst/>
                <a:latin typeface="Arial"/>
                <a:ea typeface="Arial"/>
                <a:cs typeface="Arial"/>
                <a:sym typeface="Arial"/>
              </a:rPr>
              <a:t>訂閱者，即可開放廣告盈利。因此，為了在最短的時間內製造最大的聲量及訂閱者，希望能了解到這些發燒影片的標題當中飽含了什麼樣的元素能夠吸引觀眾，而哪類型的影片較受歡迎，甚至希望未來可以建立一套預測影片效益的模型。</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a4839cc54e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a4839cc54e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3476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a39f63698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a39f63698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zh-TW" altLang="zh-TW" sz="1100" b="0" i="0" u="none" strike="noStrike" cap="none" dirty="0">
                <a:solidFill>
                  <a:srgbClr val="000000"/>
                </a:solidFill>
                <a:effectLst/>
                <a:latin typeface="Arial"/>
                <a:ea typeface="Arial"/>
                <a:cs typeface="Arial"/>
                <a:sym typeface="Arial"/>
              </a:rPr>
              <a:t>資料來源</a:t>
            </a:r>
            <a:r>
              <a:rPr lang="en-US" altLang="zh-TW" sz="1100" b="0" i="0" u="none" strike="noStrike" cap="none" dirty="0">
                <a:solidFill>
                  <a:srgbClr val="000000"/>
                </a:solidFill>
                <a:effectLst/>
                <a:latin typeface="Arial"/>
                <a:ea typeface="Arial"/>
                <a:cs typeface="Arial"/>
                <a:sym typeface="Arial"/>
              </a:rPr>
              <a:t>: Kaggle (</a:t>
            </a:r>
            <a:r>
              <a:rPr lang="en-US" altLang="zh-TW" sz="1100" b="0" i="0" u="sng" strike="noStrike" cap="none" dirty="0">
                <a:solidFill>
                  <a:srgbClr val="000000"/>
                </a:solidFill>
                <a:effectLst/>
                <a:latin typeface="Arial"/>
                <a:ea typeface="Arial"/>
                <a:cs typeface="Arial"/>
                <a:sym typeface="Arial"/>
                <a:hlinkClick r:id="rId3"/>
              </a:rPr>
              <a:t>https://www.kaggle.com/datasnaek/youtube-new</a:t>
            </a:r>
            <a:r>
              <a:rPr lang="en-US" altLang="zh-TW" sz="1100" b="0" i="0" u="none" strike="noStrike" cap="none" dirty="0">
                <a:solidFill>
                  <a:srgbClr val="000000"/>
                </a:solidFill>
                <a:effectLst/>
                <a:latin typeface="Arial"/>
                <a:ea typeface="Arial"/>
                <a:cs typeface="Arial"/>
                <a:sym typeface="Arial"/>
              </a:rPr>
              <a:t>)</a:t>
            </a:r>
            <a:endParaRPr lang="zh-TW" altLang="zh-TW" sz="1100" b="0" i="0" u="none" strike="noStrike" cap="none" dirty="0">
              <a:solidFill>
                <a:srgbClr val="000000"/>
              </a:solidFill>
              <a:effectLst/>
              <a:latin typeface="Arial"/>
              <a:ea typeface="Arial"/>
              <a:cs typeface="Arial"/>
              <a:sym typeface="Arial"/>
            </a:endParaRPr>
          </a:p>
          <a:p>
            <a:r>
              <a:rPr lang="zh-TW" altLang="zh-TW" sz="1100" b="0" i="0" u="none" strike="noStrike" cap="none" dirty="0">
                <a:solidFill>
                  <a:srgbClr val="000000"/>
                </a:solidFill>
                <a:effectLst/>
                <a:latin typeface="Arial"/>
                <a:ea typeface="Arial"/>
                <a:cs typeface="Arial"/>
                <a:sym typeface="Arial"/>
              </a:rPr>
              <a:t>目前採用</a:t>
            </a:r>
            <a:r>
              <a:rPr lang="en-US" altLang="zh-TW" sz="1100" b="0" i="0" u="none" strike="noStrike" cap="none" dirty="0">
                <a:solidFill>
                  <a:srgbClr val="000000"/>
                </a:solidFill>
                <a:effectLst/>
                <a:latin typeface="Arial"/>
                <a:ea typeface="Arial"/>
                <a:cs typeface="Arial"/>
                <a:sym typeface="Arial"/>
              </a:rPr>
              <a:t>Kaggle</a:t>
            </a:r>
            <a:r>
              <a:rPr lang="zh-TW" altLang="zh-TW" sz="1100" b="0" i="0" u="none" strike="noStrike" cap="none" dirty="0">
                <a:solidFill>
                  <a:srgbClr val="000000"/>
                </a:solidFill>
                <a:effectLst/>
                <a:latin typeface="Arial"/>
                <a:ea typeface="Arial"/>
                <a:cs typeface="Arial"/>
                <a:sym typeface="Arial"/>
              </a:rPr>
              <a:t>提供的美國資料，因為</a:t>
            </a:r>
            <a:r>
              <a:rPr lang="en-US" altLang="zh-TW" sz="1100" b="0" i="0" u="none" strike="noStrike" cap="none" dirty="0">
                <a:solidFill>
                  <a:srgbClr val="000000"/>
                </a:solidFill>
                <a:effectLst/>
                <a:latin typeface="Arial"/>
                <a:ea typeface="Arial"/>
                <a:cs typeface="Arial"/>
                <a:sym typeface="Arial"/>
              </a:rPr>
              <a:t>Kaggle</a:t>
            </a:r>
            <a:r>
              <a:rPr lang="zh-TW" altLang="zh-TW" sz="1100" b="0" i="0" u="none" strike="noStrike" cap="none" dirty="0">
                <a:solidFill>
                  <a:srgbClr val="000000"/>
                </a:solidFill>
                <a:effectLst/>
                <a:latin typeface="Arial"/>
                <a:ea typeface="Arial"/>
                <a:cs typeface="Arial"/>
                <a:sym typeface="Arial"/>
              </a:rPr>
              <a:t>上未提供</a:t>
            </a:r>
            <a:r>
              <a:rPr lang="en-US" altLang="zh-TW" sz="1100" b="0" i="0" u="none" strike="noStrike" cap="none" dirty="0">
                <a:solidFill>
                  <a:srgbClr val="000000"/>
                </a:solidFill>
                <a:effectLst/>
                <a:latin typeface="Arial"/>
                <a:ea typeface="Arial"/>
                <a:cs typeface="Arial"/>
                <a:sym typeface="Arial"/>
              </a:rPr>
              <a:t>TW</a:t>
            </a:r>
            <a:r>
              <a:rPr lang="zh-TW" altLang="zh-TW" sz="1100" b="0" i="0" u="none" strike="noStrike" cap="none" dirty="0">
                <a:solidFill>
                  <a:srgbClr val="000000"/>
                </a:solidFill>
                <a:effectLst/>
                <a:latin typeface="Arial"/>
                <a:ea typeface="Arial"/>
                <a:cs typeface="Arial"/>
                <a:sym typeface="Arial"/>
              </a:rPr>
              <a:t>資料，未來還會自己爬台灣的資料</a:t>
            </a:r>
          </a:p>
          <a:p>
            <a:pPr lvl="0"/>
            <a:r>
              <a:rPr lang="zh-TW" altLang="zh-TW" sz="1100" b="0" i="0" u="none" strike="noStrike" cap="none" dirty="0">
                <a:solidFill>
                  <a:srgbClr val="000000"/>
                </a:solidFill>
                <a:effectLst/>
                <a:latin typeface="Arial"/>
                <a:ea typeface="Arial"/>
                <a:cs typeface="Arial"/>
                <a:sym typeface="Arial"/>
              </a:rPr>
              <a:t>資料集大小</a:t>
            </a:r>
            <a:r>
              <a:rPr lang="en-US" altLang="zh-TW" sz="1100" b="0" i="0" u="none" strike="noStrike" cap="none" dirty="0">
                <a:solidFill>
                  <a:srgbClr val="000000"/>
                </a:solidFill>
                <a:effectLst/>
                <a:latin typeface="Arial"/>
                <a:ea typeface="Arial"/>
                <a:cs typeface="Arial"/>
                <a:sym typeface="Arial"/>
              </a:rPr>
              <a:t> : 40949 </a:t>
            </a:r>
            <a:r>
              <a:rPr lang="zh-TW" altLang="zh-TW" sz="1100" b="0" i="0" u="none" strike="noStrike" cap="none" dirty="0">
                <a:solidFill>
                  <a:srgbClr val="000000"/>
                </a:solidFill>
                <a:effectLst/>
                <a:latin typeface="Arial"/>
                <a:ea typeface="Arial"/>
                <a:cs typeface="Arial"/>
                <a:sym typeface="Arial"/>
              </a:rPr>
              <a:t>筆資料、</a:t>
            </a:r>
            <a:r>
              <a:rPr lang="en-US" altLang="zh-TW" sz="1100" b="0" i="0" u="none" strike="noStrike" cap="none" dirty="0">
                <a:solidFill>
                  <a:srgbClr val="000000"/>
                </a:solidFill>
                <a:effectLst/>
                <a:latin typeface="Arial"/>
                <a:ea typeface="Arial"/>
                <a:cs typeface="Arial"/>
                <a:sym typeface="Arial"/>
              </a:rPr>
              <a:t>16</a:t>
            </a:r>
            <a:r>
              <a:rPr lang="zh-TW" altLang="zh-TW" sz="1100" b="0" i="0" u="none" strike="noStrike" cap="none" dirty="0">
                <a:solidFill>
                  <a:srgbClr val="000000"/>
                </a:solidFill>
                <a:effectLst/>
                <a:latin typeface="Arial"/>
                <a:ea typeface="Arial"/>
                <a:cs typeface="Arial"/>
                <a:sym typeface="Arial"/>
              </a:rPr>
              <a:t>個欄位</a:t>
            </a:r>
          </a:p>
          <a:p>
            <a:pPr lvl="0"/>
            <a:r>
              <a:rPr lang="zh-TW" altLang="zh-TW" sz="1100" b="0" i="0" u="none" strike="noStrike" cap="none" dirty="0">
                <a:solidFill>
                  <a:srgbClr val="000000"/>
                </a:solidFill>
                <a:effectLst/>
                <a:latin typeface="Arial"/>
                <a:ea typeface="Arial"/>
                <a:cs typeface="Arial"/>
                <a:sym typeface="Arial"/>
              </a:rPr>
              <a:t>時間</a:t>
            </a:r>
            <a:r>
              <a:rPr lang="en-US" altLang="zh-TW" sz="1100" b="0" i="0" u="none" strike="noStrike" cap="none" dirty="0">
                <a:solidFill>
                  <a:srgbClr val="000000"/>
                </a:solidFill>
                <a:effectLst/>
                <a:latin typeface="Arial"/>
                <a:ea typeface="Arial"/>
                <a:cs typeface="Arial"/>
                <a:sym typeface="Arial"/>
              </a:rPr>
              <a:t> : 2017-11-14 ~ 2018-06-14</a:t>
            </a:r>
            <a:endParaRPr lang="zh-TW" altLang="zh-TW"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90870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3"/>
        <p:cNvGrpSpPr/>
        <p:nvPr/>
      </p:nvGrpSpPr>
      <p:grpSpPr>
        <a:xfrm>
          <a:off x="0" y="0"/>
          <a:ext cx="0" cy="0"/>
          <a:chOff x="0" y="0"/>
          <a:chExt cx="0" cy="0"/>
        </a:xfrm>
      </p:grpSpPr>
      <p:sp>
        <p:nvSpPr>
          <p:cNvPr id="1434" name="Google Shape;1434;ga4839cc54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5" name="Google Shape;1435;ga4839cc5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1629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9e7d68b94f_0_3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9e7d68b94f_0_3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https://</a:t>
            </a:r>
            <a:r>
              <a:rPr lang="en" dirty="0" err="1"/>
              <a:t>github.com</a:t>
            </a:r>
            <a:r>
              <a:rPr lang="en" dirty="0"/>
              <a:t>/ttiverson3/</a:t>
            </a:r>
            <a:r>
              <a:rPr lang="en" dirty="0" err="1"/>
              <a:t>bigdata_team_project</a:t>
            </a:r>
            <a:r>
              <a:rPr lang="en" dirty="0"/>
              <a:t>/blob/main/</a:t>
            </a:r>
            <a:r>
              <a:rPr lang="zh-TW" altLang="en-US" dirty="0"/>
              <a:t>巨量期中</a:t>
            </a:r>
            <a:r>
              <a:rPr lang="en-US" altLang="zh-TW" dirty="0"/>
              <a:t>/</a:t>
            </a:r>
            <a:r>
              <a:rPr lang="en" dirty="0" err="1"/>
              <a:t>category.R</a:t>
            </a:r>
            <a:endParaRPr dirty="0"/>
          </a:p>
        </p:txBody>
      </p:sp>
    </p:spTree>
    <p:extLst>
      <p:ext uri="{BB962C8B-B14F-4D97-AF65-F5344CB8AC3E}">
        <p14:creationId xmlns:p14="http://schemas.microsoft.com/office/powerpoint/2010/main" val="3746184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a4839cc54e_1_6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a4839cc54e_1_6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252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9"/>
        <p:cNvGrpSpPr/>
        <p:nvPr/>
      </p:nvGrpSpPr>
      <p:grpSpPr>
        <a:xfrm>
          <a:off x="0" y="0"/>
          <a:ext cx="0" cy="0"/>
          <a:chOff x="0" y="0"/>
          <a:chExt cx="0" cy="0"/>
        </a:xfrm>
      </p:grpSpPr>
      <p:sp>
        <p:nvSpPr>
          <p:cNvPr id="1170" name="Google Shape;1170;g9e7d68b94f_0_4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1" name="Google Shape;1171;g9e7d68b94f_0_4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84379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692925" y="617325"/>
            <a:ext cx="3191700" cy="2804400"/>
          </a:xfrm>
          <a:prstGeom prst="rect">
            <a:avLst/>
          </a:prstGeom>
        </p:spPr>
        <p:txBody>
          <a:bodyPr spcFirstLastPara="1" wrap="square" lIns="91425" tIns="91425" rIns="91425" bIns="91425" anchor="b" anchorCtr="0">
            <a:noAutofit/>
          </a:bodyPr>
          <a:lstStyle>
            <a:lvl1pPr lvl="0" algn="l">
              <a:lnSpc>
                <a:spcPct val="80000"/>
              </a:lnSpc>
              <a:spcBef>
                <a:spcPts val="0"/>
              </a:spcBef>
              <a:spcAft>
                <a:spcPts val="0"/>
              </a:spcAft>
              <a:buSzPts val="5200"/>
              <a:buFont typeface="Damion"/>
              <a:buNone/>
              <a:defRPr sz="6300">
                <a:solidFill>
                  <a:schemeClr val="dk2"/>
                </a:solidFill>
                <a:latin typeface="Neucha"/>
                <a:ea typeface="Neucha"/>
                <a:cs typeface="Neucha"/>
                <a:sym typeface="Neucha"/>
              </a:defRPr>
            </a:lvl1pPr>
            <a:lvl2pPr lvl="1" algn="ctr">
              <a:spcBef>
                <a:spcPts val="0"/>
              </a:spcBef>
              <a:spcAft>
                <a:spcPts val="0"/>
              </a:spcAft>
              <a:buSzPts val="5200"/>
              <a:buFont typeface="Damion"/>
              <a:buNone/>
              <a:defRPr sz="5200">
                <a:latin typeface="Damion"/>
                <a:ea typeface="Damion"/>
                <a:cs typeface="Damion"/>
                <a:sym typeface="Damion"/>
              </a:defRPr>
            </a:lvl2pPr>
            <a:lvl3pPr lvl="2" algn="ctr">
              <a:spcBef>
                <a:spcPts val="0"/>
              </a:spcBef>
              <a:spcAft>
                <a:spcPts val="0"/>
              </a:spcAft>
              <a:buSzPts val="5200"/>
              <a:buFont typeface="Damion"/>
              <a:buNone/>
              <a:defRPr sz="5200">
                <a:latin typeface="Damion"/>
                <a:ea typeface="Damion"/>
                <a:cs typeface="Damion"/>
                <a:sym typeface="Damion"/>
              </a:defRPr>
            </a:lvl3pPr>
            <a:lvl4pPr lvl="3" algn="ctr">
              <a:spcBef>
                <a:spcPts val="0"/>
              </a:spcBef>
              <a:spcAft>
                <a:spcPts val="0"/>
              </a:spcAft>
              <a:buSzPts val="5200"/>
              <a:buFont typeface="Damion"/>
              <a:buNone/>
              <a:defRPr sz="5200">
                <a:latin typeface="Damion"/>
                <a:ea typeface="Damion"/>
                <a:cs typeface="Damion"/>
                <a:sym typeface="Damion"/>
              </a:defRPr>
            </a:lvl4pPr>
            <a:lvl5pPr lvl="4" algn="ctr">
              <a:spcBef>
                <a:spcPts val="0"/>
              </a:spcBef>
              <a:spcAft>
                <a:spcPts val="0"/>
              </a:spcAft>
              <a:buSzPts val="5200"/>
              <a:buFont typeface="Damion"/>
              <a:buNone/>
              <a:defRPr sz="5200">
                <a:latin typeface="Damion"/>
                <a:ea typeface="Damion"/>
                <a:cs typeface="Damion"/>
                <a:sym typeface="Damion"/>
              </a:defRPr>
            </a:lvl5pPr>
            <a:lvl6pPr lvl="5" algn="ctr">
              <a:spcBef>
                <a:spcPts val="0"/>
              </a:spcBef>
              <a:spcAft>
                <a:spcPts val="0"/>
              </a:spcAft>
              <a:buSzPts val="5200"/>
              <a:buFont typeface="Damion"/>
              <a:buNone/>
              <a:defRPr sz="5200">
                <a:latin typeface="Damion"/>
                <a:ea typeface="Damion"/>
                <a:cs typeface="Damion"/>
                <a:sym typeface="Damion"/>
              </a:defRPr>
            </a:lvl6pPr>
            <a:lvl7pPr lvl="6" algn="ctr">
              <a:spcBef>
                <a:spcPts val="0"/>
              </a:spcBef>
              <a:spcAft>
                <a:spcPts val="0"/>
              </a:spcAft>
              <a:buSzPts val="5200"/>
              <a:buFont typeface="Damion"/>
              <a:buNone/>
              <a:defRPr sz="5200">
                <a:latin typeface="Damion"/>
                <a:ea typeface="Damion"/>
                <a:cs typeface="Damion"/>
                <a:sym typeface="Damion"/>
              </a:defRPr>
            </a:lvl7pPr>
            <a:lvl8pPr lvl="7" algn="ctr">
              <a:spcBef>
                <a:spcPts val="0"/>
              </a:spcBef>
              <a:spcAft>
                <a:spcPts val="0"/>
              </a:spcAft>
              <a:buSzPts val="5200"/>
              <a:buFont typeface="Damion"/>
              <a:buNone/>
              <a:defRPr sz="5200">
                <a:latin typeface="Damion"/>
                <a:ea typeface="Damion"/>
                <a:cs typeface="Damion"/>
                <a:sym typeface="Damion"/>
              </a:defRPr>
            </a:lvl8pPr>
            <a:lvl9pPr lvl="8" algn="ctr">
              <a:spcBef>
                <a:spcPts val="0"/>
              </a:spcBef>
              <a:spcAft>
                <a:spcPts val="0"/>
              </a:spcAft>
              <a:buSzPts val="5200"/>
              <a:buFont typeface="Damion"/>
              <a:buNone/>
              <a:defRPr sz="5200">
                <a:latin typeface="Damion"/>
                <a:ea typeface="Damion"/>
                <a:cs typeface="Damion"/>
                <a:sym typeface="Damion"/>
              </a:defRPr>
            </a:lvl9pPr>
          </a:lstStyle>
          <a:p>
            <a:endParaRPr/>
          </a:p>
        </p:txBody>
      </p:sp>
      <p:sp>
        <p:nvSpPr>
          <p:cNvPr id="10" name="Google Shape;10;p2"/>
          <p:cNvSpPr txBox="1">
            <a:spLocks noGrp="1"/>
          </p:cNvSpPr>
          <p:nvPr>
            <p:ph type="subTitle" idx="1"/>
          </p:nvPr>
        </p:nvSpPr>
        <p:spPr>
          <a:xfrm>
            <a:off x="4692925" y="3421725"/>
            <a:ext cx="31917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Nunito Sans"/>
              <a:buNone/>
              <a:defRPr sz="2200" b="1">
                <a:solidFill>
                  <a:schemeClr val="accent1"/>
                </a:solidFill>
                <a:latin typeface="Cairo"/>
                <a:ea typeface="Cairo"/>
                <a:cs typeface="Cairo"/>
                <a:sym typeface="Cairo"/>
              </a:defRPr>
            </a:lvl1pPr>
            <a:lvl2pPr lvl="1" algn="ctr">
              <a:lnSpc>
                <a:spcPct val="100000"/>
              </a:lnSpc>
              <a:spcBef>
                <a:spcPts val="0"/>
              </a:spcBef>
              <a:spcAft>
                <a:spcPts val="0"/>
              </a:spcAft>
              <a:buSzPts val="2800"/>
              <a:buFont typeface="Nunito Sans"/>
              <a:buNone/>
              <a:defRPr sz="2800">
                <a:latin typeface="Nunito Sans"/>
                <a:ea typeface="Nunito Sans"/>
                <a:cs typeface="Nunito Sans"/>
                <a:sym typeface="Nunito Sans"/>
              </a:defRPr>
            </a:lvl2pPr>
            <a:lvl3pPr lvl="2" algn="ctr">
              <a:lnSpc>
                <a:spcPct val="100000"/>
              </a:lnSpc>
              <a:spcBef>
                <a:spcPts val="0"/>
              </a:spcBef>
              <a:spcAft>
                <a:spcPts val="0"/>
              </a:spcAft>
              <a:buSzPts val="2800"/>
              <a:buFont typeface="Nunito Sans"/>
              <a:buNone/>
              <a:defRPr sz="2800">
                <a:latin typeface="Nunito Sans"/>
                <a:ea typeface="Nunito Sans"/>
                <a:cs typeface="Nunito Sans"/>
                <a:sym typeface="Nunito Sans"/>
              </a:defRPr>
            </a:lvl3pPr>
            <a:lvl4pPr lvl="3" algn="ctr">
              <a:lnSpc>
                <a:spcPct val="100000"/>
              </a:lnSpc>
              <a:spcBef>
                <a:spcPts val="0"/>
              </a:spcBef>
              <a:spcAft>
                <a:spcPts val="0"/>
              </a:spcAft>
              <a:buSzPts val="2800"/>
              <a:buFont typeface="Nunito Sans"/>
              <a:buNone/>
              <a:defRPr sz="2800">
                <a:latin typeface="Nunito Sans"/>
                <a:ea typeface="Nunito Sans"/>
                <a:cs typeface="Nunito Sans"/>
                <a:sym typeface="Nunito Sans"/>
              </a:defRPr>
            </a:lvl4pPr>
            <a:lvl5pPr lvl="4" algn="ctr">
              <a:lnSpc>
                <a:spcPct val="100000"/>
              </a:lnSpc>
              <a:spcBef>
                <a:spcPts val="0"/>
              </a:spcBef>
              <a:spcAft>
                <a:spcPts val="0"/>
              </a:spcAft>
              <a:buSzPts val="2800"/>
              <a:buFont typeface="Nunito Sans"/>
              <a:buNone/>
              <a:defRPr sz="2800">
                <a:latin typeface="Nunito Sans"/>
                <a:ea typeface="Nunito Sans"/>
                <a:cs typeface="Nunito Sans"/>
                <a:sym typeface="Nunito Sans"/>
              </a:defRPr>
            </a:lvl5pPr>
            <a:lvl6pPr lvl="5" algn="ctr">
              <a:lnSpc>
                <a:spcPct val="100000"/>
              </a:lnSpc>
              <a:spcBef>
                <a:spcPts val="0"/>
              </a:spcBef>
              <a:spcAft>
                <a:spcPts val="0"/>
              </a:spcAft>
              <a:buSzPts val="2800"/>
              <a:buFont typeface="Nunito Sans"/>
              <a:buNone/>
              <a:defRPr sz="2800">
                <a:latin typeface="Nunito Sans"/>
                <a:ea typeface="Nunito Sans"/>
                <a:cs typeface="Nunito Sans"/>
                <a:sym typeface="Nunito Sans"/>
              </a:defRPr>
            </a:lvl6pPr>
            <a:lvl7pPr lvl="6" algn="ctr">
              <a:lnSpc>
                <a:spcPct val="100000"/>
              </a:lnSpc>
              <a:spcBef>
                <a:spcPts val="0"/>
              </a:spcBef>
              <a:spcAft>
                <a:spcPts val="0"/>
              </a:spcAft>
              <a:buSzPts val="2800"/>
              <a:buFont typeface="Nunito Sans"/>
              <a:buNone/>
              <a:defRPr sz="2800">
                <a:latin typeface="Nunito Sans"/>
                <a:ea typeface="Nunito Sans"/>
                <a:cs typeface="Nunito Sans"/>
                <a:sym typeface="Nunito Sans"/>
              </a:defRPr>
            </a:lvl7pPr>
            <a:lvl8pPr lvl="7" algn="ctr">
              <a:lnSpc>
                <a:spcPct val="100000"/>
              </a:lnSpc>
              <a:spcBef>
                <a:spcPts val="0"/>
              </a:spcBef>
              <a:spcAft>
                <a:spcPts val="0"/>
              </a:spcAft>
              <a:buSzPts val="2800"/>
              <a:buFont typeface="Nunito Sans"/>
              <a:buNone/>
              <a:defRPr sz="2800">
                <a:latin typeface="Nunito Sans"/>
                <a:ea typeface="Nunito Sans"/>
                <a:cs typeface="Nunito Sans"/>
                <a:sym typeface="Nunito Sans"/>
              </a:defRPr>
            </a:lvl8pPr>
            <a:lvl9pPr lvl="8" algn="ctr">
              <a:lnSpc>
                <a:spcPct val="100000"/>
              </a:lnSpc>
              <a:spcBef>
                <a:spcPts val="0"/>
              </a:spcBef>
              <a:spcAft>
                <a:spcPts val="0"/>
              </a:spcAft>
              <a:buSzPts val="2800"/>
              <a:buFont typeface="Nunito Sans"/>
              <a:buNone/>
              <a:defRPr sz="2800">
                <a:latin typeface="Nunito Sans"/>
                <a:ea typeface="Nunito Sans"/>
                <a:cs typeface="Nunito Sans"/>
                <a:sym typeface="Nunito Sans"/>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4">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subTitle" idx="1"/>
          </p:nvPr>
        </p:nvSpPr>
        <p:spPr>
          <a:xfrm>
            <a:off x="1647675" y="2793941"/>
            <a:ext cx="16596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algn="ctr" rtl="0">
              <a:spcBef>
                <a:spcPts val="1600"/>
              </a:spcBef>
              <a:spcAft>
                <a:spcPts val="0"/>
              </a:spcAft>
              <a:buNone/>
              <a:defRPr sz="1800">
                <a:solidFill>
                  <a:schemeClr val="accent1"/>
                </a:solidFill>
              </a:defRPr>
            </a:lvl2pPr>
            <a:lvl3pPr lvl="2" algn="ctr" rtl="0">
              <a:spcBef>
                <a:spcPts val="1600"/>
              </a:spcBef>
              <a:spcAft>
                <a:spcPts val="0"/>
              </a:spcAft>
              <a:buNone/>
              <a:defRPr sz="1800">
                <a:solidFill>
                  <a:schemeClr val="accent1"/>
                </a:solidFill>
              </a:defRPr>
            </a:lvl3pPr>
            <a:lvl4pPr lvl="3" algn="ctr" rtl="0">
              <a:spcBef>
                <a:spcPts val="1600"/>
              </a:spcBef>
              <a:spcAft>
                <a:spcPts val="0"/>
              </a:spcAft>
              <a:buNone/>
              <a:defRPr sz="1800">
                <a:solidFill>
                  <a:schemeClr val="accent1"/>
                </a:solidFill>
              </a:defRPr>
            </a:lvl4pPr>
            <a:lvl5pPr lvl="4" algn="ctr" rtl="0">
              <a:spcBef>
                <a:spcPts val="1600"/>
              </a:spcBef>
              <a:spcAft>
                <a:spcPts val="0"/>
              </a:spcAft>
              <a:buNone/>
              <a:defRPr sz="1800">
                <a:solidFill>
                  <a:schemeClr val="accent1"/>
                </a:solidFill>
              </a:defRPr>
            </a:lvl5pPr>
            <a:lvl6pPr lvl="5" algn="ctr" rtl="0">
              <a:spcBef>
                <a:spcPts val="1600"/>
              </a:spcBef>
              <a:spcAft>
                <a:spcPts val="0"/>
              </a:spcAft>
              <a:buNone/>
              <a:defRPr sz="1800">
                <a:solidFill>
                  <a:schemeClr val="accent1"/>
                </a:solidFill>
              </a:defRPr>
            </a:lvl6pPr>
            <a:lvl7pPr lvl="6" algn="ctr" rtl="0">
              <a:spcBef>
                <a:spcPts val="1600"/>
              </a:spcBef>
              <a:spcAft>
                <a:spcPts val="0"/>
              </a:spcAft>
              <a:buNone/>
              <a:defRPr sz="1800">
                <a:solidFill>
                  <a:schemeClr val="accent1"/>
                </a:solidFill>
              </a:defRPr>
            </a:lvl7pPr>
            <a:lvl8pPr lvl="7" algn="ctr" rtl="0">
              <a:spcBef>
                <a:spcPts val="1600"/>
              </a:spcBef>
              <a:spcAft>
                <a:spcPts val="0"/>
              </a:spcAft>
              <a:buNone/>
              <a:defRPr sz="1800">
                <a:solidFill>
                  <a:schemeClr val="accent1"/>
                </a:solidFill>
              </a:defRPr>
            </a:lvl8pPr>
            <a:lvl9pPr lvl="8" algn="ctr" rtl="0">
              <a:spcBef>
                <a:spcPts val="1600"/>
              </a:spcBef>
              <a:spcAft>
                <a:spcPts val="1600"/>
              </a:spcAft>
              <a:buNone/>
              <a:defRPr sz="1800">
                <a:solidFill>
                  <a:schemeClr val="accent1"/>
                </a:solidFill>
              </a:defRPr>
            </a:lvl9pPr>
          </a:lstStyle>
          <a:p>
            <a:endParaRPr/>
          </a:p>
        </p:txBody>
      </p:sp>
      <p:sp>
        <p:nvSpPr>
          <p:cNvPr id="59" name="Google Shape;59;p14"/>
          <p:cNvSpPr txBox="1">
            <a:spLocks noGrp="1"/>
          </p:cNvSpPr>
          <p:nvPr>
            <p:ph type="subTitle" idx="2"/>
          </p:nvPr>
        </p:nvSpPr>
        <p:spPr>
          <a:xfrm>
            <a:off x="1647675" y="3114414"/>
            <a:ext cx="1659600" cy="903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1"/>
                </a:solidFill>
              </a:defRPr>
            </a:lvl1pPr>
            <a:lvl2pPr lvl="1" algn="ctr" rtl="0">
              <a:spcBef>
                <a:spcPts val="1600"/>
              </a:spcBef>
              <a:spcAft>
                <a:spcPts val="0"/>
              </a:spcAft>
              <a:buNone/>
              <a:defRPr sz="1600">
                <a:solidFill>
                  <a:schemeClr val="dk1"/>
                </a:solidFill>
              </a:defRPr>
            </a:lvl2pPr>
            <a:lvl3pPr lvl="2" algn="ctr" rtl="0">
              <a:spcBef>
                <a:spcPts val="1600"/>
              </a:spcBef>
              <a:spcAft>
                <a:spcPts val="0"/>
              </a:spcAft>
              <a:buNone/>
              <a:defRPr sz="1600">
                <a:solidFill>
                  <a:schemeClr val="dk1"/>
                </a:solidFill>
              </a:defRPr>
            </a:lvl3pPr>
            <a:lvl4pPr lvl="3" algn="ctr" rtl="0">
              <a:spcBef>
                <a:spcPts val="1600"/>
              </a:spcBef>
              <a:spcAft>
                <a:spcPts val="0"/>
              </a:spcAft>
              <a:buNone/>
              <a:defRPr sz="1600">
                <a:solidFill>
                  <a:schemeClr val="dk1"/>
                </a:solidFill>
              </a:defRPr>
            </a:lvl4pPr>
            <a:lvl5pPr lvl="4" algn="ctr" rtl="0">
              <a:spcBef>
                <a:spcPts val="1600"/>
              </a:spcBef>
              <a:spcAft>
                <a:spcPts val="0"/>
              </a:spcAft>
              <a:buNone/>
              <a:defRPr sz="1600">
                <a:solidFill>
                  <a:schemeClr val="dk1"/>
                </a:solidFill>
              </a:defRPr>
            </a:lvl5pPr>
            <a:lvl6pPr lvl="5" algn="ctr" rtl="0">
              <a:spcBef>
                <a:spcPts val="1600"/>
              </a:spcBef>
              <a:spcAft>
                <a:spcPts val="0"/>
              </a:spcAft>
              <a:buNone/>
              <a:defRPr sz="1600">
                <a:solidFill>
                  <a:schemeClr val="dk1"/>
                </a:solidFill>
              </a:defRPr>
            </a:lvl6pPr>
            <a:lvl7pPr lvl="6" algn="ctr" rtl="0">
              <a:spcBef>
                <a:spcPts val="1600"/>
              </a:spcBef>
              <a:spcAft>
                <a:spcPts val="0"/>
              </a:spcAft>
              <a:buNone/>
              <a:defRPr sz="1600">
                <a:solidFill>
                  <a:schemeClr val="dk1"/>
                </a:solidFill>
              </a:defRPr>
            </a:lvl7pPr>
            <a:lvl8pPr lvl="7" algn="ctr" rtl="0">
              <a:spcBef>
                <a:spcPts val="1600"/>
              </a:spcBef>
              <a:spcAft>
                <a:spcPts val="0"/>
              </a:spcAft>
              <a:buNone/>
              <a:defRPr sz="1600">
                <a:solidFill>
                  <a:schemeClr val="dk1"/>
                </a:solidFill>
              </a:defRPr>
            </a:lvl8pPr>
            <a:lvl9pPr lvl="8" algn="ctr" rtl="0">
              <a:spcBef>
                <a:spcPts val="1600"/>
              </a:spcBef>
              <a:spcAft>
                <a:spcPts val="1600"/>
              </a:spcAft>
              <a:buNone/>
              <a:defRPr sz="1600">
                <a:solidFill>
                  <a:schemeClr val="dk1"/>
                </a:solidFill>
              </a:defRPr>
            </a:lvl9pPr>
          </a:lstStyle>
          <a:p>
            <a:endParaRPr/>
          </a:p>
        </p:txBody>
      </p:sp>
      <p:sp>
        <p:nvSpPr>
          <p:cNvPr id="60" name="Google Shape;60;p14"/>
          <p:cNvSpPr txBox="1">
            <a:spLocks noGrp="1"/>
          </p:cNvSpPr>
          <p:nvPr>
            <p:ph type="subTitle" idx="3"/>
          </p:nvPr>
        </p:nvSpPr>
        <p:spPr>
          <a:xfrm>
            <a:off x="3742200" y="2793941"/>
            <a:ext cx="16596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algn="ctr" rtl="0">
              <a:spcBef>
                <a:spcPts val="1600"/>
              </a:spcBef>
              <a:spcAft>
                <a:spcPts val="0"/>
              </a:spcAft>
              <a:buNone/>
              <a:defRPr sz="1800">
                <a:solidFill>
                  <a:schemeClr val="accent1"/>
                </a:solidFill>
              </a:defRPr>
            </a:lvl2pPr>
            <a:lvl3pPr lvl="2" algn="ctr" rtl="0">
              <a:spcBef>
                <a:spcPts val="1600"/>
              </a:spcBef>
              <a:spcAft>
                <a:spcPts val="0"/>
              </a:spcAft>
              <a:buNone/>
              <a:defRPr sz="1800">
                <a:solidFill>
                  <a:schemeClr val="accent1"/>
                </a:solidFill>
              </a:defRPr>
            </a:lvl3pPr>
            <a:lvl4pPr lvl="3" algn="ctr" rtl="0">
              <a:spcBef>
                <a:spcPts val="1600"/>
              </a:spcBef>
              <a:spcAft>
                <a:spcPts val="0"/>
              </a:spcAft>
              <a:buNone/>
              <a:defRPr sz="1800">
                <a:solidFill>
                  <a:schemeClr val="accent1"/>
                </a:solidFill>
              </a:defRPr>
            </a:lvl4pPr>
            <a:lvl5pPr lvl="4" algn="ctr" rtl="0">
              <a:spcBef>
                <a:spcPts val="1600"/>
              </a:spcBef>
              <a:spcAft>
                <a:spcPts val="0"/>
              </a:spcAft>
              <a:buNone/>
              <a:defRPr sz="1800">
                <a:solidFill>
                  <a:schemeClr val="accent1"/>
                </a:solidFill>
              </a:defRPr>
            </a:lvl5pPr>
            <a:lvl6pPr lvl="5" algn="ctr" rtl="0">
              <a:spcBef>
                <a:spcPts val="1600"/>
              </a:spcBef>
              <a:spcAft>
                <a:spcPts val="0"/>
              </a:spcAft>
              <a:buNone/>
              <a:defRPr sz="1800">
                <a:solidFill>
                  <a:schemeClr val="accent1"/>
                </a:solidFill>
              </a:defRPr>
            </a:lvl6pPr>
            <a:lvl7pPr lvl="6" algn="ctr" rtl="0">
              <a:spcBef>
                <a:spcPts val="1600"/>
              </a:spcBef>
              <a:spcAft>
                <a:spcPts val="0"/>
              </a:spcAft>
              <a:buNone/>
              <a:defRPr sz="1800">
                <a:solidFill>
                  <a:schemeClr val="accent1"/>
                </a:solidFill>
              </a:defRPr>
            </a:lvl7pPr>
            <a:lvl8pPr lvl="7" algn="ctr" rtl="0">
              <a:spcBef>
                <a:spcPts val="1600"/>
              </a:spcBef>
              <a:spcAft>
                <a:spcPts val="0"/>
              </a:spcAft>
              <a:buNone/>
              <a:defRPr sz="1800">
                <a:solidFill>
                  <a:schemeClr val="accent1"/>
                </a:solidFill>
              </a:defRPr>
            </a:lvl8pPr>
            <a:lvl9pPr lvl="8" algn="ctr" rtl="0">
              <a:spcBef>
                <a:spcPts val="1600"/>
              </a:spcBef>
              <a:spcAft>
                <a:spcPts val="1600"/>
              </a:spcAft>
              <a:buNone/>
              <a:defRPr sz="1800">
                <a:solidFill>
                  <a:schemeClr val="accent1"/>
                </a:solidFill>
              </a:defRPr>
            </a:lvl9pPr>
          </a:lstStyle>
          <a:p>
            <a:endParaRPr/>
          </a:p>
        </p:txBody>
      </p:sp>
      <p:sp>
        <p:nvSpPr>
          <p:cNvPr id="61" name="Google Shape;61;p14"/>
          <p:cNvSpPr txBox="1">
            <a:spLocks noGrp="1"/>
          </p:cNvSpPr>
          <p:nvPr>
            <p:ph type="subTitle" idx="4"/>
          </p:nvPr>
        </p:nvSpPr>
        <p:spPr>
          <a:xfrm>
            <a:off x="3742200" y="3114414"/>
            <a:ext cx="1659600" cy="903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1"/>
                </a:solidFill>
              </a:defRPr>
            </a:lvl1pPr>
            <a:lvl2pPr lvl="1" algn="ctr" rtl="0">
              <a:spcBef>
                <a:spcPts val="1600"/>
              </a:spcBef>
              <a:spcAft>
                <a:spcPts val="0"/>
              </a:spcAft>
              <a:buNone/>
              <a:defRPr sz="1600">
                <a:solidFill>
                  <a:schemeClr val="dk1"/>
                </a:solidFill>
              </a:defRPr>
            </a:lvl2pPr>
            <a:lvl3pPr lvl="2" algn="ctr" rtl="0">
              <a:spcBef>
                <a:spcPts val="1600"/>
              </a:spcBef>
              <a:spcAft>
                <a:spcPts val="0"/>
              </a:spcAft>
              <a:buNone/>
              <a:defRPr sz="1600">
                <a:solidFill>
                  <a:schemeClr val="dk1"/>
                </a:solidFill>
              </a:defRPr>
            </a:lvl3pPr>
            <a:lvl4pPr lvl="3" algn="ctr" rtl="0">
              <a:spcBef>
                <a:spcPts val="1600"/>
              </a:spcBef>
              <a:spcAft>
                <a:spcPts val="0"/>
              </a:spcAft>
              <a:buNone/>
              <a:defRPr sz="1600">
                <a:solidFill>
                  <a:schemeClr val="dk1"/>
                </a:solidFill>
              </a:defRPr>
            </a:lvl4pPr>
            <a:lvl5pPr lvl="4" algn="ctr" rtl="0">
              <a:spcBef>
                <a:spcPts val="1600"/>
              </a:spcBef>
              <a:spcAft>
                <a:spcPts val="0"/>
              </a:spcAft>
              <a:buNone/>
              <a:defRPr sz="1600">
                <a:solidFill>
                  <a:schemeClr val="dk1"/>
                </a:solidFill>
              </a:defRPr>
            </a:lvl5pPr>
            <a:lvl6pPr lvl="5" algn="ctr" rtl="0">
              <a:spcBef>
                <a:spcPts val="1600"/>
              </a:spcBef>
              <a:spcAft>
                <a:spcPts val="0"/>
              </a:spcAft>
              <a:buNone/>
              <a:defRPr sz="1600">
                <a:solidFill>
                  <a:schemeClr val="dk1"/>
                </a:solidFill>
              </a:defRPr>
            </a:lvl6pPr>
            <a:lvl7pPr lvl="6" algn="ctr" rtl="0">
              <a:spcBef>
                <a:spcPts val="1600"/>
              </a:spcBef>
              <a:spcAft>
                <a:spcPts val="0"/>
              </a:spcAft>
              <a:buNone/>
              <a:defRPr sz="1600">
                <a:solidFill>
                  <a:schemeClr val="dk1"/>
                </a:solidFill>
              </a:defRPr>
            </a:lvl7pPr>
            <a:lvl8pPr lvl="7" algn="ctr" rtl="0">
              <a:spcBef>
                <a:spcPts val="1600"/>
              </a:spcBef>
              <a:spcAft>
                <a:spcPts val="0"/>
              </a:spcAft>
              <a:buNone/>
              <a:defRPr sz="1600">
                <a:solidFill>
                  <a:schemeClr val="dk1"/>
                </a:solidFill>
              </a:defRPr>
            </a:lvl8pPr>
            <a:lvl9pPr lvl="8" algn="ctr" rtl="0">
              <a:spcBef>
                <a:spcPts val="1600"/>
              </a:spcBef>
              <a:spcAft>
                <a:spcPts val="1600"/>
              </a:spcAft>
              <a:buNone/>
              <a:defRPr sz="1600">
                <a:solidFill>
                  <a:schemeClr val="dk1"/>
                </a:solidFill>
              </a:defRPr>
            </a:lvl9pPr>
          </a:lstStyle>
          <a:p>
            <a:endParaRPr/>
          </a:p>
        </p:txBody>
      </p:sp>
      <p:sp>
        <p:nvSpPr>
          <p:cNvPr id="62" name="Google Shape;62;p14"/>
          <p:cNvSpPr txBox="1">
            <a:spLocks noGrp="1"/>
          </p:cNvSpPr>
          <p:nvPr>
            <p:ph type="subTitle" idx="5"/>
          </p:nvPr>
        </p:nvSpPr>
        <p:spPr>
          <a:xfrm>
            <a:off x="5836725" y="2793941"/>
            <a:ext cx="16596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algn="ctr" rtl="0">
              <a:spcBef>
                <a:spcPts val="1600"/>
              </a:spcBef>
              <a:spcAft>
                <a:spcPts val="0"/>
              </a:spcAft>
              <a:buNone/>
              <a:defRPr sz="1800">
                <a:solidFill>
                  <a:schemeClr val="accent1"/>
                </a:solidFill>
              </a:defRPr>
            </a:lvl2pPr>
            <a:lvl3pPr lvl="2" algn="ctr" rtl="0">
              <a:spcBef>
                <a:spcPts val="1600"/>
              </a:spcBef>
              <a:spcAft>
                <a:spcPts val="0"/>
              </a:spcAft>
              <a:buNone/>
              <a:defRPr sz="1800">
                <a:solidFill>
                  <a:schemeClr val="accent1"/>
                </a:solidFill>
              </a:defRPr>
            </a:lvl3pPr>
            <a:lvl4pPr lvl="3" algn="ctr" rtl="0">
              <a:spcBef>
                <a:spcPts val="1600"/>
              </a:spcBef>
              <a:spcAft>
                <a:spcPts val="0"/>
              </a:spcAft>
              <a:buNone/>
              <a:defRPr sz="1800">
                <a:solidFill>
                  <a:schemeClr val="accent1"/>
                </a:solidFill>
              </a:defRPr>
            </a:lvl4pPr>
            <a:lvl5pPr lvl="4" algn="ctr" rtl="0">
              <a:spcBef>
                <a:spcPts val="1600"/>
              </a:spcBef>
              <a:spcAft>
                <a:spcPts val="0"/>
              </a:spcAft>
              <a:buNone/>
              <a:defRPr sz="1800">
                <a:solidFill>
                  <a:schemeClr val="accent1"/>
                </a:solidFill>
              </a:defRPr>
            </a:lvl5pPr>
            <a:lvl6pPr lvl="5" algn="ctr" rtl="0">
              <a:spcBef>
                <a:spcPts val="1600"/>
              </a:spcBef>
              <a:spcAft>
                <a:spcPts val="0"/>
              </a:spcAft>
              <a:buNone/>
              <a:defRPr sz="1800">
                <a:solidFill>
                  <a:schemeClr val="accent1"/>
                </a:solidFill>
              </a:defRPr>
            </a:lvl6pPr>
            <a:lvl7pPr lvl="6" algn="ctr" rtl="0">
              <a:spcBef>
                <a:spcPts val="1600"/>
              </a:spcBef>
              <a:spcAft>
                <a:spcPts val="0"/>
              </a:spcAft>
              <a:buNone/>
              <a:defRPr sz="1800">
                <a:solidFill>
                  <a:schemeClr val="accent1"/>
                </a:solidFill>
              </a:defRPr>
            </a:lvl7pPr>
            <a:lvl8pPr lvl="7" algn="ctr" rtl="0">
              <a:spcBef>
                <a:spcPts val="1600"/>
              </a:spcBef>
              <a:spcAft>
                <a:spcPts val="0"/>
              </a:spcAft>
              <a:buNone/>
              <a:defRPr sz="1800">
                <a:solidFill>
                  <a:schemeClr val="accent1"/>
                </a:solidFill>
              </a:defRPr>
            </a:lvl8pPr>
            <a:lvl9pPr lvl="8" algn="ctr" rtl="0">
              <a:spcBef>
                <a:spcPts val="1600"/>
              </a:spcBef>
              <a:spcAft>
                <a:spcPts val="1600"/>
              </a:spcAft>
              <a:buNone/>
              <a:defRPr sz="1800">
                <a:solidFill>
                  <a:schemeClr val="accent1"/>
                </a:solidFill>
              </a:defRPr>
            </a:lvl9pPr>
          </a:lstStyle>
          <a:p>
            <a:endParaRPr/>
          </a:p>
        </p:txBody>
      </p:sp>
      <p:sp>
        <p:nvSpPr>
          <p:cNvPr id="63" name="Google Shape;63;p14"/>
          <p:cNvSpPr txBox="1">
            <a:spLocks noGrp="1"/>
          </p:cNvSpPr>
          <p:nvPr>
            <p:ph type="subTitle" idx="6"/>
          </p:nvPr>
        </p:nvSpPr>
        <p:spPr>
          <a:xfrm>
            <a:off x="5836725" y="3114414"/>
            <a:ext cx="1659600" cy="903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1"/>
                </a:solidFill>
              </a:defRPr>
            </a:lvl1pPr>
            <a:lvl2pPr lvl="1" algn="ctr" rtl="0">
              <a:spcBef>
                <a:spcPts val="1600"/>
              </a:spcBef>
              <a:spcAft>
                <a:spcPts val="0"/>
              </a:spcAft>
              <a:buNone/>
              <a:defRPr sz="1600">
                <a:solidFill>
                  <a:schemeClr val="dk1"/>
                </a:solidFill>
              </a:defRPr>
            </a:lvl2pPr>
            <a:lvl3pPr lvl="2" algn="ctr" rtl="0">
              <a:spcBef>
                <a:spcPts val="1600"/>
              </a:spcBef>
              <a:spcAft>
                <a:spcPts val="0"/>
              </a:spcAft>
              <a:buNone/>
              <a:defRPr sz="1600">
                <a:solidFill>
                  <a:schemeClr val="dk1"/>
                </a:solidFill>
              </a:defRPr>
            </a:lvl3pPr>
            <a:lvl4pPr lvl="3" algn="ctr" rtl="0">
              <a:spcBef>
                <a:spcPts val="1600"/>
              </a:spcBef>
              <a:spcAft>
                <a:spcPts val="0"/>
              </a:spcAft>
              <a:buNone/>
              <a:defRPr sz="1600">
                <a:solidFill>
                  <a:schemeClr val="dk1"/>
                </a:solidFill>
              </a:defRPr>
            </a:lvl4pPr>
            <a:lvl5pPr lvl="4" algn="ctr" rtl="0">
              <a:spcBef>
                <a:spcPts val="1600"/>
              </a:spcBef>
              <a:spcAft>
                <a:spcPts val="0"/>
              </a:spcAft>
              <a:buNone/>
              <a:defRPr sz="1600">
                <a:solidFill>
                  <a:schemeClr val="dk1"/>
                </a:solidFill>
              </a:defRPr>
            </a:lvl5pPr>
            <a:lvl6pPr lvl="5" algn="ctr" rtl="0">
              <a:spcBef>
                <a:spcPts val="1600"/>
              </a:spcBef>
              <a:spcAft>
                <a:spcPts val="0"/>
              </a:spcAft>
              <a:buNone/>
              <a:defRPr sz="1600">
                <a:solidFill>
                  <a:schemeClr val="dk1"/>
                </a:solidFill>
              </a:defRPr>
            </a:lvl6pPr>
            <a:lvl7pPr lvl="6" algn="ctr" rtl="0">
              <a:spcBef>
                <a:spcPts val="1600"/>
              </a:spcBef>
              <a:spcAft>
                <a:spcPts val="0"/>
              </a:spcAft>
              <a:buNone/>
              <a:defRPr sz="1600">
                <a:solidFill>
                  <a:schemeClr val="dk1"/>
                </a:solidFill>
              </a:defRPr>
            </a:lvl7pPr>
            <a:lvl8pPr lvl="7" algn="ctr" rtl="0">
              <a:spcBef>
                <a:spcPts val="1600"/>
              </a:spcBef>
              <a:spcAft>
                <a:spcPts val="0"/>
              </a:spcAft>
              <a:buNone/>
              <a:defRPr sz="1600">
                <a:solidFill>
                  <a:schemeClr val="dk1"/>
                </a:solidFill>
              </a:defRPr>
            </a:lvl8pPr>
            <a:lvl9pPr lvl="8" algn="ctr" rtl="0">
              <a:spcBef>
                <a:spcPts val="1600"/>
              </a:spcBef>
              <a:spcAft>
                <a:spcPts val="1600"/>
              </a:spcAft>
              <a:buNone/>
              <a:defRPr sz="1600">
                <a:solidFill>
                  <a:schemeClr val="dk1"/>
                </a:solidFill>
              </a:defRPr>
            </a:lvl9pPr>
          </a:lstStyle>
          <a:p>
            <a:endParaRPr/>
          </a:p>
        </p:txBody>
      </p:sp>
      <p:sp>
        <p:nvSpPr>
          <p:cNvPr id="64" name="Google Shape;64;p14"/>
          <p:cNvSpPr txBox="1">
            <a:spLocks noGrp="1"/>
          </p:cNvSpPr>
          <p:nvPr>
            <p:ph type="title"/>
          </p:nvPr>
        </p:nvSpPr>
        <p:spPr>
          <a:xfrm>
            <a:off x="706050" y="356016"/>
            <a:ext cx="77319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Highlighted numbers">
  <p:cSld name="CUSTOM_6">
    <p:bg>
      <p:bgPr>
        <a:blipFill>
          <a:blip r:embed="rId2">
            <a:alphaModFix/>
          </a:blip>
          <a:stretch>
            <a:fillRect/>
          </a:stretch>
        </a:blip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hasCustomPrompt="1"/>
          </p:nvPr>
        </p:nvSpPr>
        <p:spPr>
          <a:xfrm>
            <a:off x="713142" y="1572625"/>
            <a:ext cx="1575600" cy="567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1"/>
              </a:buClr>
              <a:buSzPts val="3000"/>
              <a:buNone/>
              <a:defRPr sz="2500"/>
            </a:lvl1pPr>
            <a:lvl2pPr lvl="1" algn="ctr" rtl="0">
              <a:spcBef>
                <a:spcPts val="0"/>
              </a:spcBef>
              <a:spcAft>
                <a:spcPts val="0"/>
              </a:spcAft>
              <a:buClr>
                <a:schemeClr val="accent1"/>
              </a:buClr>
              <a:buSzPts val="3000"/>
              <a:buNone/>
              <a:defRPr sz="3000" b="1">
                <a:solidFill>
                  <a:schemeClr val="accent1"/>
                </a:solidFill>
              </a:defRPr>
            </a:lvl2pPr>
            <a:lvl3pPr lvl="2" algn="ctr" rtl="0">
              <a:spcBef>
                <a:spcPts val="0"/>
              </a:spcBef>
              <a:spcAft>
                <a:spcPts val="0"/>
              </a:spcAft>
              <a:buClr>
                <a:schemeClr val="accent1"/>
              </a:buClr>
              <a:buSzPts val="3000"/>
              <a:buNone/>
              <a:defRPr sz="3000" b="1">
                <a:solidFill>
                  <a:schemeClr val="accent1"/>
                </a:solidFill>
              </a:defRPr>
            </a:lvl3pPr>
            <a:lvl4pPr lvl="3" algn="ctr" rtl="0">
              <a:spcBef>
                <a:spcPts val="0"/>
              </a:spcBef>
              <a:spcAft>
                <a:spcPts val="0"/>
              </a:spcAft>
              <a:buClr>
                <a:schemeClr val="accent1"/>
              </a:buClr>
              <a:buSzPts val="3000"/>
              <a:buNone/>
              <a:defRPr sz="3000" b="1">
                <a:solidFill>
                  <a:schemeClr val="accent1"/>
                </a:solidFill>
              </a:defRPr>
            </a:lvl4pPr>
            <a:lvl5pPr lvl="4" algn="ctr" rtl="0">
              <a:spcBef>
                <a:spcPts val="0"/>
              </a:spcBef>
              <a:spcAft>
                <a:spcPts val="0"/>
              </a:spcAft>
              <a:buClr>
                <a:schemeClr val="accent1"/>
              </a:buClr>
              <a:buSzPts val="3000"/>
              <a:buNone/>
              <a:defRPr sz="3000" b="1">
                <a:solidFill>
                  <a:schemeClr val="accent1"/>
                </a:solidFill>
              </a:defRPr>
            </a:lvl5pPr>
            <a:lvl6pPr lvl="5" algn="ctr" rtl="0">
              <a:spcBef>
                <a:spcPts val="0"/>
              </a:spcBef>
              <a:spcAft>
                <a:spcPts val="0"/>
              </a:spcAft>
              <a:buClr>
                <a:schemeClr val="accent1"/>
              </a:buClr>
              <a:buSzPts val="3000"/>
              <a:buNone/>
              <a:defRPr sz="3000" b="1">
                <a:solidFill>
                  <a:schemeClr val="accent1"/>
                </a:solidFill>
              </a:defRPr>
            </a:lvl6pPr>
            <a:lvl7pPr lvl="6" algn="ctr" rtl="0">
              <a:spcBef>
                <a:spcPts val="0"/>
              </a:spcBef>
              <a:spcAft>
                <a:spcPts val="0"/>
              </a:spcAft>
              <a:buClr>
                <a:schemeClr val="accent1"/>
              </a:buClr>
              <a:buSzPts val="3000"/>
              <a:buNone/>
              <a:defRPr sz="3000" b="1">
                <a:solidFill>
                  <a:schemeClr val="accent1"/>
                </a:solidFill>
              </a:defRPr>
            </a:lvl7pPr>
            <a:lvl8pPr lvl="7" algn="ctr" rtl="0">
              <a:spcBef>
                <a:spcPts val="0"/>
              </a:spcBef>
              <a:spcAft>
                <a:spcPts val="0"/>
              </a:spcAft>
              <a:buClr>
                <a:schemeClr val="accent1"/>
              </a:buClr>
              <a:buSzPts val="3000"/>
              <a:buNone/>
              <a:defRPr sz="3000" b="1">
                <a:solidFill>
                  <a:schemeClr val="accent1"/>
                </a:solidFill>
              </a:defRPr>
            </a:lvl8pPr>
            <a:lvl9pPr lvl="8" algn="ctr" rtl="0">
              <a:spcBef>
                <a:spcPts val="0"/>
              </a:spcBef>
              <a:spcAft>
                <a:spcPts val="0"/>
              </a:spcAft>
              <a:buClr>
                <a:schemeClr val="accent1"/>
              </a:buClr>
              <a:buSzPts val="3000"/>
              <a:buNone/>
              <a:defRPr sz="3000" b="1">
                <a:solidFill>
                  <a:schemeClr val="accent1"/>
                </a:solidFill>
              </a:defRPr>
            </a:lvl9pPr>
          </a:lstStyle>
          <a:p>
            <a:r>
              <a:t>xx%</a:t>
            </a:r>
          </a:p>
        </p:txBody>
      </p:sp>
      <p:sp>
        <p:nvSpPr>
          <p:cNvPr id="67" name="Google Shape;67;p15"/>
          <p:cNvSpPr txBox="1">
            <a:spLocks noGrp="1"/>
          </p:cNvSpPr>
          <p:nvPr>
            <p:ph type="title" idx="2" hasCustomPrompt="1"/>
          </p:nvPr>
        </p:nvSpPr>
        <p:spPr>
          <a:xfrm>
            <a:off x="6855263" y="3066890"/>
            <a:ext cx="1575600" cy="567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3000"/>
              <a:buNone/>
              <a:defRPr sz="2500"/>
            </a:lvl1pPr>
            <a:lvl2pPr lvl="1" algn="ctr" rtl="0">
              <a:spcBef>
                <a:spcPts val="0"/>
              </a:spcBef>
              <a:spcAft>
                <a:spcPts val="0"/>
              </a:spcAft>
              <a:buClr>
                <a:schemeClr val="accent1"/>
              </a:buClr>
              <a:buSzPts val="3000"/>
              <a:buNone/>
              <a:defRPr sz="3000" b="1">
                <a:solidFill>
                  <a:schemeClr val="accent1"/>
                </a:solidFill>
              </a:defRPr>
            </a:lvl2pPr>
            <a:lvl3pPr lvl="2" algn="ctr" rtl="0">
              <a:spcBef>
                <a:spcPts val="0"/>
              </a:spcBef>
              <a:spcAft>
                <a:spcPts val="0"/>
              </a:spcAft>
              <a:buClr>
                <a:schemeClr val="accent1"/>
              </a:buClr>
              <a:buSzPts val="3000"/>
              <a:buNone/>
              <a:defRPr sz="3000" b="1">
                <a:solidFill>
                  <a:schemeClr val="accent1"/>
                </a:solidFill>
              </a:defRPr>
            </a:lvl3pPr>
            <a:lvl4pPr lvl="3" algn="ctr" rtl="0">
              <a:spcBef>
                <a:spcPts val="0"/>
              </a:spcBef>
              <a:spcAft>
                <a:spcPts val="0"/>
              </a:spcAft>
              <a:buClr>
                <a:schemeClr val="accent1"/>
              </a:buClr>
              <a:buSzPts val="3000"/>
              <a:buNone/>
              <a:defRPr sz="3000" b="1">
                <a:solidFill>
                  <a:schemeClr val="accent1"/>
                </a:solidFill>
              </a:defRPr>
            </a:lvl4pPr>
            <a:lvl5pPr lvl="4" algn="ctr" rtl="0">
              <a:spcBef>
                <a:spcPts val="0"/>
              </a:spcBef>
              <a:spcAft>
                <a:spcPts val="0"/>
              </a:spcAft>
              <a:buClr>
                <a:schemeClr val="accent1"/>
              </a:buClr>
              <a:buSzPts val="3000"/>
              <a:buNone/>
              <a:defRPr sz="3000" b="1">
                <a:solidFill>
                  <a:schemeClr val="accent1"/>
                </a:solidFill>
              </a:defRPr>
            </a:lvl5pPr>
            <a:lvl6pPr lvl="5" algn="ctr" rtl="0">
              <a:spcBef>
                <a:spcPts val="0"/>
              </a:spcBef>
              <a:spcAft>
                <a:spcPts val="0"/>
              </a:spcAft>
              <a:buClr>
                <a:schemeClr val="accent1"/>
              </a:buClr>
              <a:buSzPts val="3000"/>
              <a:buNone/>
              <a:defRPr sz="3000" b="1">
                <a:solidFill>
                  <a:schemeClr val="accent1"/>
                </a:solidFill>
              </a:defRPr>
            </a:lvl6pPr>
            <a:lvl7pPr lvl="6" algn="ctr" rtl="0">
              <a:spcBef>
                <a:spcPts val="0"/>
              </a:spcBef>
              <a:spcAft>
                <a:spcPts val="0"/>
              </a:spcAft>
              <a:buClr>
                <a:schemeClr val="accent1"/>
              </a:buClr>
              <a:buSzPts val="3000"/>
              <a:buNone/>
              <a:defRPr sz="3000" b="1">
                <a:solidFill>
                  <a:schemeClr val="accent1"/>
                </a:solidFill>
              </a:defRPr>
            </a:lvl7pPr>
            <a:lvl8pPr lvl="7" algn="ctr" rtl="0">
              <a:spcBef>
                <a:spcPts val="0"/>
              </a:spcBef>
              <a:spcAft>
                <a:spcPts val="0"/>
              </a:spcAft>
              <a:buClr>
                <a:schemeClr val="accent1"/>
              </a:buClr>
              <a:buSzPts val="3000"/>
              <a:buNone/>
              <a:defRPr sz="3000" b="1">
                <a:solidFill>
                  <a:schemeClr val="accent1"/>
                </a:solidFill>
              </a:defRPr>
            </a:lvl8pPr>
            <a:lvl9pPr lvl="8" algn="ctr" rtl="0">
              <a:spcBef>
                <a:spcPts val="0"/>
              </a:spcBef>
              <a:spcAft>
                <a:spcPts val="0"/>
              </a:spcAft>
              <a:buClr>
                <a:schemeClr val="accent1"/>
              </a:buClr>
              <a:buSzPts val="3000"/>
              <a:buNone/>
              <a:defRPr sz="3000" b="1">
                <a:solidFill>
                  <a:schemeClr val="accent1"/>
                </a:solidFill>
              </a:defRPr>
            </a:lvl9pPr>
          </a:lstStyle>
          <a:p>
            <a:r>
              <a:t>xx%</a:t>
            </a:r>
          </a:p>
        </p:txBody>
      </p:sp>
      <p:sp>
        <p:nvSpPr>
          <p:cNvPr id="68" name="Google Shape;68;p15"/>
          <p:cNvSpPr txBox="1">
            <a:spLocks noGrp="1"/>
          </p:cNvSpPr>
          <p:nvPr>
            <p:ph type="subTitle" idx="1"/>
          </p:nvPr>
        </p:nvSpPr>
        <p:spPr>
          <a:xfrm>
            <a:off x="6855262" y="3476213"/>
            <a:ext cx="1575600" cy="6363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600"/>
            </a:lvl1pPr>
            <a:lvl2pPr lvl="1" algn="r" rtl="0">
              <a:spcBef>
                <a:spcPts val="1600"/>
              </a:spcBef>
              <a:spcAft>
                <a:spcPts val="0"/>
              </a:spcAft>
              <a:buNone/>
              <a:defRPr sz="1600"/>
            </a:lvl2pPr>
            <a:lvl3pPr lvl="2" algn="r" rtl="0">
              <a:spcBef>
                <a:spcPts val="1600"/>
              </a:spcBef>
              <a:spcAft>
                <a:spcPts val="0"/>
              </a:spcAft>
              <a:buNone/>
              <a:defRPr sz="1600"/>
            </a:lvl3pPr>
            <a:lvl4pPr lvl="3" algn="r" rtl="0">
              <a:spcBef>
                <a:spcPts val="1600"/>
              </a:spcBef>
              <a:spcAft>
                <a:spcPts val="0"/>
              </a:spcAft>
              <a:buNone/>
              <a:defRPr sz="1600"/>
            </a:lvl4pPr>
            <a:lvl5pPr lvl="4" algn="r" rtl="0">
              <a:spcBef>
                <a:spcPts val="1600"/>
              </a:spcBef>
              <a:spcAft>
                <a:spcPts val="0"/>
              </a:spcAft>
              <a:buNone/>
              <a:defRPr sz="1600"/>
            </a:lvl5pPr>
            <a:lvl6pPr lvl="5" algn="r" rtl="0">
              <a:spcBef>
                <a:spcPts val="1600"/>
              </a:spcBef>
              <a:spcAft>
                <a:spcPts val="0"/>
              </a:spcAft>
              <a:buNone/>
              <a:defRPr sz="1600"/>
            </a:lvl6pPr>
            <a:lvl7pPr lvl="6" algn="r" rtl="0">
              <a:spcBef>
                <a:spcPts val="1600"/>
              </a:spcBef>
              <a:spcAft>
                <a:spcPts val="0"/>
              </a:spcAft>
              <a:buNone/>
              <a:defRPr sz="1600"/>
            </a:lvl7pPr>
            <a:lvl8pPr lvl="7" algn="r" rtl="0">
              <a:spcBef>
                <a:spcPts val="1600"/>
              </a:spcBef>
              <a:spcAft>
                <a:spcPts val="0"/>
              </a:spcAft>
              <a:buNone/>
              <a:defRPr sz="1600"/>
            </a:lvl8pPr>
            <a:lvl9pPr lvl="8" algn="r" rtl="0">
              <a:spcBef>
                <a:spcPts val="1600"/>
              </a:spcBef>
              <a:spcAft>
                <a:spcPts val="1600"/>
              </a:spcAft>
              <a:buNone/>
              <a:defRPr sz="1600"/>
            </a:lvl9pPr>
          </a:lstStyle>
          <a:p>
            <a:endParaRPr/>
          </a:p>
        </p:txBody>
      </p:sp>
      <p:sp>
        <p:nvSpPr>
          <p:cNvPr id="69" name="Google Shape;69;p15"/>
          <p:cNvSpPr txBox="1">
            <a:spLocks noGrp="1"/>
          </p:cNvSpPr>
          <p:nvPr>
            <p:ph type="subTitle" idx="3"/>
          </p:nvPr>
        </p:nvSpPr>
        <p:spPr>
          <a:xfrm>
            <a:off x="713137" y="3476213"/>
            <a:ext cx="1575600" cy="636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sz="1600"/>
            </a:lvl2pPr>
            <a:lvl3pPr lvl="2" rtl="0">
              <a:spcBef>
                <a:spcPts val="1600"/>
              </a:spcBef>
              <a:spcAft>
                <a:spcPts val="0"/>
              </a:spcAft>
              <a:buNone/>
              <a:defRPr sz="1600"/>
            </a:lvl3pPr>
            <a:lvl4pPr lvl="3" rtl="0">
              <a:spcBef>
                <a:spcPts val="1600"/>
              </a:spcBef>
              <a:spcAft>
                <a:spcPts val="0"/>
              </a:spcAft>
              <a:buNone/>
              <a:defRPr sz="1600"/>
            </a:lvl4pPr>
            <a:lvl5pPr lvl="4" rtl="0">
              <a:spcBef>
                <a:spcPts val="1600"/>
              </a:spcBef>
              <a:spcAft>
                <a:spcPts val="0"/>
              </a:spcAft>
              <a:buNone/>
              <a:defRPr sz="1600"/>
            </a:lvl5pPr>
            <a:lvl6pPr lvl="5" rtl="0">
              <a:spcBef>
                <a:spcPts val="1600"/>
              </a:spcBef>
              <a:spcAft>
                <a:spcPts val="0"/>
              </a:spcAft>
              <a:buNone/>
              <a:defRPr sz="1600"/>
            </a:lvl6pPr>
            <a:lvl7pPr lvl="6" rtl="0">
              <a:spcBef>
                <a:spcPts val="1600"/>
              </a:spcBef>
              <a:spcAft>
                <a:spcPts val="0"/>
              </a:spcAft>
              <a:buNone/>
              <a:defRPr sz="1600"/>
            </a:lvl7pPr>
            <a:lvl8pPr lvl="7" rtl="0">
              <a:spcBef>
                <a:spcPts val="1600"/>
              </a:spcBef>
              <a:spcAft>
                <a:spcPts val="0"/>
              </a:spcAft>
              <a:buNone/>
              <a:defRPr sz="1600"/>
            </a:lvl8pPr>
            <a:lvl9pPr lvl="8" rtl="0">
              <a:spcBef>
                <a:spcPts val="1600"/>
              </a:spcBef>
              <a:spcAft>
                <a:spcPts val="1600"/>
              </a:spcAft>
              <a:buNone/>
              <a:defRPr sz="1600"/>
            </a:lvl9pPr>
          </a:lstStyle>
          <a:p>
            <a:endParaRPr/>
          </a:p>
        </p:txBody>
      </p:sp>
      <p:sp>
        <p:nvSpPr>
          <p:cNvPr id="70" name="Google Shape;70;p15"/>
          <p:cNvSpPr txBox="1">
            <a:spLocks noGrp="1"/>
          </p:cNvSpPr>
          <p:nvPr>
            <p:ph type="title" idx="4" hasCustomPrompt="1"/>
          </p:nvPr>
        </p:nvSpPr>
        <p:spPr>
          <a:xfrm>
            <a:off x="713137" y="3066890"/>
            <a:ext cx="1575600" cy="567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1"/>
              </a:buClr>
              <a:buSzPts val="3000"/>
              <a:buNone/>
              <a:defRPr sz="2500"/>
            </a:lvl1pPr>
            <a:lvl2pPr lvl="1" algn="ctr" rtl="0">
              <a:spcBef>
                <a:spcPts val="0"/>
              </a:spcBef>
              <a:spcAft>
                <a:spcPts val="0"/>
              </a:spcAft>
              <a:buClr>
                <a:schemeClr val="accent1"/>
              </a:buClr>
              <a:buSzPts val="3000"/>
              <a:buNone/>
              <a:defRPr sz="3000" b="1">
                <a:solidFill>
                  <a:schemeClr val="accent1"/>
                </a:solidFill>
              </a:defRPr>
            </a:lvl2pPr>
            <a:lvl3pPr lvl="2" algn="ctr" rtl="0">
              <a:spcBef>
                <a:spcPts val="0"/>
              </a:spcBef>
              <a:spcAft>
                <a:spcPts val="0"/>
              </a:spcAft>
              <a:buClr>
                <a:schemeClr val="accent1"/>
              </a:buClr>
              <a:buSzPts val="3000"/>
              <a:buNone/>
              <a:defRPr sz="3000" b="1">
                <a:solidFill>
                  <a:schemeClr val="accent1"/>
                </a:solidFill>
              </a:defRPr>
            </a:lvl3pPr>
            <a:lvl4pPr lvl="3" algn="ctr" rtl="0">
              <a:spcBef>
                <a:spcPts val="0"/>
              </a:spcBef>
              <a:spcAft>
                <a:spcPts val="0"/>
              </a:spcAft>
              <a:buClr>
                <a:schemeClr val="accent1"/>
              </a:buClr>
              <a:buSzPts val="3000"/>
              <a:buNone/>
              <a:defRPr sz="3000" b="1">
                <a:solidFill>
                  <a:schemeClr val="accent1"/>
                </a:solidFill>
              </a:defRPr>
            </a:lvl4pPr>
            <a:lvl5pPr lvl="4" algn="ctr" rtl="0">
              <a:spcBef>
                <a:spcPts val="0"/>
              </a:spcBef>
              <a:spcAft>
                <a:spcPts val="0"/>
              </a:spcAft>
              <a:buClr>
                <a:schemeClr val="accent1"/>
              </a:buClr>
              <a:buSzPts val="3000"/>
              <a:buNone/>
              <a:defRPr sz="3000" b="1">
                <a:solidFill>
                  <a:schemeClr val="accent1"/>
                </a:solidFill>
              </a:defRPr>
            </a:lvl5pPr>
            <a:lvl6pPr lvl="5" algn="ctr" rtl="0">
              <a:spcBef>
                <a:spcPts val="0"/>
              </a:spcBef>
              <a:spcAft>
                <a:spcPts val="0"/>
              </a:spcAft>
              <a:buClr>
                <a:schemeClr val="accent1"/>
              </a:buClr>
              <a:buSzPts val="3000"/>
              <a:buNone/>
              <a:defRPr sz="3000" b="1">
                <a:solidFill>
                  <a:schemeClr val="accent1"/>
                </a:solidFill>
              </a:defRPr>
            </a:lvl6pPr>
            <a:lvl7pPr lvl="6" algn="ctr" rtl="0">
              <a:spcBef>
                <a:spcPts val="0"/>
              </a:spcBef>
              <a:spcAft>
                <a:spcPts val="0"/>
              </a:spcAft>
              <a:buClr>
                <a:schemeClr val="accent1"/>
              </a:buClr>
              <a:buSzPts val="3000"/>
              <a:buNone/>
              <a:defRPr sz="3000" b="1">
                <a:solidFill>
                  <a:schemeClr val="accent1"/>
                </a:solidFill>
              </a:defRPr>
            </a:lvl7pPr>
            <a:lvl8pPr lvl="7" algn="ctr" rtl="0">
              <a:spcBef>
                <a:spcPts val="0"/>
              </a:spcBef>
              <a:spcAft>
                <a:spcPts val="0"/>
              </a:spcAft>
              <a:buClr>
                <a:schemeClr val="accent1"/>
              </a:buClr>
              <a:buSzPts val="3000"/>
              <a:buNone/>
              <a:defRPr sz="3000" b="1">
                <a:solidFill>
                  <a:schemeClr val="accent1"/>
                </a:solidFill>
              </a:defRPr>
            </a:lvl8pPr>
            <a:lvl9pPr lvl="8" algn="ctr" rtl="0">
              <a:spcBef>
                <a:spcPts val="0"/>
              </a:spcBef>
              <a:spcAft>
                <a:spcPts val="0"/>
              </a:spcAft>
              <a:buClr>
                <a:schemeClr val="accent1"/>
              </a:buClr>
              <a:buSzPts val="3000"/>
              <a:buNone/>
              <a:defRPr sz="3000" b="1">
                <a:solidFill>
                  <a:schemeClr val="accent1"/>
                </a:solidFill>
              </a:defRPr>
            </a:lvl9pPr>
          </a:lstStyle>
          <a:p>
            <a:r>
              <a:t>xx%</a:t>
            </a:r>
          </a:p>
        </p:txBody>
      </p:sp>
      <p:sp>
        <p:nvSpPr>
          <p:cNvPr id="71" name="Google Shape;71;p15"/>
          <p:cNvSpPr txBox="1">
            <a:spLocks noGrp="1"/>
          </p:cNvSpPr>
          <p:nvPr>
            <p:ph type="subTitle" idx="5"/>
          </p:nvPr>
        </p:nvSpPr>
        <p:spPr>
          <a:xfrm>
            <a:off x="713137" y="1981822"/>
            <a:ext cx="1575600" cy="636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1600"/>
              </a:spcBef>
              <a:spcAft>
                <a:spcPts val="0"/>
              </a:spcAft>
              <a:buNone/>
              <a:defRPr sz="1600"/>
            </a:lvl2pPr>
            <a:lvl3pPr lvl="2" rtl="0">
              <a:spcBef>
                <a:spcPts val="1600"/>
              </a:spcBef>
              <a:spcAft>
                <a:spcPts val="0"/>
              </a:spcAft>
              <a:buNone/>
              <a:defRPr sz="1600"/>
            </a:lvl3pPr>
            <a:lvl4pPr lvl="3" rtl="0">
              <a:spcBef>
                <a:spcPts val="1600"/>
              </a:spcBef>
              <a:spcAft>
                <a:spcPts val="0"/>
              </a:spcAft>
              <a:buNone/>
              <a:defRPr sz="1600"/>
            </a:lvl4pPr>
            <a:lvl5pPr lvl="4" rtl="0">
              <a:spcBef>
                <a:spcPts val="1600"/>
              </a:spcBef>
              <a:spcAft>
                <a:spcPts val="0"/>
              </a:spcAft>
              <a:buNone/>
              <a:defRPr sz="1600"/>
            </a:lvl5pPr>
            <a:lvl6pPr lvl="5" rtl="0">
              <a:spcBef>
                <a:spcPts val="1600"/>
              </a:spcBef>
              <a:spcAft>
                <a:spcPts val="0"/>
              </a:spcAft>
              <a:buNone/>
              <a:defRPr sz="1600"/>
            </a:lvl6pPr>
            <a:lvl7pPr lvl="6" rtl="0">
              <a:spcBef>
                <a:spcPts val="1600"/>
              </a:spcBef>
              <a:spcAft>
                <a:spcPts val="0"/>
              </a:spcAft>
              <a:buNone/>
              <a:defRPr sz="1600"/>
            </a:lvl7pPr>
            <a:lvl8pPr lvl="7" rtl="0">
              <a:spcBef>
                <a:spcPts val="1600"/>
              </a:spcBef>
              <a:spcAft>
                <a:spcPts val="0"/>
              </a:spcAft>
              <a:buNone/>
              <a:defRPr sz="1600"/>
            </a:lvl8pPr>
            <a:lvl9pPr lvl="8" rtl="0">
              <a:spcBef>
                <a:spcPts val="1600"/>
              </a:spcBef>
              <a:spcAft>
                <a:spcPts val="1600"/>
              </a:spcAft>
              <a:buNone/>
              <a:defRPr sz="1600"/>
            </a:lvl9pPr>
          </a:lstStyle>
          <a:p>
            <a:endParaRPr/>
          </a:p>
        </p:txBody>
      </p:sp>
      <p:sp>
        <p:nvSpPr>
          <p:cNvPr id="72" name="Google Shape;72;p15"/>
          <p:cNvSpPr txBox="1">
            <a:spLocks noGrp="1"/>
          </p:cNvSpPr>
          <p:nvPr>
            <p:ph type="title" idx="6" hasCustomPrompt="1"/>
          </p:nvPr>
        </p:nvSpPr>
        <p:spPr>
          <a:xfrm>
            <a:off x="6855263" y="1572625"/>
            <a:ext cx="1575600" cy="567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3000"/>
              <a:buNone/>
              <a:defRPr sz="2500"/>
            </a:lvl1pPr>
            <a:lvl2pPr lvl="1" algn="ctr" rtl="0">
              <a:spcBef>
                <a:spcPts val="0"/>
              </a:spcBef>
              <a:spcAft>
                <a:spcPts val="0"/>
              </a:spcAft>
              <a:buClr>
                <a:schemeClr val="accent1"/>
              </a:buClr>
              <a:buSzPts val="3000"/>
              <a:buNone/>
              <a:defRPr sz="3000" b="1">
                <a:solidFill>
                  <a:schemeClr val="accent1"/>
                </a:solidFill>
              </a:defRPr>
            </a:lvl2pPr>
            <a:lvl3pPr lvl="2" algn="ctr" rtl="0">
              <a:spcBef>
                <a:spcPts val="0"/>
              </a:spcBef>
              <a:spcAft>
                <a:spcPts val="0"/>
              </a:spcAft>
              <a:buClr>
                <a:schemeClr val="accent1"/>
              </a:buClr>
              <a:buSzPts val="3000"/>
              <a:buNone/>
              <a:defRPr sz="3000" b="1">
                <a:solidFill>
                  <a:schemeClr val="accent1"/>
                </a:solidFill>
              </a:defRPr>
            </a:lvl3pPr>
            <a:lvl4pPr lvl="3" algn="ctr" rtl="0">
              <a:spcBef>
                <a:spcPts val="0"/>
              </a:spcBef>
              <a:spcAft>
                <a:spcPts val="0"/>
              </a:spcAft>
              <a:buClr>
                <a:schemeClr val="accent1"/>
              </a:buClr>
              <a:buSzPts val="3000"/>
              <a:buNone/>
              <a:defRPr sz="3000" b="1">
                <a:solidFill>
                  <a:schemeClr val="accent1"/>
                </a:solidFill>
              </a:defRPr>
            </a:lvl4pPr>
            <a:lvl5pPr lvl="4" algn="ctr" rtl="0">
              <a:spcBef>
                <a:spcPts val="0"/>
              </a:spcBef>
              <a:spcAft>
                <a:spcPts val="0"/>
              </a:spcAft>
              <a:buClr>
                <a:schemeClr val="accent1"/>
              </a:buClr>
              <a:buSzPts val="3000"/>
              <a:buNone/>
              <a:defRPr sz="3000" b="1">
                <a:solidFill>
                  <a:schemeClr val="accent1"/>
                </a:solidFill>
              </a:defRPr>
            </a:lvl5pPr>
            <a:lvl6pPr lvl="5" algn="ctr" rtl="0">
              <a:spcBef>
                <a:spcPts val="0"/>
              </a:spcBef>
              <a:spcAft>
                <a:spcPts val="0"/>
              </a:spcAft>
              <a:buClr>
                <a:schemeClr val="accent1"/>
              </a:buClr>
              <a:buSzPts val="3000"/>
              <a:buNone/>
              <a:defRPr sz="3000" b="1">
                <a:solidFill>
                  <a:schemeClr val="accent1"/>
                </a:solidFill>
              </a:defRPr>
            </a:lvl6pPr>
            <a:lvl7pPr lvl="6" algn="ctr" rtl="0">
              <a:spcBef>
                <a:spcPts val="0"/>
              </a:spcBef>
              <a:spcAft>
                <a:spcPts val="0"/>
              </a:spcAft>
              <a:buClr>
                <a:schemeClr val="accent1"/>
              </a:buClr>
              <a:buSzPts val="3000"/>
              <a:buNone/>
              <a:defRPr sz="3000" b="1">
                <a:solidFill>
                  <a:schemeClr val="accent1"/>
                </a:solidFill>
              </a:defRPr>
            </a:lvl7pPr>
            <a:lvl8pPr lvl="7" algn="ctr" rtl="0">
              <a:spcBef>
                <a:spcPts val="0"/>
              </a:spcBef>
              <a:spcAft>
                <a:spcPts val="0"/>
              </a:spcAft>
              <a:buClr>
                <a:schemeClr val="accent1"/>
              </a:buClr>
              <a:buSzPts val="3000"/>
              <a:buNone/>
              <a:defRPr sz="3000" b="1">
                <a:solidFill>
                  <a:schemeClr val="accent1"/>
                </a:solidFill>
              </a:defRPr>
            </a:lvl8pPr>
            <a:lvl9pPr lvl="8" algn="ctr" rtl="0">
              <a:spcBef>
                <a:spcPts val="0"/>
              </a:spcBef>
              <a:spcAft>
                <a:spcPts val="0"/>
              </a:spcAft>
              <a:buClr>
                <a:schemeClr val="accent1"/>
              </a:buClr>
              <a:buSzPts val="3000"/>
              <a:buNone/>
              <a:defRPr sz="3000" b="1">
                <a:solidFill>
                  <a:schemeClr val="accent1"/>
                </a:solidFill>
              </a:defRPr>
            </a:lvl9pPr>
          </a:lstStyle>
          <a:p>
            <a:r>
              <a:t>xx%</a:t>
            </a:r>
          </a:p>
        </p:txBody>
      </p:sp>
      <p:sp>
        <p:nvSpPr>
          <p:cNvPr id="73" name="Google Shape;73;p15"/>
          <p:cNvSpPr txBox="1">
            <a:spLocks noGrp="1"/>
          </p:cNvSpPr>
          <p:nvPr>
            <p:ph type="subTitle" idx="7"/>
          </p:nvPr>
        </p:nvSpPr>
        <p:spPr>
          <a:xfrm>
            <a:off x="6855262" y="1981822"/>
            <a:ext cx="1575600" cy="6363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600"/>
            </a:lvl1pPr>
            <a:lvl2pPr lvl="1" algn="r" rtl="0">
              <a:spcBef>
                <a:spcPts val="1600"/>
              </a:spcBef>
              <a:spcAft>
                <a:spcPts val="0"/>
              </a:spcAft>
              <a:buNone/>
              <a:defRPr sz="1600"/>
            </a:lvl2pPr>
            <a:lvl3pPr lvl="2" algn="r" rtl="0">
              <a:spcBef>
                <a:spcPts val="1600"/>
              </a:spcBef>
              <a:spcAft>
                <a:spcPts val="0"/>
              </a:spcAft>
              <a:buNone/>
              <a:defRPr sz="1600"/>
            </a:lvl3pPr>
            <a:lvl4pPr lvl="3" algn="r" rtl="0">
              <a:spcBef>
                <a:spcPts val="1600"/>
              </a:spcBef>
              <a:spcAft>
                <a:spcPts val="0"/>
              </a:spcAft>
              <a:buNone/>
              <a:defRPr sz="1600"/>
            </a:lvl4pPr>
            <a:lvl5pPr lvl="4" algn="r" rtl="0">
              <a:spcBef>
                <a:spcPts val="1600"/>
              </a:spcBef>
              <a:spcAft>
                <a:spcPts val="0"/>
              </a:spcAft>
              <a:buNone/>
              <a:defRPr sz="1600"/>
            </a:lvl5pPr>
            <a:lvl6pPr lvl="5" algn="r" rtl="0">
              <a:spcBef>
                <a:spcPts val="1600"/>
              </a:spcBef>
              <a:spcAft>
                <a:spcPts val="0"/>
              </a:spcAft>
              <a:buNone/>
              <a:defRPr sz="1600"/>
            </a:lvl6pPr>
            <a:lvl7pPr lvl="6" algn="r" rtl="0">
              <a:spcBef>
                <a:spcPts val="1600"/>
              </a:spcBef>
              <a:spcAft>
                <a:spcPts val="0"/>
              </a:spcAft>
              <a:buNone/>
              <a:defRPr sz="1600"/>
            </a:lvl7pPr>
            <a:lvl8pPr lvl="7" algn="r" rtl="0">
              <a:spcBef>
                <a:spcPts val="1600"/>
              </a:spcBef>
              <a:spcAft>
                <a:spcPts val="0"/>
              </a:spcAft>
              <a:buNone/>
              <a:defRPr sz="1600"/>
            </a:lvl8pPr>
            <a:lvl9pPr lvl="8" algn="r" rtl="0">
              <a:spcBef>
                <a:spcPts val="1600"/>
              </a:spcBef>
              <a:spcAft>
                <a:spcPts val="1600"/>
              </a:spcAft>
              <a:buNone/>
              <a:defRPr sz="1600"/>
            </a:lvl9pPr>
          </a:lstStyle>
          <a:p>
            <a:endParaRPr/>
          </a:p>
        </p:txBody>
      </p:sp>
      <p:sp>
        <p:nvSpPr>
          <p:cNvPr id="74" name="Google Shape;74;p15"/>
          <p:cNvSpPr txBox="1">
            <a:spLocks noGrp="1"/>
          </p:cNvSpPr>
          <p:nvPr>
            <p:ph type="title" idx="8"/>
          </p:nvPr>
        </p:nvSpPr>
        <p:spPr>
          <a:xfrm>
            <a:off x="311700" y="356016"/>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one column 2">
  <p:cSld name="TITLE_AND_BODY_3">
    <p:bg>
      <p:bgPr>
        <a:blipFill>
          <a:blip r:embed="rId2">
            <a:alphaModFix/>
          </a:blip>
          <a:stretch>
            <a:fillRect/>
          </a:stretch>
        </a:blipFill>
        <a:effectLst/>
      </p:bgPr>
    </p:bg>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713225" y="356016"/>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7" name="Google Shape;107;p19"/>
          <p:cNvSpPr txBox="1">
            <a:spLocks noGrp="1"/>
          </p:cNvSpPr>
          <p:nvPr>
            <p:ph type="subTitle" idx="1"/>
          </p:nvPr>
        </p:nvSpPr>
        <p:spPr>
          <a:xfrm>
            <a:off x="4210275" y="1566575"/>
            <a:ext cx="3894600" cy="2680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solidFill>
                  <a:srgbClr val="00004B"/>
                </a:solidFill>
              </a:defRPr>
            </a:lvl1pPr>
            <a:lvl2pPr lvl="1" rtl="0">
              <a:spcBef>
                <a:spcPts val="1600"/>
              </a:spcBef>
              <a:spcAft>
                <a:spcPts val="0"/>
              </a:spcAft>
              <a:buNone/>
              <a:defRPr sz="1600">
                <a:solidFill>
                  <a:srgbClr val="00004B"/>
                </a:solidFill>
              </a:defRPr>
            </a:lvl2pPr>
            <a:lvl3pPr lvl="2" rtl="0">
              <a:spcBef>
                <a:spcPts val="1600"/>
              </a:spcBef>
              <a:spcAft>
                <a:spcPts val="0"/>
              </a:spcAft>
              <a:buNone/>
              <a:defRPr sz="1600">
                <a:solidFill>
                  <a:srgbClr val="00004B"/>
                </a:solidFill>
              </a:defRPr>
            </a:lvl3pPr>
            <a:lvl4pPr lvl="3" rtl="0">
              <a:spcBef>
                <a:spcPts val="1600"/>
              </a:spcBef>
              <a:spcAft>
                <a:spcPts val="0"/>
              </a:spcAft>
              <a:buNone/>
              <a:defRPr sz="1600">
                <a:solidFill>
                  <a:srgbClr val="00004B"/>
                </a:solidFill>
              </a:defRPr>
            </a:lvl4pPr>
            <a:lvl5pPr lvl="4" rtl="0">
              <a:spcBef>
                <a:spcPts val="1600"/>
              </a:spcBef>
              <a:spcAft>
                <a:spcPts val="0"/>
              </a:spcAft>
              <a:buNone/>
              <a:defRPr sz="1600">
                <a:solidFill>
                  <a:srgbClr val="00004B"/>
                </a:solidFill>
              </a:defRPr>
            </a:lvl5pPr>
            <a:lvl6pPr lvl="5" rtl="0">
              <a:spcBef>
                <a:spcPts val="1600"/>
              </a:spcBef>
              <a:spcAft>
                <a:spcPts val="0"/>
              </a:spcAft>
              <a:buNone/>
              <a:defRPr sz="1600">
                <a:solidFill>
                  <a:srgbClr val="00004B"/>
                </a:solidFill>
              </a:defRPr>
            </a:lvl6pPr>
            <a:lvl7pPr lvl="6" rtl="0">
              <a:spcBef>
                <a:spcPts val="1600"/>
              </a:spcBef>
              <a:spcAft>
                <a:spcPts val="0"/>
              </a:spcAft>
              <a:buNone/>
              <a:defRPr sz="1600">
                <a:solidFill>
                  <a:srgbClr val="00004B"/>
                </a:solidFill>
              </a:defRPr>
            </a:lvl7pPr>
            <a:lvl8pPr lvl="7" rtl="0">
              <a:spcBef>
                <a:spcPts val="1600"/>
              </a:spcBef>
              <a:spcAft>
                <a:spcPts val="0"/>
              </a:spcAft>
              <a:buNone/>
              <a:defRPr sz="1600">
                <a:solidFill>
                  <a:srgbClr val="00004B"/>
                </a:solidFill>
              </a:defRPr>
            </a:lvl8pPr>
            <a:lvl9pPr lvl="8" rtl="0">
              <a:spcBef>
                <a:spcPts val="1600"/>
              </a:spcBef>
              <a:spcAft>
                <a:spcPts val="1600"/>
              </a:spcAft>
              <a:buNone/>
              <a:defRPr sz="1600">
                <a:solidFill>
                  <a:srgbClr val="00004B"/>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_ONLY_1">
    <p:bg>
      <p:bgPr>
        <a:blipFill>
          <a:blip r:embed="rId2">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713225" y="356016"/>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text">
  <p:cSld name="TITLE_ONLY_1_1">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630819" y="1350150"/>
            <a:ext cx="3880200" cy="244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4600"/>
            </a:lvl1pPr>
            <a:lvl2pPr lvl="1" algn="l" rtl="0">
              <a:spcBef>
                <a:spcPts val="0"/>
              </a:spcBef>
              <a:spcAft>
                <a:spcPts val="0"/>
              </a:spcAft>
              <a:buSzPts val="3000"/>
              <a:buNone/>
              <a:defRPr/>
            </a:lvl2pPr>
            <a:lvl3pPr lvl="2" algn="l" rtl="0">
              <a:spcBef>
                <a:spcPts val="0"/>
              </a:spcBef>
              <a:spcAft>
                <a:spcPts val="0"/>
              </a:spcAft>
              <a:buSzPts val="3000"/>
              <a:buNone/>
              <a:defRPr/>
            </a:lvl3pPr>
            <a:lvl4pPr lvl="3" algn="l" rtl="0">
              <a:spcBef>
                <a:spcPts val="0"/>
              </a:spcBef>
              <a:spcAft>
                <a:spcPts val="0"/>
              </a:spcAft>
              <a:buSzPts val="3000"/>
              <a:buNone/>
              <a:defRPr/>
            </a:lvl4pPr>
            <a:lvl5pPr lvl="4" algn="l" rtl="0">
              <a:spcBef>
                <a:spcPts val="0"/>
              </a:spcBef>
              <a:spcAft>
                <a:spcPts val="0"/>
              </a:spcAft>
              <a:buSzPts val="3000"/>
              <a:buNone/>
              <a:defRPr/>
            </a:lvl5pPr>
            <a:lvl6pPr lvl="5" algn="l" rtl="0">
              <a:spcBef>
                <a:spcPts val="0"/>
              </a:spcBef>
              <a:spcAft>
                <a:spcPts val="0"/>
              </a:spcAft>
              <a:buSzPts val="3000"/>
              <a:buNone/>
              <a:defRPr/>
            </a:lvl6pPr>
            <a:lvl7pPr lvl="6" algn="l" rtl="0">
              <a:spcBef>
                <a:spcPts val="0"/>
              </a:spcBef>
              <a:spcAft>
                <a:spcPts val="0"/>
              </a:spcAft>
              <a:buSzPts val="3000"/>
              <a:buNone/>
              <a:defRPr/>
            </a:lvl7pPr>
            <a:lvl8pPr lvl="7" algn="l" rtl="0">
              <a:spcBef>
                <a:spcPts val="0"/>
              </a:spcBef>
              <a:spcAft>
                <a:spcPts val="0"/>
              </a:spcAft>
              <a:buSzPts val="3000"/>
              <a:buNone/>
              <a:defRPr/>
            </a:lvl8pPr>
            <a:lvl9pPr lvl="8" algn="l" rtl="0">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one column 4">
  <p:cSld name="TITLE_AND_BODY_3_1_1">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713225" y="356016"/>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 name="Google Shape;121;p24"/>
          <p:cNvSpPr txBox="1">
            <a:spLocks noGrp="1"/>
          </p:cNvSpPr>
          <p:nvPr>
            <p:ph type="subTitle" idx="1"/>
          </p:nvPr>
        </p:nvSpPr>
        <p:spPr>
          <a:xfrm>
            <a:off x="1265650" y="2207475"/>
            <a:ext cx="2647800" cy="129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lvl1pPr>
            <a:lvl2pPr lvl="1" rtl="0">
              <a:spcBef>
                <a:spcPts val="1600"/>
              </a:spcBef>
              <a:spcAft>
                <a:spcPts val="0"/>
              </a:spcAft>
              <a:buNone/>
              <a:defRPr sz="1800"/>
            </a:lvl2pPr>
            <a:lvl3pPr lvl="2" rtl="0">
              <a:spcBef>
                <a:spcPts val="1600"/>
              </a:spcBef>
              <a:spcAft>
                <a:spcPts val="0"/>
              </a:spcAft>
              <a:buNone/>
              <a:defRPr sz="1800"/>
            </a:lvl3pPr>
            <a:lvl4pPr lvl="3" rtl="0">
              <a:spcBef>
                <a:spcPts val="1600"/>
              </a:spcBef>
              <a:spcAft>
                <a:spcPts val="0"/>
              </a:spcAft>
              <a:buNone/>
              <a:defRPr sz="1800"/>
            </a:lvl4pPr>
            <a:lvl5pPr lvl="4" rtl="0">
              <a:spcBef>
                <a:spcPts val="1600"/>
              </a:spcBef>
              <a:spcAft>
                <a:spcPts val="0"/>
              </a:spcAft>
              <a:buNone/>
              <a:defRPr sz="1800"/>
            </a:lvl5pPr>
            <a:lvl6pPr lvl="5" rtl="0">
              <a:spcBef>
                <a:spcPts val="1600"/>
              </a:spcBef>
              <a:spcAft>
                <a:spcPts val="0"/>
              </a:spcAft>
              <a:buNone/>
              <a:defRPr sz="1800"/>
            </a:lvl6pPr>
            <a:lvl7pPr lvl="6" rtl="0">
              <a:spcBef>
                <a:spcPts val="1600"/>
              </a:spcBef>
              <a:spcAft>
                <a:spcPts val="0"/>
              </a:spcAft>
              <a:buNone/>
              <a:defRPr sz="1800"/>
            </a:lvl7pPr>
            <a:lvl8pPr lvl="7" rtl="0">
              <a:spcBef>
                <a:spcPts val="1600"/>
              </a:spcBef>
              <a:spcAft>
                <a:spcPts val="0"/>
              </a:spcAft>
              <a:buNone/>
              <a:defRPr sz="1800"/>
            </a:lvl8pPr>
            <a:lvl9pPr lvl="8" rtl="0">
              <a:spcBef>
                <a:spcPts val="1600"/>
              </a:spcBef>
              <a:spcAft>
                <a:spcPts val="1600"/>
              </a:spcAft>
              <a:buNone/>
              <a:defRPr sz="1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2">
  <p:cSld name="CAPTION_ONLY_1">
    <p:bg>
      <p:bgPr>
        <a:blipFill>
          <a:blip r:embed="rId2">
            <a:alphaModFix/>
          </a:blip>
          <a:stretch>
            <a:fillRect/>
          </a:stretch>
        </a:blipFill>
        <a:effectLst/>
      </p:bgPr>
    </p:bg>
    <p:spTree>
      <p:nvGrpSpPr>
        <p:cNvPr id="1" name="Shape 124"/>
        <p:cNvGrpSpPr/>
        <p:nvPr/>
      </p:nvGrpSpPr>
      <p:grpSpPr>
        <a:xfrm>
          <a:off x="0" y="0"/>
          <a:ext cx="0" cy="0"/>
          <a:chOff x="0" y="0"/>
          <a:chExt cx="0" cy="0"/>
        </a:xfrm>
      </p:grpSpPr>
      <p:sp>
        <p:nvSpPr>
          <p:cNvPr id="125" name="Google Shape;125;p26"/>
          <p:cNvSpPr txBox="1">
            <a:spLocks noGrp="1"/>
          </p:cNvSpPr>
          <p:nvPr>
            <p:ph type="body" idx="1"/>
          </p:nvPr>
        </p:nvSpPr>
        <p:spPr>
          <a:xfrm>
            <a:off x="2625450" y="2877750"/>
            <a:ext cx="3893100" cy="950700"/>
          </a:xfrm>
          <a:prstGeom prst="rect">
            <a:avLst/>
          </a:prstGeom>
        </p:spPr>
        <p:txBody>
          <a:bodyPr spcFirstLastPara="1" wrap="square" lIns="91425" tIns="91425" rIns="91425" bIns="91425" anchor="ctr" anchorCtr="0">
            <a:noAutofit/>
          </a:bodyPr>
          <a:lstStyle>
            <a:lvl1pPr marL="457200" lvl="0" indent="-228600" algn="ctr" rtl="0">
              <a:lnSpc>
                <a:spcPct val="100000"/>
              </a:lnSpc>
              <a:spcBef>
                <a:spcPts val="0"/>
              </a:spcBef>
              <a:spcAft>
                <a:spcPts val="0"/>
              </a:spcAft>
              <a:buSzPts val="1800"/>
              <a:buNone/>
              <a:defRPr/>
            </a:lvl1pPr>
          </a:lstStyle>
          <a:p>
            <a:endParaRPr/>
          </a:p>
        </p:txBody>
      </p:sp>
      <p:sp>
        <p:nvSpPr>
          <p:cNvPr id="126" name="Google Shape;126;p26"/>
          <p:cNvSpPr txBox="1">
            <a:spLocks noGrp="1"/>
          </p:cNvSpPr>
          <p:nvPr>
            <p:ph type="title"/>
          </p:nvPr>
        </p:nvSpPr>
        <p:spPr>
          <a:xfrm>
            <a:off x="2625450" y="1196725"/>
            <a:ext cx="3893100" cy="1546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11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7">
    <p:bg>
      <p:bgPr>
        <a:blipFill>
          <a:blip r:embed="rId2">
            <a:alphaModFix/>
          </a:blip>
          <a:stretch>
            <a:fillRect/>
          </a:stretch>
        </a:blip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7_1">
    <p:bg>
      <p:bgPr>
        <a:blipFill>
          <a:blip r:embed="rId2">
            <a:alphaModFix/>
          </a:blip>
          <a:stretch>
            <a:fillRect/>
          </a:stretch>
        </a:blipFill>
        <a:effectLst/>
      </p:bgPr>
    </p:bg>
    <p:spTree>
      <p:nvGrpSpPr>
        <p:cNvPr id="1" name="Shape 128"/>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3">
  <p:cSld name="CUSTOM_7_1_1">
    <p:bg>
      <p:bgPr>
        <a:blipFill>
          <a:blip r:embed="rId2">
            <a:alphaModFix/>
          </a:blip>
          <a:stretch>
            <a:fillRect/>
          </a:stretch>
        </a:blipFill>
        <a:effectLst/>
      </p:bgPr>
    </p:bg>
    <p:spTree>
      <p:nvGrpSpPr>
        <p:cNvPr id="1" name="Shape 12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803650" y="2150850"/>
            <a:ext cx="35367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7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3981750" y="1137150"/>
            <a:ext cx="1180500" cy="101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6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 name="Google Shape;14;p3"/>
          <p:cNvSpPr txBox="1">
            <a:spLocks noGrp="1"/>
          </p:cNvSpPr>
          <p:nvPr>
            <p:ph type="subTitle" idx="1"/>
          </p:nvPr>
        </p:nvSpPr>
        <p:spPr>
          <a:xfrm>
            <a:off x="2803600" y="3154425"/>
            <a:ext cx="3536700" cy="731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4">
  <p:cSld name="CUSTOM_7_1_1_1">
    <p:bg>
      <p:bgPr>
        <a:blipFill>
          <a:blip r:embed="rId2">
            <a:alphaModFix/>
          </a:blip>
          <a:stretch>
            <a:fillRect/>
          </a:stretch>
        </a:blipFill>
        <a:effectLst/>
      </p:bgPr>
    </p:bg>
    <p:spTree>
      <p:nvGrpSpPr>
        <p:cNvPr id="1" name="Shape 13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13225" y="35207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7" name="Google Shape;17;p4"/>
          <p:cNvSpPr txBox="1">
            <a:spLocks noGrp="1"/>
          </p:cNvSpPr>
          <p:nvPr>
            <p:ph type="body" idx="1"/>
          </p:nvPr>
        </p:nvSpPr>
        <p:spPr>
          <a:xfrm>
            <a:off x="718650" y="1111058"/>
            <a:ext cx="7706700" cy="36150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AutoNum type="arabicPeriod"/>
              <a:defRPr sz="1200"/>
            </a:lvl1pPr>
            <a:lvl2pPr marL="914400" lvl="1" indent="-304800" rtl="0">
              <a:spcBef>
                <a:spcPts val="1600"/>
              </a:spcBef>
              <a:spcAft>
                <a:spcPts val="0"/>
              </a:spcAft>
              <a:buSzPts val="1200"/>
              <a:buFont typeface="Roboto Condensed Light"/>
              <a:buAutoNum type="alphaLcPeriod"/>
              <a:defRPr sz="1200"/>
            </a:lvl2pPr>
            <a:lvl3pPr marL="1371600" lvl="2" indent="-304800" rtl="0">
              <a:spcBef>
                <a:spcPts val="1600"/>
              </a:spcBef>
              <a:spcAft>
                <a:spcPts val="0"/>
              </a:spcAft>
              <a:buSzPts val="1200"/>
              <a:buFont typeface="Roboto Condensed Light"/>
              <a:buAutoNum type="romanLcPeriod"/>
              <a:defRPr sz="1200"/>
            </a:lvl3pPr>
            <a:lvl4pPr marL="1828800" lvl="3" indent="-304800" rtl="0">
              <a:spcBef>
                <a:spcPts val="1600"/>
              </a:spcBef>
              <a:spcAft>
                <a:spcPts val="0"/>
              </a:spcAft>
              <a:buSzPts val="1200"/>
              <a:buFont typeface="Roboto Condensed Light"/>
              <a:buAutoNum type="arabicPeriod"/>
              <a:defRPr sz="1200"/>
            </a:lvl4pPr>
            <a:lvl5pPr marL="2286000" lvl="4" indent="-304800" rtl="0">
              <a:spcBef>
                <a:spcPts val="1600"/>
              </a:spcBef>
              <a:spcAft>
                <a:spcPts val="0"/>
              </a:spcAft>
              <a:buSzPts val="1200"/>
              <a:buFont typeface="Roboto Condensed Light"/>
              <a:buAutoNum type="alphaLcPeriod"/>
              <a:defRPr sz="1200"/>
            </a:lvl5pPr>
            <a:lvl6pPr marL="2743200" lvl="5" indent="-304800" rtl="0">
              <a:spcBef>
                <a:spcPts val="1600"/>
              </a:spcBef>
              <a:spcAft>
                <a:spcPts val="0"/>
              </a:spcAft>
              <a:buSzPts val="1200"/>
              <a:buFont typeface="Roboto Condensed Light"/>
              <a:buAutoNum type="romanLcPeriod"/>
              <a:defRPr sz="1200"/>
            </a:lvl6pPr>
            <a:lvl7pPr marL="3200400" lvl="6" indent="-304800" rtl="0">
              <a:spcBef>
                <a:spcPts val="1600"/>
              </a:spcBef>
              <a:spcAft>
                <a:spcPts val="0"/>
              </a:spcAft>
              <a:buSzPts val="1200"/>
              <a:buFont typeface="Roboto Condensed Light"/>
              <a:buAutoNum type="arabicPeriod"/>
              <a:defRPr sz="1200"/>
            </a:lvl7pPr>
            <a:lvl8pPr marL="3657600" lvl="7" indent="-304800" rtl="0">
              <a:spcBef>
                <a:spcPts val="1600"/>
              </a:spcBef>
              <a:spcAft>
                <a:spcPts val="0"/>
              </a:spcAft>
              <a:buSzPts val="1200"/>
              <a:buFont typeface="Roboto Condensed Light"/>
              <a:buAutoNum type="alphaLcPeriod"/>
              <a:defRPr sz="1200"/>
            </a:lvl8pPr>
            <a:lvl9pPr marL="4114800" lvl="8" indent="-304800" rtl="0">
              <a:spcBef>
                <a:spcPts val="1600"/>
              </a:spcBef>
              <a:spcAft>
                <a:spcPts val="1600"/>
              </a:spcAft>
              <a:buSzPts val="1200"/>
              <a:buFont typeface="Roboto Condensed Light"/>
              <a:buAutoNum type="romanLcPeriod"/>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3225" y="35207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5"/>
          <p:cNvSpPr txBox="1">
            <a:spLocks noGrp="1"/>
          </p:cNvSpPr>
          <p:nvPr>
            <p:ph type="subTitle" idx="1"/>
          </p:nvPr>
        </p:nvSpPr>
        <p:spPr>
          <a:xfrm>
            <a:off x="1977287" y="2628300"/>
            <a:ext cx="21294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algn="ctr" rtl="0">
              <a:spcBef>
                <a:spcPts val="1600"/>
              </a:spcBef>
              <a:spcAft>
                <a:spcPts val="0"/>
              </a:spcAft>
              <a:buNone/>
              <a:defRPr sz="1800">
                <a:solidFill>
                  <a:schemeClr val="accent1"/>
                </a:solidFill>
              </a:defRPr>
            </a:lvl2pPr>
            <a:lvl3pPr lvl="2" algn="ctr" rtl="0">
              <a:spcBef>
                <a:spcPts val="1600"/>
              </a:spcBef>
              <a:spcAft>
                <a:spcPts val="0"/>
              </a:spcAft>
              <a:buNone/>
              <a:defRPr sz="1800">
                <a:solidFill>
                  <a:schemeClr val="accent1"/>
                </a:solidFill>
              </a:defRPr>
            </a:lvl3pPr>
            <a:lvl4pPr lvl="3" algn="ctr" rtl="0">
              <a:spcBef>
                <a:spcPts val="1600"/>
              </a:spcBef>
              <a:spcAft>
                <a:spcPts val="0"/>
              </a:spcAft>
              <a:buNone/>
              <a:defRPr sz="1800">
                <a:solidFill>
                  <a:schemeClr val="accent1"/>
                </a:solidFill>
              </a:defRPr>
            </a:lvl4pPr>
            <a:lvl5pPr lvl="4" algn="ctr" rtl="0">
              <a:spcBef>
                <a:spcPts val="1600"/>
              </a:spcBef>
              <a:spcAft>
                <a:spcPts val="0"/>
              </a:spcAft>
              <a:buNone/>
              <a:defRPr sz="1800">
                <a:solidFill>
                  <a:schemeClr val="accent1"/>
                </a:solidFill>
              </a:defRPr>
            </a:lvl5pPr>
            <a:lvl6pPr lvl="5" algn="ctr" rtl="0">
              <a:spcBef>
                <a:spcPts val="1600"/>
              </a:spcBef>
              <a:spcAft>
                <a:spcPts val="0"/>
              </a:spcAft>
              <a:buNone/>
              <a:defRPr sz="1800">
                <a:solidFill>
                  <a:schemeClr val="accent1"/>
                </a:solidFill>
              </a:defRPr>
            </a:lvl6pPr>
            <a:lvl7pPr lvl="6" algn="ctr" rtl="0">
              <a:spcBef>
                <a:spcPts val="1600"/>
              </a:spcBef>
              <a:spcAft>
                <a:spcPts val="0"/>
              </a:spcAft>
              <a:buNone/>
              <a:defRPr sz="1800">
                <a:solidFill>
                  <a:schemeClr val="accent1"/>
                </a:solidFill>
              </a:defRPr>
            </a:lvl7pPr>
            <a:lvl8pPr lvl="7" algn="ctr" rtl="0">
              <a:spcBef>
                <a:spcPts val="1600"/>
              </a:spcBef>
              <a:spcAft>
                <a:spcPts val="0"/>
              </a:spcAft>
              <a:buNone/>
              <a:defRPr sz="1800">
                <a:solidFill>
                  <a:schemeClr val="accent1"/>
                </a:solidFill>
              </a:defRPr>
            </a:lvl8pPr>
            <a:lvl9pPr lvl="8" algn="ctr" rtl="0">
              <a:spcBef>
                <a:spcPts val="1600"/>
              </a:spcBef>
              <a:spcAft>
                <a:spcPts val="1600"/>
              </a:spcAft>
              <a:buNone/>
              <a:defRPr sz="1800">
                <a:solidFill>
                  <a:schemeClr val="accent1"/>
                </a:solidFill>
              </a:defRPr>
            </a:lvl9pPr>
          </a:lstStyle>
          <a:p>
            <a:endParaRPr/>
          </a:p>
        </p:txBody>
      </p:sp>
      <p:sp>
        <p:nvSpPr>
          <p:cNvPr id="21" name="Google Shape;21;p5"/>
          <p:cNvSpPr txBox="1">
            <a:spLocks noGrp="1"/>
          </p:cNvSpPr>
          <p:nvPr>
            <p:ph type="subTitle" idx="2"/>
          </p:nvPr>
        </p:nvSpPr>
        <p:spPr>
          <a:xfrm>
            <a:off x="1977287" y="2948775"/>
            <a:ext cx="2129400" cy="1174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1"/>
                </a:solidFill>
              </a:defRPr>
            </a:lvl1pPr>
            <a:lvl2pPr lvl="1" algn="ctr" rtl="0">
              <a:spcBef>
                <a:spcPts val="1600"/>
              </a:spcBef>
              <a:spcAft>
                <a:spcPts val="0"/>
              </a:spcAft>
              <a:buNone/>
              <a:defRPr sz="1600">
                <a:solidFill>
                  <a:schemeClr val="dk1"/>
                </a:solidFill>
              </a:defRPr>
            </a:lvl2pPr>
            <a:lvl3pPr lvl="2" algn="ctr" rtl="0">
              <a:spcBef>
                <a:spcPts val="1600"/>
              </a:spcBef>
              <a:spcAft>
                <a:spcPts val="0"/>
              </a:spcAft>
              <a:buNone/>
              <a:defRPr sz="1600">
                <a:solidFill>
                  <a:schemeClr val="dk1"/>
                </a:solidFill>
              </a:defRPr>
            </a:lvl3pPr>
            <a:lvl4pPr lvl="3" algn="ctr" rtl="0">
              <a:spcBef>
                <a:spcPts val="1600"/>
              </a:spcBef>
              <a:spcAft>
                <a:spcPts val="0"/>
              </a:spcAft>
              <a:buNone/>
              <a:defRPr sz="1600">
                <a:solidFill>
                  <a:schemeClr val="dk1"/>
                </a:solidFill>
              </a:defRPr>
            </a:lvl4pPr>
            <a:lvl5pPr lvl="4" algn="ctr" rtl="0">
              <a:spcBef>
                <a:spcPts val="1600"/>
              </a:spcBef>
              <a:spcAft>
                <a:spcPts val="0"/>
              </a:spcAft>
              <a:buNone/>
              <a:defRPr sz="1600">
                <a:solidFill>
                  <a:schemeClr val="dk1"/>
                </a:solidFill>
              </a:defRPr>
            </a:lvl5pPr>
            <a:lvl6pPr lvl="5" algn="ctr" rtl="0">
              <a:spcBef>
                <a:spcPts val="1600"/>
              </a:spcBef>
              <a:spcAft>
                <a:spcPts val="0"/>
              </a:spcAft>
              <a:buNone/>
              <a:defRPr sz="1600">
                <a:solidFill>
                  <a:schemeClr val="dk1"/>
                </a:solidFill>
              </a:defRPr>
            </a:lvl6pPr>
            <a:lvl7pPr lvl="6" algn="ctr" rtl="0">
              <a:spcBef>
                <a:spcPts val="1600"/>
              </a:spcBef>
              <a:spcAft>
                <a:spcPts val="0"/>
              </a:spcAft>
              <a:buNone/>
              <a:defRPr sz="1600">
                <a:solidFill>
                  <a:schemeClr val="dk1"/>
                </a:solidFill>
              </a:defRPr>
            </a:lvl7pPr>
            <a:lvl8pPr lvl="7" algn="ctr" rtl="0">
              <a:spcBef>
                <a:spcPts val="1600"/>
              </a:spcBef>
              <a:spcAft>
                <a:spcPts val="0"/>
              </a:spcAft>
              <a:buNone/>
              <a:defRPr sz="1600">
                <a:solidFill>
                  <a:schemeClr val="dk1"/>
                </a:solidFill>
              </a:defRPr>
            </a:lvl8pPr>
            <a:lvl9pPr lvl="8" algn="ctr" rtl="0">
              <a:spcBef>
                <a:spcPts val="1600"/>
              </a:spcBef>
              <a:spcAft>
                <a:spcPts val="1600"/>
              </a:spcAft>
              <a:buNone/>
              <a:defRPr sz="1600">
                <a:solidFill>
                  <a:schemeClr val="dk1"/>
                </a:solidFill>
              </a:defRPr>
            </a:lvl9pPr>
          </a:lstStyle>
          <a:p>
            <a:endParaRPr/>
          </a:p>
        </p:txBody>
      </p:sp>
      <p:sp>
        <p:nvSpPr>
          <p:cNvPr id="22" name="Google Shape;22;p5"/>
          <p:cNvSpPr txBox="1">
            <a:spLocks noGrp="1"/>
          </p:cNvSpPr>
          <p:nvPr>
            <p:ph type="subTitle" idx="3"/>
          </p:nvPr>
        </p:nvSpPr>
        <p:spPr>
          <a:xfrm>
            <a:off x="5037313" y="2628300"/>
            <a:ext cx="21294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algn="ctr" rtl="0">
              <a:spcBef>
                <a:spcPts val="1600"/>
              </a:spcBef>
              <a:spcAft>
                <a:spcPts val="0"/>
              </a:spcAft>
              <a:buNone/>
              <a:defRPr sz="1800">
                <a:solidFill>
                  <a:schemeClr val="accent1"/>
                </a:solidFill>
              </a:defRPr>
            </a:lvl2pPr>
            <a:lvl3pPr lvl="2" algn="ctr" rtl="0">
              <a:spcBef>
                <a:spcPts val="1600"/>
              </a:spcBef>
              <a:spcAft>
                <a:spcPts val="0"/>
              </a:spcAft>
              <a:buNone/>
              <a:defRPr sz="1800">
                <a:solidFill>
                  <a:schemeClr val="accent1"/>
                </a:solidFill>
              </a:defRPr>
            </a:lvl3pPr>
            <a:lvl4pPr lvl="3" algn="ctr" rtl="0">
              <a:spcBef>
                <a:spcPts val="1600"/>
              </a:spcBef>
              <a:spcAft>
                <a:spcPts val="0"/>
              </a:spcAft>
              <a:buNone/>
              <a:defRPr sz="1800">
                <a:solidFill>
                  <a:schemeClr val="accent1"/>
                </a:solidFill>
              </a:defRPr>
            </a:lvl4pPr>
            <a:lvl5pPr lvl="4" algn="ctr" rtl="0">
              <a:spcBef>
                <a:spcPts val="1600"/>
              </a:spcBef>
              <a:spcAft>
                <a:spcPts val="0"/>
              </a:spcAft>
              <a:buNone/>
              <a:defRPr sz="1800">
                <a:solidFill>
                  <a:schemeClr val="accent1"/>
                </a:solidFill>
              </a:defRPr>
            </a:lvl5pPr>
            <a:lvl6pPr lvl="5" algn="ctr" rtl="0">
              <a:spcBef>
                <a:spcPts val="1600"/>
              </a:spcBef>
              <a:spcAft>
                <a:spcPts val="0"/>
              </a:spcAft>
              <a:buNone/>
              <a:defRPr sz="1800">
                <a:solidFill>
                  <a:schemeClr val="accent1"/>
                </a:solidFill>
              </a:defRPr>
            </a:lvl6pPr>
            <a:lvl7pPr lvl="6" algn="ctr" rtl="0">
              <a:spcBef>
                <a:spcPts val="1600"/>
              </a:spcBef>
              <a:spcAft>
                <a:spcPts val="0"/>
              </a:spcAft>
              <a:buNone/>
              <a:defRPr sz="1800">
                <a:solidFill>
                  <a:schemeClr val="accent1"/>
                </a:solidFill>
              </a:defRPr>
            </a:lvl7pPr>
            <a:lvl8pPr lvl="7" algn="ctr" rtl="0">
              <a:spcBef>
                <a:spcPts val="1600"/>
              </a:spcBef>
              <a:spcAft>
                <a:spcPts val="0"/>
              </a:spcAft>
              <a:buNone/>
              <a:defRPr sz="1800">
                <a:solidFill>
                  <a:schemeClr val="accent1"/>
                </a:solidFill>
              </a:defRPr>
            </a:lvl8pPr>
            <a:lvl9pPr lvl="8" algn="ctr" rtl="0">
              <a:spcBef>
                <a:spcPts val="1600"/>
              </a:spcBef>
              <a:spcAft>
                <a:spcPts val="1600"/>
              </a:spcAft>
              <a:buNone/>
              <a:defRPr sz="1800">
                <a:solidFill>
                  <a:schemeClr val="accent1"/>
                </a:solidFill>
              </a:defRPr>
            </a:lvl9pPr>
          </a:lstStyle>
          <a:p>
            <a:endParaRPr/>
          </a:p>
        </p:txBody>
      </p:sp>
      <p:sp>
        <p:nvSpPr>
          <p:cNvPr id="23" name="Google Shape;23;p5"/>
          <p:cNvSpPr txBox="1">
            <a:spLocks noGrp="1"/>
          </p:cNvSpPr>
          <p:nvPr>
            <p:ph type="subTitle" idx="4"/>
          </p:nvPr>
        </p:nvSpPr>
        <p:spPr>
          <a:xfrm>
            <a:off x="5037313" y="2948775"/>
            <a:ext cx="2129400" cy="1174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1"/>
                </a:solidFill>
              </a:defRPr>
            </a:lvl1pPr>
            <a:lvl2pPr lvl="1" algn="ctr" rtl="0">
              <a:spcBef>
                <a:spcPts val="1600"/>
              </a:spcBef>
              <a:spcAft>
                <a:spcPts val="0"/>
              </a:spcAft>
              <a:buNone/>
              <a:defRPr sz="1600">
                <a:solidFill>
                  <a:schemeClr val="dk1"/>
                </a:solidFill>
              </a:defRPr>
            </a:lvl2pPr>
            <a:lvl3pPr lvl="2" algn="ctr" rtl="0">
              <a:spcBef>
                <a:spcPts val="1600"/>
              </a:spcBef>
              <a:spcAft>
                <a:spcPts val="0"/>
              </a:spcAft>
              <a:buNone/>
              <a:defRPr sz="1600">
                <a:solidFill>
                  <a:schemeClr val="dk1"/>
                </a:solidFill>
              </a:defRPr>
            </a:lvl3pPr>
            <a:lvl4pPr lvl="3" algn="ctr" rtl="0">
              <a:spcBef>
                <a:spcPts val="1600"/>
              </a:spcBef>
              <a:spcAft>
                <a:spcPts val="0"/>
              </a:spcAft>
              <a:buNone/>
              <a:defRPr sz="1600">
                <a:solidFill>
                  <a:schemeClr val="dk1"/>
                </a:solidFill>
              </a:defRPr>
            </a:lvl4pPr>
            <a:lvl5pPr lvl="4" algn="ctr" rtl="0">
              <a:spcBef>
                <a:spcPts val="1600"/>
              </a:spcBef>
              <a:spcAft>
                <a:spcPts val="0"/>
              </a:spcAft>
              <a:buNone/>
              <a:defRPr sz="1600">
                <a:solidFill>
                  <a:schemeClr val="dk1"/>
                </a:solidFill>
              </a:defRPr>
            </a:lvl5pPr>
            <a:lvl6pPr lvl="5" algn="ctr" rtl="0">
              <a:spcBef>
                <a:spcPts val="1600"/>
              </a:spcBef>
              <a:spcAft>
                <a:spcPts val="0"/>
              </a:spcAft>
              <a:buNone/>
              <a:defRPr sz="1600">
                <a:solidFill>
                  <a:schemeClr val="dk1"/>
                </a:solidFill>
              </a:defRPr>
            </a:lvl6pPr>
            <a:lvl7pPr lvl="6" algn="ctr" rtl="0">
              <a:spcBef>
                <a:spcPts val="1600"/>
              </a:spcBef>
              <a:spcAft>
                <a:spcPts val="0"/>
              </a:spcAft>
              <a:buNone/>
              <a:defRPr sz="1600">
                <a:solidFill>
                  <a:schemeClr val="dk1"/>
                </a:solidFill>
              </a:defRPr>
            </a:lvl7pPr>
            <a:lvl8pPr lvl="7" algn="ctr" rtl="0">
              <a:spcBef>
                <a:spcPts val="1600"/>
              </a:spcBef>
              <a:spcAft>
                <a:spcPts val="0"/>
              </a:spcAft>
              <a:buNone/>
              <a:defRPr sz="1600">
                <a:solidFill>
                  <a:schemeClr val="dk1"/>
                </a:solidFill>
              </a:defRPr>
            </a:lvl8pPr>
            <a:lvl9pPr lvl="8" algn="ctr" rtl="0">
              <a:spcBef>
                <a:spcPts val="1600"/>
              </a:spcBef>
              <a:spcAft>
                <a:spcPts val="1600"/>
              </a:spcAft>
              <a:buNone/>
              <a:defRPr sz="16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13225" y="35207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26100" y="356016"/>
            <a:ext cx="7692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2800"/>
              <a:buNone/>
              <a:defRPr>
                <a:solidFill>
                  <a:schemeClr val="dk2"/>
                </a:solidFill>
              </a:defRPr>
            </a:lvl1pPr>
            <a:lvl2pPr lvl="1" algn="ctr" rtl="0">
              <a:spcBef>
                <a:spcPts val="0"/>
              </a:spcBef>
              <a:spcAft>
                <a:spcPts val="0"/>
              </a:spcAft>
              <a:buClr>
                <a:schemeClr val="dk2"/>
              </a:buClr>
              <a:buSzPts val="2800"/>
              <a:buNone/>
              <a:defRPr sz="2800">
                <a:solidFill>
                  <a:schemeClr val="dk2"/>
                </a:solidFill>
              </a:defRPr>
            </a:lvl2pPr>
            <a:lvl3pPr lvl="2" algn="ctr" rtl="0">
              <a:spcBef>
                <a:spcPts val="0"/>
              </a:spcBef>
              <a:spcAft>
                <a:spcPts val="0"/>
              </a:spcAft>
              <a:buClr>
                <a:schemeClr val="dk2"/>
              </a:buClr>
              <a:buSzPts val="2800"/>
              <a:buNone/>
              <a:defRPr sz="2800">
                <a:solidFill>
                  <a:schemeClr val="dk2"/>
                </a:solidFill>
              </a:defRPr>
            </a:lvl3pPr>
            <a:lvl4pPr lvl="3" algn="ctr" rtl="0">
              <a:spcBef>
                <a:spcPts val="0"/>
              </a:spcBef>
              <a:spcAft>
                <a:spcPts val="0"/>
              </a:spcAft>
              <a:buClr>
                <a:schemeClr val="dk2"/>
              </a:buClr>
              <a:buSzPts val="2800"/>
              <a:buNone/>
              <a:defRPr sz="2800">
                <a:solidFill>
                  <a:schemeClr val="dk2"/>
                </a:solidFill>
              </a:defRPr>
            </a:lvl4pPr>
            <a:lvl5pPr lvl="4" algn="ctr" rtl="0">
              <a:spcBef>
                <a:spcPts val="0"/>
              </a:spcBef>
              <a:spcAft>
                <a:spcPts val="0"/>
              </a:spcAft>
              <a:buClr>
                <a:schemeClr val="dk2"/>
              </a:buClr>
              <a:buSzPts val="2800"/>
              <a:buNone/>
              <a:defRPr sz="2800">
                <a:solidFill>
                  <a:schemeClr val="dk2"/>
                </a:solidFill>
              </a:defRPr>
            </a:lvl5pPr>
            <a:lvl6pPr lvl="5" algn="ctr" rtl="0">
              <a:spcBef>
                <a:spcPts val="0"/>
              </a:spcBef>
              <a:spcAft>
                <a:spcPts val="0"/>
              </a:spcAft>
              <a:buClr>
                <a:schemeClr val="dk2"/>
              </a:buClr>
              <a:buSzPts val="2800"/>
              <a:buNone/>
              <a:defRPr sz="2800">
                <a:solidFill>
                  <a:schemeClr val="dk2"/>
                </a:solidFill>
              </a:defRPr>
            </a:lvl6pPr>
            <a:lvl7pPr lvl="6" algn="ctr" rtl="0">
              <a:spcBef>
                <a:spcPts val="0"/>
              </a:spcBef>
              <a:spcAft>
                <a:spcPts val="0"/>
              </a:spcAft>
              <a:buClr>
                <a:schemeClr val="dk2"/>
              </a:buClr>
              <a:buSzPts val="2800"/>
              <a:buNone/>
              <a:defRPr sz="2800">
                <a:solidFill>
                  <a:schemeClr val="dk2"/>
                </a:solidFill>
              </a:defRPr>
            </a:lvl7pPr>
            <a:lvl8pPr lvl="7" algn="ctr" rtl="0">
              <a:spcBef>
                <a:spcPts val="0"/>
              </a:spcBef>
              <a:spcAft>
                <a:spcPts val="0"/>
              </a:spcAft>
              <a:buClr>
                <a:schemeClr val="dk2"/>
              </a:buClr>
              <a:buSzPts val="2800"/>
              <a:buNone/>
              <a:defRPr sz="2800">
                <a:solidFill>
                  <a:schemeClr val="dk2"/>
                </a:solidFill>
              </a:defRPr>
            </a:lvl8pPr>
            <a:lvl9pPr lvl="8" algn="ctr" rtl="0">
              <a:spcBef>
                <a:spcPts val="0"/>
              </a:spcBef>
              <a:spcAft>
                <a:spcPts val="0"/>
              </a:spcAft>
              <a:buClr>
                <a:schemeClr val="dk2"/>
              </a:buClr>
              <a:buSzPts val="2800"/>
              <a:buNone/>
              <a:defRPr sz="2800">
                <a:solidFill>
                  <a:schemeClr val="dk2"/>
                </a:solidFill>
              </a:defRPr>
            </a:lvl9pPr>
          </a:lstStyle>
          <a:p>
            <a:endParaRPr/>
          </a:p>
        </p:txBody>
      </p:sp>
      <p:sp>
        <p:nvSpPr>
          <p:cNvPr id="28" name="Google Shape;28;p7"/>
          <p:cNvSpPr txBox="1">
            <a:spLocks noGrp="1"/>
          </p:cNvSpPr>
          <p:nvPr>
            <p:ph type="subTitle" idx="1"/>
          </p:nvPr>
        </p:nvSpPr>
        <p:spPr>
          <a:xfrm>
            <a:off x="1241314" y="2124569"/>
            <a:ext cx="2534400" cy="1254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4" name="Google Shape;34;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5" name="Google Shape;35;p9"/>
          <p:cNvSpPr txBox="1">
            <a:spLocks noGrp="1"/>
          </p:cNvSpPr>
          <p:nvPr>
            <p:ph type="subTitle" idx="2"/>
          </p:nvPr>
        </p:nvSpPr>
        <p:spPr>
          <a:xfrm>
            <a:off x="5386246" y="1722821"/>
            <a:ext cx="25344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algn="ctr" rtl="0">
              <a:spcBef>
                <a:spcPts val="1600"/>
              </a:spcBef>
              <a:spcAft>
                <a:spcPts val="0"/>
              </a:spcAft>
              <a:buNone/>
              <a:defRPr sz="1800">
                <a:solidFill>
                  <a:schemeClr val="accent1"/>
                </a:solidFill>
              </a:defRPr>
            </a:lvl2pPr>
            <a:lvl3pPr lvl="2" algn="ctr" rtl="0">
              <a:spcBef>
                <a:spcPts val="1600"/>
              </a:spcBef>
              <a:spcAft>
                <a:spcPts val="0"/>
              </a:spcAft>
              <a:buNone/>
              <a:defRPr sz="1800">
                <a:solidFill>
                  <a:schemeClr val="accent1"/>
                </a:solidFill>
              </a:defRPr>
            </a:lvl3pPr>
            <a:lvl4pPr lvl="3" algn="ctr" rtl="0">
              <a:spcBef>
                <a:spcPts val="1600"/>
              </a:spcBef>
              <a:spcAft>
                <a:spcPts val="0"/>
              </a:spcAft>
              <a:buNone/>
              <a:defRPr sz="1800">
                <a:solidFill>
                  <a:schemeClr val="accent1"/>
                </a:solidFill>
              </a:defRPr>
            </a:lvl4pPr>
            <a:lvl5pPr lvl="4" algn="ctr" rtl="0">
              <a:spcBef>
                <a:spcPts val="1600"/>
              </a:spcBef>
              <a:spcAft>
                <a:spcPts val="0"/>
              </a:spcAft>
              <a:buNone/>
              <a:defRPr sz="1800">
                <a:solidFill>
                  <a:schemeClr val="accent1"/>
                </a:solidFill>
              </a:defRPr>
            </a:lvl5pPr>
            <a:lvl6pPr lvl="5" algn="ctr" rtl="0">
              <a:spcBef>
                <a:spcPts val="1600"/>
              </a:spcBef>
              <a:spcAft>
                <a:spcPts val="0"/>
              </a:spcAft>
              <a:buNone/>
              <a:defRPr sz="1800">
                <a:solidFill>
                  <a:schemeClr val="accent1"/>
                </a:solidFill>
              </a:defRPr>
            </a:lvl6pPr>
            <a:lvl7pPr lvl="6" algn="ctr" rtl="0">
              <a:spcBef>
                <a:spcPts val="1600"/>
              </a:spcBef>
              <a:spcAft>
                <a:spcPts val="0"/>
              </a:spcAft>
              <a:buNone/>
              <a:defRPr sz="1800">
                <a:solidFill>
                  <a:schemeClr val="accent1"/>
                </a:solidFill>
              </a:defRPr>
            </a:lvl7pPr>
            <a:lvl8pPr lvl="7" algn="ctr" rtl="0">
              <a:spcBef>
                <a:spcPts val="1600"/>
              </a:spcBef>
              <a:spcAft>
                <a:spcPts val="0"/>
              </a:spcAft>
              <a:buNone/>
              <a:defRPr sz="1800">
                <a:solidFill>
                  <a:schemeClr val="accent1"/>
                </a:solidFill>
              </a:defRPr>
            </a:lvl8pPr>
            <a:lvl9pPr lvl="8" algn="ctr" rtl="0">
              <a:spcBef>
                <a:spcPts val="1600"/>
              </a:spcBef>
              <a:spcAft>
                <a:spcPts val="1600"/>
              </a:spcAft>
              <a:buNone/>
              <a:defRPr sz="1800">
                <a:solidFill>
                  <a:schemeClr val="accent1"/>
                </a:solidFill>
              </a:defRPr>
            </a:lvl9pPr>
          </a:lstStyle>
          <a:p>
            <a:endParaRPr/>
          </a:p>
        </p:txBody>
      </p:sp>
      <p:sp>
        <p:nvSpPr>
          <p:cNvPr id="36" name="Google Shape;36;p9"/>
          <p:cNvSpPr txBox="1">
            <a:spLocks noGrp="1"/>
          </p:cNvSpPr>
          <p:nvPr>
            <p:ph type="subTitle" idx="3"/>
          </p:nvPr>
        </p:nvSpPr>
        <p:spPr>
          <a:xfrm>
            <a:off x="5386246" y="2060193"/>
            <a:ext cx="2534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1600"/>
              </a:spcBef>
              <a:spcAft>
                <a:spcPts val="0"/>
              </a:spcAft>
              <a:buNone/>
              <a:defRPr sz="1600"/>
            </a:lvl2pPr>
            <a:lvl3pPr lvl="2" algn="ctr" rtl="0">
              <a:spcBef>
                <a:spcPts val="1600"/>
              </a:spcBef>
              <a:spcAft>
                <a:spcPts val="0"/>
              </a:spcAft>
              <a:buNone/>
              <a:defRPr sz="1600"/>
            </a:lvl3pPr>
            <a:lvl4pPr lvl="3" algn="ctr" rtl="0">
              <a:spcBef>
                <a:spcPts val="1600"/>
              </a:spcBef>
              <a:spcAft>
                <a:spcPts val="0"/>
              </a:spcAft>
              <a:buNone/>
              <a:defRPr sz="1600"/>
            </a:lvl4pPr>
            <a:lvl5pPr lvl="4" algn="ctr" rtl="0">
              <a:spcBef>
                <a:spcPts val="1600"/>
              </a:spcBef>
              <a:spcAft>
                <a:spcPts val="0"/>
              </a:spcAft>
              <a:buNone/>
              <a:defRPr sz="1600"/>
            </a:lvl5pPr>
            <a:lvl6pPr lvl="5" algn="ctr" rtl="0">
              <a:spcBef>
                <a:spcPts val="1600"/>
              </a:spcBef>
              <a:spcAft>
                <a:spcPts val="0"/>
              </a:spcAft>
              <a:buNone/>
              <a:defRPr sz="1600"/>
            </a:lvl6pPr>
            <a:lvl7pPr lvl="6" algn="ctr" rtl="0">
              <a:spcBef>
                <a:spcPts val="1600"/>
              </a:spcBef>
              <a:spcAft>
                <a:spcPts val="0"/>
              </a:spcAft>
              <a:buNone/>
              <a:defRPr sz="1600"/>
            </a:lvl7pPr>
            <a:lvl8pPr lvl="7" algn="ctr" rtl="0">
              <a:spcBef>
                <a:spcPts val="1600"/>
              </a:spcBef>
              <a:spcAft>
                <a:spcPts val="0"/>
              </a:spcAft>
              <a:buNone/>
              <a:defRPr sz="1600"/>
            </a:lvl8pPr>
            <a:lvl9pPr lvl="8" algn="ctr" rtl="0">
              <a:spcBef>
                <a:spcPts val="1600"/>
              </a:spcBef>
              <a:spcAft>
                <a:spcPts val="1600"/>
              </a:spcAft>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3">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13"/>
          <p:cNvSpPr txBox="1">
            <a:spLocks noGrp="1"/>
          </p:cNvSpPr>
          <p:nvPr>
            <p:ph type="title"/>
          </p:nvPr>
        </p:nvSpPr>
        <p:spPr>
          <a:xfrm>
            <a:off x="726300" y="356016"/>
            <a:ext cx="7691400" cy="5727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5" name="Google Shape;45;p13"/>
          <p:cNvSpPr txBox="1">
            <a:spLocks noGrp="1"/>
          </p:cNvSpPr>
          <p:nvPr>
            <p:ph type="subTitle" idx="1"/>
          </p:nvPr>
        </p:nvSpPr>
        <p:spPr>
          <a:xfrm>
            <a:off x="2953719" y="1722821"/>
            <a:ext cx="25344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algn="ctr" rtl="0">
              <a:spcBef>
                <a:spcPts val="1600"/>
              </a:spcBef>
              <a:spcAft>
                <a:spcPts val="0"/>
              </a:spcAft>
              <a:buNone/>
              <a:defRPr sz="1800">
                <a:solidFill>
                  <a:schemeClr val="accent1"/>
                </a:solidFill>
              </a:defRPr>
            </a:lvl2pPr>
            <a:lvl3pPr lvl="2" algn="ctr" rtl="0">
              <a:spcBef>
                <a:spcPts val="1600"/>
              </a:spcBef>
              <a:spcAft>
                <a:spcPts val="0"/>
              </a:spcAft>
              <a:buNone/>
              <a:defRPr sz="1800">
                <a:solidFill>
                  <a:schemeClr val="accent1"/>
                </a:solidFill>
              </a:defRPr>
            </a:lvl3pPr>
            <a:lvl4pPr lvl="3" algn="ctr" rtl="0">
              <a:spcBef>
                <a:spcPts val="1600"/>
              </a:spcBef>
              <a:spcAft>
                <a:spcPts val="0"/>
              </a:spcAft>
              <a:buNone/>
              <a:defRPr sz="1800">
                <a:solidFill>
                  <a:schemeClr val="accent1"/>
                </a:solidFill>
              </a:defRPr>
            </a:lvl4pPr>
            <a:lvl5pPr lvl="4" algn="ctr" rtl="0">
              <a:spcBef>
                <a:spcPts val="1600"/>
              </a:spcBef>
              <a:spcAft>
                <a:spcPts val="0"/>
              </a:spcAft>
              <a:buNone/>
              <a:defRPr sz="1800">
                <a:solidFill>
                  <a:schemeClr val="accent1"/>
                </a:solidFill>
              </a:defRPr>
            </a:lvl5pPr>
            <a:lvl6pPr lvl="5" algn="ctr" rtl="0">
              <a:spcBef>
                <a:spcPts val="1600"/>
              </a:spcBef>
              <a:spcAft>
                <a:spcPts val="0"/>
              </a:spcAft>
              <a:buNone/>
              <a:defRPr sz="1800">
                <a:solidFill>
                  <a:schemeClr val="accent1"/>
                </a:solidFill>
              </a:defRPr>
            </a:lvl6pPr>
            <a:lvl7pPr lvl="6" algn="ctr" rtl="0">
              <a:spcBef>
                <a:spcPts val="1600"/>
              </a:spcBef>
              <a:spcAft>
                <a:spcPts val="0"/>
              </a:spcAft>
              <a:buNone/>
              <a:defRPr sz="1800">
                <a:solidFill>
                  <a:schemeClr val="accent1"/>
                </a:solidFill>
              </a:defRPr>
            </a:lvl7pPr>
            <a:lvl8pPr lvl="7" algn="ctr" rtl="0">
              <a:spcBef>
                <a:spcPts val="1600"/>
              </a:spcBef>
              <a:spcAft>
                <a:spcPts val="0"/>
              </a:spcAft>
              <a:buNone/>
              <a:defRPr sz="1800">
                <a:solidFill>
                  <a:schemeClr val="accent1"/>
                </a:solidFill>
              </a:defRPr>
            </a:lvl8pPr>
            <a:lvl9pPr lvl="8" algn="ctr" rtl="0">
              <a:spcBef>
                <a:spcPts val="1600"/>
              </a:spcBef>
              <a:spcAft>
                <a:spcPts val="1600"/>
              </a:spcAft>
              <a:buNone/>
              <a:defRPr sz="1800">
                <a:solidFill>
                  <a:schemeClr val="accent1"/>
                </a:solidFill>
              </a:defRPr>
            </a:lvl9pPr>
          </a:lstStyle>
          <a:p>
            <a:endParaRPr/>
          </a:p>
        </p:txBody>
      </p:sp>
      <p:sp>
        <p:nvSpPr>
          <p:cNvPr id="46" name="Google Shape;46;p13"/>
          <p:cNvSpPr txBox="1">
            <a:spLocks noGrp="1"/>
          </p:cNvSpPr>
          <p:nvPr>
            <p:ph type="subTitle" idx="2"/>
          </p:nvPr>
        </p:nvSpPr>
        <p:spPr>
          <a:xfrm>
            <a:off x="2953719" y="2060193"/>
            <a:ext cx="2534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1600"/>
              </a:spcBef>
              <a:spcAft>
                <a:spcPts val="0"/>
              </a:spcAft>
              <a:buNone/>
              <a:defRPr sz="1600"/>
            </a:lvl2pPr>
            <a:lvl3pPr lvl="2" algn="ctr" rtl="0">
              <a:spcBef>
                <a:spcPts val="1600"/>
              </a:spcBef>
              <a:spcAft>
                <a:spcPts val="0"/>
              </a:spcAft>
              <a:buNone/>
              <a:defRPr sz="1600"/>
            </a:lvl3pPr>
            <a:lvl4pPr lvl="3" algn="ctr" rtl="0">
              <a:spcBef>
                <a:spcPts val="1600"/>
              </a:spcBef>
              <a:spcAft>
                <a:spcPts val="0"/>
              </a:spcAft>
              <a:buNone/>
              <a:defRPr sz="1600"/>
            </a:lvl4pPr>
            <a:lvl5pPr lvl="4" algn="ctr" rtl="0">
              <a:spcBef>
                <a:spcPts val="1600"/>
              </a:spcBef>
              <a:spcAft>
                <a:spcPts val="0"/>
              </a:spcAft>
              <a:buNone/>
              <a:defRPr sz="1600"/>
            </a:lvl5pPr>
            <a:lvl6pPr lvl="5" algn="ctr" rtl="0">
              <a:spcBef>
                <a:spcPts val="1600"/>
              </a:spcBef>
              <a:spcAft>
                <a:spcPts val="0"/>
              </a:spcAft>
              <a:buNone/>
              <a:defRPr sz="1600"/>
            </a:lvl6pPr>
            <a:lvl7pPr lvl="6" algn="ctr" rtl="0">
              <a:spcBef>
                <a:spcPts val="1600"/>
              </a:spcBef>
              <a:spcAft>
                <a:spcPts val="0"/>
              </a:spcAft>
              <a:buNone/>
              <a:defRPr sz="1600"/>
            </a:lvl7pPr>
            <a:lvl8pPr lvl="7" algn="ctr" rtl="0">
              <a:spcBef>
                <a:spcPts val="1600"/>
              </a:spcBef>
              <a:spcAft>
                <a:spcPts val="0"/>
              </a:spcAft>
              <a:buNone/>
              <a:defRPr sz="1600"/>
            </a:lvl8pPr>
            <a:lvl9pPr lvl="8" algn="ctr" rtl="0">
              <a:spcBef>
                <a:spcPts val="1600"/>
              </a:spcBef>
              <a:spcAft>
                <a:spcPts val="1600"/>
              </a:spcAft>
              <a:buNone/>
              <a:defRPr sz="1600"/>
            </a:lvl9pPr>
          </a:lstStyle>
          <a:p>
            <a:endParaRPr/>
          </a:p>
        </p:txBody>
      </p:sp>
      <p:sp>
        <p:nvSpPr>
          <p:cNvPr id="47" name="Google Shape;47;p13"/>
          <p:cNvSpPr txBox="1">
            <a:spLocks noGrp="1"/>
          </p:cNvSpPr>
          <p:nvPr>
            <p:ph type="subTitle" idx="3"/>
          </p:nvPr>
        </p:nvSpPr>
        <p:spPr>
          <a:xfrm>
            <a:off x="5581371" y="1722821"/>
            <a:ext cx="25344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algn="ctr" rtl="0">
              <a:spcBef>
                <a:spcPts val="1600"/>
              </a:spcBef>
              <a:spcAft>
                <a:spcPts val="0"/>
              </a:spcAft>
              <a:buNone/>
              <a:defRPr sz="1800">
                <a:solidFill>
                  <a:schemeClr val="accent1"/>
                </a:solidFill>
              </a:defRPr>
            </a:lvl2pPr>
            <a:lvl3pPr lvl="2" algn="ctr" rtl="0">
              <a:spcBef>
                <a:spcPts val="1600"/>
              </a:spcBef>
              <a:spcAft>
                <a:spcPts val="0"/>
              </a:spcAft>
              <a:buNone/>
              <a:defRPr sz="1800">
                <a:solidFill>
                  <a:schemeClr val="accent1"/>
                </a:solidFill>
              </a:defRPr>
            </a:lvl3pPr>
            <a:lvl4pPr lvl="3" algn="ctr" rtl="0">
              <a:spcBef>
                <a:spcPts val="1600"/>
              </a:spcBef>
              <a:spcAft>
                <a:spcPts val="0"/>
              </a:spcAft>
              <a:buNone/>
              <a:defRPr sz="1800">
                <a:solidFill>
                  <a:schemeClr val="accent1"/>
                </a:solidFill>
              </a:defRPr>
            </a:lvl4pPr>
            <a:lvl5pPr lvl="4" algn="ctr" rtl="0">
              <a:spcBef>
                <a:spcPts val="1600"/>
              </a:spcBef>
              <a:spcAft>
                <a:spcPts val="0"/>
              </a:spcAft>
              <a:buNone/>
              <a:defRPr sz="1800">
                <a:solidFill>
                  <a:schemeClr val="accent1"/>
                </a:solidFill>
              </a:defRPr>
            </a:lvl5pPr>
            <a:lvl6pPr lvl="5" algn="ctr" rtl="0">
              <a:spcBef>
                <a:spcPts val="1600"/>
              </a:spcBef>
              <a:spcAft>
                <a:spcPts val="0"/>
              </a:spcAft>
              <a:buNone/>
              <a:defRPr sz="1800">
                <a:solidFill>
                  <a:schemeClr val="accent1"/>
                </a:solidFill>
              </a:defRPr>
            </a:lvl6pPr>
            <a:lvl7pPr lvl="6" algn="ctr" rtl="0">
              <a:spcBef>
                <a:spcPts val="1600"/>
              </a:spcBef>
              <a:spcAft>
                <a:spcPts val="0"/>
              </a:spcAft>
              <a:buNone/>
              <a:defRPr sz="1800">
                <a:solidFill>
                  <a:schemeClr val="accent1"/>
                </a:solidFill>
              </a:defRPr>
            </a:lvl7pPr>
            <a:lvl8pPr lvl="7" algn="ctr" rtl="0">
              <a:spcBef>
                <a:spcPts val="1600"/>
              </a:spcBef>
              <a:spcAft>
                <a:spcPts val="0"/>
              </a:spcAft>
              <a:buNone/>
              <a:defRPr sz="1800">
                <a:solidFill>
                  <a:schemeClr val="accent1"/>
                </a:solidFill>
              </a:defRPr>
            </a:lvl8pPr>
            <a:lvl9pPr lvl="8" algn="ctr" rtl="0">
              <a:spcBef>
                <a:spcPts val="1600"/>
              </a:spcBef>
              <a:spcAft>
                <a:spcPts val="1600"/>
              </a:spcAft>
              <a:buNone/>
              <a:defRPr sz="1800">
                <a:solidFill>
                  <a:schemeClr val="accent1"/>
                </a:solidFill>
              </a:defRPr>
            </a:lvl9pPr>
          </a:lstStyle>
          <a:p>
            <a:endParaRPr/>
          </a:p>
        </p:txBody>
      </p:sp>
      <p:sp>
        <p:nvSpPr>
          <p:cNvPr id="48" name="Google Shape;48;p13"/>
          <p:cNvSpPr txBox="1">
            <a:spLocks noGrp="1"/>
          </p:cNvSpPr>
          <p:nvPr>
            <p:ph type="subTitle" idx="4"/>
          </p:nvPr>
        </p:nvSpPr>
        <p:spPr>
          <a:xfrm>
            <a:off x="5581371" y="2060193"/>
            <a:ext cx="2534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1600"/>
              </a:spcBef>
              <a:spcAft>
                <a:spcPts val="0"/>
              </a:spcAft>
              <a:buNone/>
              <a:defRPr sz="1600"/>
            </a:lvl2pPr>
            <a:lvl3pPr lvl="2" algn="ctr" rtl="0">
              <a:spcBef>
                <a:spcPts val="1600"/>
              </a:spcBef>
              <a:spcAft>
                <a:spcPts val="0"/>
              </a:spcAft>
              <a:buNone/>
              <a:defRPr sz="1600"/>
            </a:lvl3pPr>
            <a:lvl4pPr lvl="3" algn="ctr" rtl="0">
              <a:spcBef>
                <a:spcPts val="1600"/>
              </a:spcBef>
              <a:spcAft>
                <a:spcPts val="0"/>
              </a:spcAft>
              <a:buNone/>
              <a:defRPr sz="1600"/>
            </a:lvl4pPr>
            <a:lvl5pPr lvl="4" algn="ctr" rtl="0">
              <a:spcBef>
                <a:spcPts val="1600"/>
              </a:spcBef>
              <a:spcAft>
                <a:spcPts val="0"/>
              </a:spcAft>
              <a:buNone/>
              <a:defRPr sz="1600"/>
            </a:lvl5pPr>
            <a:lvl6pPr lvl="5" algn="ctr" rtl="0">
              <a:spcBef>
                <a:spcPts val="1600"/>
              </a:spcBef>
              <a:spcAft>
                <a:spcPts val="0"/>
              </a:spcAft>
              <a:buNone/>
              <a:defRPr sz="1600"/>
            </a:lvl6pPr>
            <a:lvl7pPr lvl="6" algn="ctr" rtl="0">
              <a:spcBef>
                <a:spcPts val="1600"/>
              </a:spcBef>
              <a:spcAft>
                <a:spcPts val="0"/>
              </a:spcAft>
              <a:buNone/>
              <a:defRPr sz="1600"/>
            </a:lvl7pPr>
            <a:lvl8pPr lvl="7" algn="ctr" rtl="0">
              <a:spcBef>
                <a:spcPts val="1600"/>
              </a:spcBef>
              <a:spcAft>
                <a:spcPts val="0"/>
              </a:spcAft>
              <a:buNone/>
              <a:defRPr sz="1600"/>
            </a:lvl8pPr>
            <a:lvl9pPr lvl="8" algn="ctr" rtl="0">
              <a:spcBef>
                <a:spcPts val="1600"/>
              </a:spcBef>
              <a:spcAft>
                <a:spcPts val="1600"/>
              </a:spcAft>
              <a:buNone/>
              <a:defRPr sz="1600"/>
            </a:lvl9pPr>
          </a:lstStyle>
          <a:p>
            <a:endParaRPr/>
          </a:p>
        </p:txBody>
      </p:sp>
      <p:sp>
        <p:nvSpPr>
          <p:cNvPr id="49" name="Google Shape;49;p13"/>
          <p:cNvSpPr txBox="1">
            <a:spLocks noGrp="1"/>
          </p:cNvSpPr>
          <p:nvPr>
            <p:ph type="subTitle" idx="5"/>
          </p:nvPr>
        </p:nvSpPr>
        <p:spPr>
          <a:xfrm>
            <a:off x="2953721" y="3329325"/>
            <a:ext cx="25344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algn="ctr" rtl="0">
              <a:spcBef>
                <a:spcPts val="1600"/>
              </a:spcBef>
              <a:spcAft>
                <a:spcPts val="0"/>
              </a:spcAft>
              <a:buNone/>
              <a:defRPr sz="1800">
                <a:solidFill>
                  <a:schemeClr val="accent1"/>
                </a:solidFill>
              </a:defRPr>
            </a:lvl2pPr>
            <a:lvl3pPr lvl="2" algn="ctr" rtl="0">
              <a:spcBef>
                <a:spcPts val="1600"/>
              </a:spcBef>
              <a:spcAft>
                <a:spcPts val="0"/>
              </a:spcAft>
              <a:buNone/>
              <a:defRPr sz="1800">
                <a:solidFill>
                  <a:schemeClr val="accent1"/>
                </a:solidFill>
              </a:defRPr>
            </a:lvl3pPr>
            <a:lvl4pPr lvl="3" algn="ctr" rtl="0">
              <a:spcBef>
                <a:spcPts val="1600"/>
              </a:spcBef>
              <a:spcAft>
                <a:spcPts val="0"/>
              </a:spcAft>
              <a:buNone/>
              <a:defRPr sz="1800">
                <a:solidFill>
                  <a:schemeClr val="accent1"/>
                </a:solidFill>
              </a:defRPr>
            </a:lvl4pPr>
            <a:lvl5pPr lvl="4" algn="ctr" rtl="0">
              <a:spcBef>
                <a:spcPts val="1600"/>
              </a:spcBef>
              <a:spcAft>
                <a:spcPts val="0"/>
              </a:spcAft>
              <a:buNone/>
              <a:defRPr sz="1800">
                <a:solidFill>
                  <a:schemeClr val="accent1"/>
                </a:solidFill>
              </a:defRPr>
            </a:lvl5pPr>
            <a:lvl6pPr lvl="5" algn="ctr" rtl="0">
              <a:spcBef>
                <a:spcPts val="1600"/>
              </a:spcBef>
              <a:spcAft>
                <a:spcPts val="0"/>
              </a:spcAft>
              <a:buNone/>
              <a:defRPr sz="1800">
                <a:solidFill>
                  <a:schemeClr val="accent1"/>
                </a:solidFill>
              </a:defRPr>
            </a:lvl6pPr>
            <a:lvl7pPr lvl="6" algn="ctr" rtl="0">
              <a:spcBef>
                <a:spcPts val="1600"/>
              </a:spcBef>
              <a:spcAft>
                <a:spcPts val="0"/>
              </a:spcAft>
              <a:buNone/>
              <a:defRPr sz="1800">
                <a:solidFill>
                  <a:schemeClr val="accent1"/>
                </a:solidFill>
              </a:defRPr>
            </a:lvl7pPr>
            <a:lvl8pPr lvl="7" algn="ctr" rtl="0">
              <a:spcBef>
                <a:spcPts val="1600"/>
              </a:spcBef>
              <a:spcAft>
                <a:spcPts val="0"/>
              </a:spcAft>
              <a:buNone/>
              <a:defRPr sz="1800">
                <a:solidFill>
                  <a:schemeClr val="accent1"/>
                </a:solidFill>
              </a:defRPr>
            </a:lvl8pPr>
            <a:lvl9pPr lvl="8" algn="ctr" rtl="0">
              <a:spcBef>
                <a:spcPts val="1600"/>
              </a:spcBef>
              <a:spcAft>
                <a:spcPts val="1600"/>
              </a:spcAft>
              <a:buNone/>
              <a:defRPr sz="1800">
                <a:solidFill>
                  <a:schemeClr val="accent1"/>
                </a:solidFill>
              </a:defRPr>
            </a:lvl9pPr>
          </a:lstStyle>
          <a:p>
            <a:endParaRPr/>
          </a:p>
        </p:txBody>
      </p:sp>
      <p:sp>
        <p:nvSpPr>
          <p:cNvPr id="50" name="Google Shape;50;p13"/>
          <p:cNvSpPr txBox="1">
            <a:spLocks noGrp="1"/>
          </p:cNvSpPr>
          <p:nvPr>
            <p:ph type="subTitle" idx="6"/>
          </p:nvPr>
        </p:nvSpPr>
        <p:spPr>
          <a:xfrm>
            <a:off x="2953721" y="3666948"/>
            <a:ext cx="2534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1600"/>
              </a:spcBef>
              <a:spcAft>
                <a:spcPts val="0"/>
              </a:spcAft>
              <a:buNone/>
              <a:defRPr sz="1600"/>
            </a:lvl2pPr>
            <a:lvl3pPr lvl="2" algn="ctr" rtl="0">
              <a:spcBef>
                <a:spcPts val="1600"/>
              </a:spcBef>
              <a:spcAft>
                <a:spcPts val="0"/>
              </a:spcAft>
              <a:buNone/>
              <a:defRPr sz="1600"/>
            </a:lvl3pPr>
            <a:lvl4pPr lvl="3" algn="ctr" rtl="0">
              <a:spcBef>
                <a:spcPts val="1600"/>
              </a:spcBef>
              <a:spcAft>
                <a:spcPts val="0"/>
              </a:spcAft>
              <a:buNone/>
              <a:defRPr sz="1600"/>
            </a:lvl4pPr>
            <a:lvl5pPr lvl="4" algn="ctr" rtl="0">
              <a:spcBef>
                <a:spcPts val="1600"/>
              </a:spcBef>
              <a:spcAft>
                <a:spcPts val="0"/>
              </a:spcAft>
              <a:buNone/>
              <a:defRPr sz="1600"/>
            </a:lvl5pPr>
            <a:lvl6pPr lvl="5" algn="ctr" rtl="0">
              <a:spcBef>
                <a:spcPts val="1600"/>
              </a:spcBef>
              <a:spcAft>
                <a:spcPts val="0"/>
              </a:spcAft>
              <a:buNone/>
              <a:defRPr sz="1600"/>
            </a:lvl6pPr>
            <a:lvl7pPr lvl="6" algn="ctr" rtl="0">
              <a:spcBef>
                <a:spcPts val="1600"/>
              </a:spcBef>
              <a:spcAft>
                <a:spcPts val="0"/>
              </a:spcAft>
              <a:buNone/>
              <a:defRPr sz="1600"/>
            </a:lvl7pPr>
            <a:lvl8pPr lvl="7" algn="ctr" rtl="0">
              <a:spcBef>
                <a:spcPts val="1600"/>
              </a:spcBef>
              <a:spcAft>
                <a:spcPts val="0"/>
              </a:spcAft>
              <a:buNone/>
              <a:defRPr sz="1600"/>
            </a:lvl8pPr>
            <a:lvl9pPr lvl="8" algn="ctr" rtl="0">
              <a:spcBef>
                <a:spcPts val="1600"/>
              </a:spcBef>
              <a:spcAft>
                <a:spcPts val="1600"/>
              </a:spcAft>
              <a:buNone/>
              <a:defRPr sz="1600"/>
            </a:lvl9pPr>
          </a:lstStyle>
          <a:p>
            <a:endParaRPr/>
          </a:p>
        </p:txBody>
      </p:sp>
      <p:sp>
        <p:nvSpPr>
          <p:cNvPr id="51" name="Google Shape;51;p13"/>
          <p:cNvSpPr txBox="1">
            <a:spLocks noGrp="1"/>
          </p:cNvSpPr>
          <p:nvPr>
            <p:ph type="title" idx="7" hasCustomPrompt="1"/>
          </p:nvPr>
        </p:nvSpPr>
        <p:spPr>
          <a:xfrm>
            <a:off x="3938324" y="1171373"/>
            <a:ext cx="5652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2" name="Google Shape;52;p13"/>
          <p:cNvSpPr txBox="1">
            <a:spLocks noGrp="1"/>
          </p:cNvSpPr>
          <p:nvPr>
            <p:ph type="title" idx="8" hasCustomPrompt="1"/>
          </p:nvPr>
        </p:nvSpPr>
        <p:spPr>
          <a:xfrm>
            <a:off x="6548133" y="1171375"/>
            <a:ext cx="600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3" name="Google Shape;53;p13"/>
          <p:cNvSpPr txBox="1">
            <a:spLocks noGrp="1"/>
          </p:cNvSpPr>
          <p:nvPr>
            <p:ph type="title" idx="9" hasCustomPrompt="1"/>
          </p:nvPr>
        </p:nvSpPr>
        <p:spPr>
          <a:xfrm>
            <a:off x="3896924" y="2817920"/>
            <a:ext cx="648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
        <p:nvSpPr>
          <p:cNvPr id="54" name="Google Shape;54;p13"/>
          <p:cNvSpPr txBox="1">
            <a:spLocks noGrp="1"/>
          </p:cNvSpPr>
          <p:nvPr>
            <p:ph type="subTitle" idx="13"/>
          </p:nvPr>
        </p:nvSpPr>
        <p:spPr>
          <a:xfrm>
            <a:off x="5581381" y="3329325"/>
            <a:ext cx="2534400" cy="396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800" b="1">
                <a:solidFill>
                  <a:schemeClr val="accent1"/>
                </a:solidFill>
              </a:defRPr>
            </a:lvl1pPr>
            <a:lvl2pPr lvl="1" algn="ctr" rtl="0">
              <a:spcBef>
                <a:spcPts val="1600"/>
              </a:spcBef>
              <a:spcAft>
                <a:spcPts val="0"/>
              </a:spcAft>
              <a:buNone/>
              <a:defRPr sz="1800">
                <a:solidFill>
                  <a:schemeClr val="accent1"/>
                </a:solidFill>
              </a:defRPr>
            </a:lvl2pPr>
            <a:lvl3pPr lvl="2" algn="ctr" rtl="0">
              <a:spcBef>
                <a:spcPts val="1600"/>
              </a:spcBef>
              <a:spcAft>
                <a:spcPts val="0"/>
              </a:spcAft>
              <a:buNone/>
              <a:defRPr sz="1800">
                <a:solidFill>
                  <a:schemeClr val="accent1"/>
                </a:solidFill>
              </a:defRPr>
            </a:lvl3pPr>
            <a:lvl4pPr lvl="3" algn="ctr" rtl="0">
              <a:spcBef>
                <a:spcPts val="1600"/>
              </a:spcBef>
              <a:spcAft>
                <a:spcPts val="0"/>
              </a:spcAft>
              <a:buNone/>
              <a:defRPr sz="1800">
                <a:solidFill>
                  <a:schemeClr val="accent1"/>
                </a:solidFill>
              </a:defRPr>
            </a:lvl4pPr>
            <a:lvl5pPr lvl="4" algn="ctr" rtl="0">
              <a:spcBef>
                <a:spcPts val="1600"/>
              </a:spcBef>
              <a:spcAft>
                <a:spcPts val="0"/>
              </a:spcAft>
              <a:buNone/>
              <a:defRPr sz="1800">
                <a:solidFill>
                  <a:schemeClr val="accent1"/>
                </a:solidFill>
              </a:defRPr>
            </a:lvl5pPr>
            <a:lvl6pPr lvl="5" algn="ctr" rtl="0">
              <a:spcBef>
                <a:spcPts val="1600"/>
              </a:spcBef>
              <a:spcAft>
                <a:spcPts val="0"/>
              </a:spcAft>
              <a:buNone/>
              <a:defRPr sz="1800">
                <a:solidFill>
                  <a:schemeClr val="accent1"/>
                </a:solidFill>
              </a:defRPr>
            </a:lvl6pPr>
            <a:lvl7pPr lvl="6" algn="ctr" rtl="0">
              <a:spcBef>
                <a:spcPts val="1600"/>
              </a:spcBef>
              <a:spcAft>
                <a:spcPts val="0"/>
              </a:spcAft>
              <a:buNone/>
              <a:defRPr sz="1800">
                <a:solidFill>
                  <a:schemeClr val="accent1"/>
                </a:solidFill>
              </a:defRPr>
            </a:lvl7pPr>
            <a:lvl8pPr lvl="7" algn="ctr" rtl="0">
              <a:spcBef>
                <a:spcPts val="1600"/>
              </a:spcBef>
              <a:spcAft>
                <a:spcPts val="0"/>
              </a:spcAft>
              <a:buNone/>
              <a:defRPr sz="1800">
                <a:solidFill>
                  <a:schemeClr val="accent1"/>
                </a:solidFill>
              </a:defRPr>
            </a:lvl8pPr>
            <a:lvl9pPr lvl="8" algn="ctr" rtl="0">
              <a:spcBef>
                <a:spcPts val="1600"/>
              </a:spcBef>
              <a:spcAft>
                <a:spcPts val="1600"/>
              </a:spcAft>
              <a:buNone/>
              <a:defRPr sz="1800">
                <a:solidFill>
                  <a:schemeClr val="accent1"/>
                </a:solidFill>
              </a:defRPr>
            </a:lvl9pPr>
          </a:lstStyle>
          <a:p>
            <a:endParaRPr/>
          </a:p>
        </p:txBody>
      </p:sp>
      <p:sp>
        <p:nvSpPr>
          <p:cNvPr id="55" name="Google Shape;55;p13"/>
          <p:cNvSpPr txBox="1">
            <a:spLocks noGrp="1"/>
          </p:cNvSpPr>
          <p:nvPr>
            <p:ph type="subTitle" idx="14"/>
          </p:nvPr>
        </p:nvSpPr>
        <p:spPr>
          <a:xfrm>
            <a:off x="5581381" y="3666948"/>
            <a:ext cx="2534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1600"/>
              </a:spcBef>
              <a:spcAft>
                <a:spcPts val="0"/>
              </a:spcAft>
              <a:buNone/>
              <a:defRPr sz="1600"/>
            </a:lvl2pPr>
            <a:lvl3pPr lvl="2" algn="ctr" rtl="0">
              <a:spcBef>
                <a:spcPts val="1600"/>
              </a:spcBef>
              <a:spcAft>
                <a:spcPts val="0"/>
              </a:spcAft>
              <a:buNone/>
              <a:defRPr sz="1600"/>
            </a:lvl3pPr>
            <a:lvl4pPr lvl="3" algn="ctr" rtl="0">
              <a:spcBef>
                <a:spcPts val="1600"/>
              </a:spcBef>
              <a:spcAft>
                <a:spcPts val="0"/>
              </a:spcAft>
              <a:buNone/>
              <a:defRPr sz="1600"/>
            </a:lvl4pPr>
            <a:lvl5pPr lvl="4" algn="ctr" rtl="0">
              <a:spcBef>
                <a:spcPts val="1600"/>
              </a:spcBef>
              <a:spcAft>
                <a:spcPts val="0"/>
              </a:spcAft>
              <a:buNone/>
              <a:defRPr sz="1600"/>
            </a:lvl5pPr>
            <a:lvl6pPr lvl="5" algn="ctr" rtl="0">
              <a:spcBef>
                <a:spcPts val="1600"/>
              </a:spcBef>
              <a:spcAft>
                <a:spcPts val="0"/>
              </a:spcAft>
              <a:buNone/>
              <a:defRPr sz="1600"/>
            </a:lvl6pPr>
            <a:lvl7pPr lvl="6" algn="ctr" rtl="0">
              <a:spcBef>
                <a:spcPts val="1600"/>
              </a:spcBef>
              <a:spcAft>
                <a:spcPts val="0"/>
              </a:spcAft>
              <a:buNone/>
              <a:defRPr sz="1600"/>
            </a:lvl7pPr>
            <a:lvl8pPr lvl="7" algn="ctr" rtl="0">
              <a:spcBef>
                <a:spcPts val="1600"/>
              </a:spcBef>
              <a:spcAft>
                <a:spcPts val="0"/>
              </a:spcAft>
              <a:buNone/>
              <a:defRPr sz="1600"/>
            </a:lvl8pPr>
            <a:lvl9pPr lvl="8" algn="ctr" rtl="0">
              <a:spcBef>
                <a:spcPts val="1600"/>
              </a:spcBef>
              <a:spcAft>
                <a:spcPts val="1600"/>
              </a:spcAft>
              <a:buNone/>
              <a:defRPr sz="1600"/>
            </a:lvl9pPr>
          </a:lstStyle>
          <a:p>
            <a:endParaRPr/>
          </a:p>
        </p:txBody>
      </p:sp>
      <p:sp>
        <p:nvSpPr>
          <p:cNvPr id="56" name="Google Shape;56;p13"/>
          <p:cNvSpPr txBox="1">
            <a:spLocks noGrp="1"/>
          </p:cNvSpPr>
          <p:nvPr>
            <p:ph type="title" idx="15" hasCustomPrompt="1"/>
          </p:nvPr>
        </p:nvSpPr>
        <p:spPr>
          <a:xfrm>
            <a:off x="6524583" y="2817920"/>
            <a:ext cx="648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l" rtl="0">
              <a:spcBef>
                <a:spcPts val="0"/>
              </a:spcBef>
              <a:spcAft>
                <a:spcPts val="0"/>
              </a:spcAft>
              <a:buSzPts val="3000"/>
              <a:buNone/>
              <a:defRPr sz="3000"/>
            </a:lvl2pPr>
            <a:lvl3pPr lvl="2" algn="l" rtl="0">
              <a:spcBef>
                <a:spcPts val="0"/>
              </a:spcBef>
              <a:spcAft>
                <a:spcPts val="0"/>
              </a:spcAft>
              <a:buSzPts val="3000"/>
              <a:buNone/>
              <a:defRPr sz="3000"/>
            </a:lvl3pPr>
            <a:lvl4pPr lvl="3" algn="l" rtl="0">
              <a:spcBef>
                <a:spcPts val="0"/>
              </a:spcBef>
              <a:spcAft>
                <a:spcPts val="0"/>
              </a:spcAft>
              <a:buSzPts val="3000"/>
              <a:buNone/>
              <a:defRPr sz="3000"/>
            </a:lvl4pPr>
            <a:lvl5pPr lvl="4" algn="l" rtl="0">
              <a:spcBef>
                <a:spcPts val="0"/>
              </a:spcBef>
              <a:spcAft>
                <a:spcPts val="0"/>
              </a:spcAft>
              <a:buSzPts val="3000"/>
              <a:buNone/>
              <a:defRPr sz="3000"/>
            </a:lvl5pPr>
            <a:lvl6pPr lvl="5" algn="l" rtl="0">
              <a:spcBef>
                <a:spcPts val="0"/>
              </a:spcBef>
              <a:spcAft>
                <a:spcPts val="0"/>
              </a:spcAft>
              <a:buSzPts val="3000"/>
              <a:buNone/>
              <a:defRPr sz="3000"/>
            </a:lvl6pPr>
            <a:lvl7pPr lvl="6" algn="l" rtl="0">
              <a:spcBef>
                <a:spcPts val="0"/>
              </a:spcBef>
              <a:spcAft>
                <a:spcPts val="0"/>
              </a:spcAft>
              <a:buSzPts val="3000"/>
              <a:buNone/>
              <a:defRPr sz="3000"/>
            </a:lvl7pPr>
            <a:lvl8pPr lvl="7" algn="l" rtl="0">
              <a:spcBef>
                <a:spcPts val="0"/>
              </a:spcBef>
              <a:spcAft>
                <a:spcPts val="0"/>
              </a:spcAft>
              <a:buSzPts val="3000"/>
              <a:buNone/>
              <a:defRPr sz="3000"/>
            </a:lvl8pPr>
            <a:lvl9pPr lvl="8" algn="l" rtl="0">
              <a:spcBef>
                <a:spcPts val="0"/>
              </a:spcBef>
              <a:spcAft>
                <a:spcPts val="0"/>
              </a:spcAft>
              <a:buSzPts val="3000"/>
              <a:buNone/>
              <a:defRPr sz="3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5207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2"/>
              </a:buClr>
              <a:buSzPts val="3000"/>
              <a:buFont typeface="Neucha"/>
              <a:buNone/>
              <a:defRPr sz="3000">
                <a:solidFill>
                  <a:schemeClr val="dk2"/>
                </a:solidFill>
                <a:latin typeface="Neucha"/>
                <a:ea typeface="Neucha"/>
                <a:cs typeface="Neucha"/>
                <a:sym typeface="Neucha"/>
              </a:defRPr>
            </a:lvl1pPr>
            <a:lvl2pPr lvl="1" algn="ctr">
              <a:spcBef>
                <a:spcPts val="0"/>
              </a:spcBef>
              <a:spcAft>
                <a:spcPts val="0"/>
              </a:spcAft>
              <a:buClr>
                <a:schemeClr val="dk2"/>
              </a:buClr>
              <a:buSzPts val="3000"/>
              <a:buFont typeface="Neucha"/>
              <a:buNone/>
              <a:defRPr sz="3000">
                <a:solidFill>
                  <a:schemeClr val="dk2"/>
                </a:solidFill>
                <a:latin typeface="Neucha"/>
                <a:ea typeface="Neucha"/>
                <a:cs typeface="Neucha"/>
                <a:sym typeface="Neucha"/>
              </a:defRPr>
            </a:lvl2pPr>
            <a:lvl3pPr lvl="2" algn="ctr">
              <a:spcBef>
                <a:spcPts val="0"/>
              </a:spcBef>
              <a:spcAft>
                <a:spcPts val="0"/>
              </a:spcAft>
              <a:buClr>
                <a:schemeClr val="dk2"/>
              </a:buClr>
              <a:buSzPts val="3000"/>
              <a:buFont typeface="Neucha"/>
              <a:buNone/>
              <a:defRPr sz="3000">
                <a:solidFill>
                  <a:schemeClr val="dk2"/>
                </a:solidFill>
                <a:latin typeface="Neucha"/>
                <a:ea typeface="Neucha"/>
                <a:cs typeface="Neucha"/>
                <a:sym typeface="Neucha"/>
              </a:defRPr>
            </a:lvl3pPr>
            <a:lvl4pPr lvl="3" algn="ctr">
              <a:spcBef>
                <a:spcPts val="0"/>
              </a:spcBef>
              <a:spcAft>
                <a:spcPts val="0"/>
              </a:spcAft>
              <a:buClr>
                <a:schemeClr val="dk2"/>
              </a:buClr>
              <a:buSzPts val="3000"/>
              <a:buFont typeface="Neucha"/>
              <a:buNone/>
              <a:defRPr sz="3000">
                <a:solidFill>
                  <a:schemeClr val="dk2"/>
                </a:solidFill>
                <a:latin typeface="Neucha"/>
                <a:ea typeface="Neucha"/>
                <a:cs typeface="Neucha"/>
                <a:sym typeface="Neucha"/>
              </a:defRPr>
            </a:lvl4pPr>
            <a:lvl5pPr lvl="4" algn="ctr">
              <a:spcBef>
                <a:spcPts val="0"/>
              </a:spcBef>
              <a:spcAft>
                <a:spcPts val="0"/>
              </a:spcAft>
              <a:buClr>
                <a:schemeClr val="dk2"/>
              </a:buClr>
              <a:buSzPts val="3000"/>
              <a:buFont typeface="Neucha"/>
              <a:buNone/>
              <a:defRPr sz="3000">
                <a:solidFill>
                  <a:schemeClr val="dk2"/>
                </a:solidFill>
                <a:latin typeface="Neucha"/>
                <a:ea typeface="Neucha"/>
                <a:cs typeface="Neucha"/>
                <a:sym typeface="Neucha"/>
              </a:defRPr>
            </a:lvl5pPr>
            <a:lvl6pPr lvl="5" algn="ctr">
              <a:spcBef>
                <a:spcPts val="0"/>
              </a:spcBef>
              <a:spcAft>
                <a:spcPts val="0"/>
              </a:spcAft>
              <a:buClr>
                <a:schemeClr val="dk2"/>
              </a:buClr>
              <a:buSzPts val="3000"/>
              <a:buFont typeface="Neucha"/>
              <a:buNone/>
              <a:defRPr sz="3000">
                <a:solidFill>
                  <a:schemeClr val="dk2"/>
                </a:solidFill>
                <a:latin typeface="Neucha"/>
                <a:ea typeface="Neucha"/>
                <a:cs typeface="Neucha"/>
                <a:sym typeface="Neucha"/>
              </a:defRPr>
            </a:lvl6pPr>
            <a:lvl7pPr lvl="6" algn="ctr">
              <a:spcBef>
                <a:spcPts val="0"/>
              </a:spcBef>
              <a:spcAft>
                <a:spcPts val="0"/>
              </a:spcAft>
              <a:buClr>
                <a:schemeClr val="dk2"/>
              </a:buClr>
              <a:buSzPts val="3000"/>
              <a:buFont typeface="Neucha"/>
              <a:buNone/>
              <a:defRPr sz="3000">
                <a:solidFill>
                  <a:schemeClr val="dk2"/>
                </a:solidFill>
                <a:latin typeface="Neucha"/>
                <a:ea typeface="Neucha"/>
                <a:cs typeface="Neucha"/>
                <a:sym typeface="Neucha"/>
              </a:defRPr>
            </a:lvl7pPr>
            <a:lvl8pPr lvl="7" algn="ctr">
              <a:spcBef>
                <a:spcPts val="0"/>
              </a:spcBef>
              <a:spcAft>
                <a:spcPts val="0"/>
              </a:spcAft>
              <a:buClr>
                <a:schemeClr val="dk2"/>
              </a:buClr>
              <a:buSzPts val="3000"/>
              <a:buFont typeface="Neucha"/>
              <a:buNone/>
              <a:defRPr sz="3000">
                <a:solidFill>
                  <a:schemeClr val="dk2"/>
                </a:solidFill>
                <a:latin typeface="Neucha"/>
                <a:ea typeface="Neucha"/>
                <a:cs typeface="Neucha"/>
                <a:sym typeface="Neucha"/>
              </a:defRPr>
            </a:lvl8pPr>
            <a:lvl9pPr lvl="8" algn="ctr">
              <a:spcBef>
                <a:spcPts val="0"/>
              </a:spcBef>
              <a:spcAft>
                <a:spcPts val="0"/>
              </a:spcAft>
              <a:buClr>
                <a:schemeClr val="dk2"/>
              </a:buClr>
              <a:buSzPts val="3000"/>
              <a:buFont typeface="Neucha"/>
              <a:buNone/>
              <a:defRPr sz="3000">
                <a:solidFill>
                  <a:schemeClr val="dk2"/>
                </a:solidFill>
                <a:latin typeface="Neucha"/>
                <a:ea typeface="Neucha"/>
                <a:cs typeface="Neucha"/>
                <a:sym typeface="Neuch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Cairo"/>
              <a:buChar char="●"/>
              <a:defRPr sz="1800">
                <a:solidFill>
                  <a:schemeClr val="dk2"/>
                </a:solidFill>
                <a:latin typeface="Cairo"/>
                <a:ea typeface="Cairo"/>
                <a:cs typeface="Cairo"/>
                <a:sym typeface="Cairo"/>
              </a:defRPr>
            </a:lvl1pPr>
            <a:lvl2pPr marL="914400" lvl="1" indent="-317500">
              <a:lnSpc>
                <a:spcPct val="115000"/>
              </a:lnSpc>
              <a:spcBef>
                <a:spcPts val="1600"/>
              </a:spcBef>
              <a:spcAft>
                <a:spcPts val="0"/>
              </a:spcAft>
              <a:buClr>
                <a:schemeClr val="dk2"/>
              </a:buClr>
              <a:buSzPts val="1400"/>
              <a:buFont typeface="Cairo"/>
              <a:buChar char="○"/>
              <a:defRPr>
                <a:solidFill>
                  <a:schemeClr val="dk2"/>
                </a:solidFill>
                <a:latin typeface="Cairo"/>
                <a:ea typeface="Cairo"/>
                <a:cs typeface="Cairo"/>
                <a:sym typeface="Cairo"/>
              </a:defRPr>
            </a:lvl2pPr>
            <a:lvl3pPr marL="1371600" lvl="2" indent="-317500">
              <a:lnSpc>
                <a:spcPct val="115000"/>
              </a:lnSpc>
              <a:spcBef>
                <a:spcPts val="1600"/>
              </a:spcBef>
              <a:spcAft>
                <a:spcPts val="0"/>
              </a:spcAft>
              <a:buClr>
                <a:schemeClr val="dk2"/>
              </a:buClr>
              <a:buSzPts val="1400"/>
              <a:buFont typeface="Cairo"/>
              <a:buChar char="■"/>
              <a:defRPr>
                <a:solidFill>
                  <a:schemeClr val="dk2"/>
                </a:solidFill>
                <a:latin typeface="Cairo"/>
                <a:ea typeface="Cairo"/>
                <a:cs typeface="Cairo"/>
                <a:sym typeface="Cairo"/>
              </a:defRPr>
            </a:lvl3pPr>
            <a:lvl4pPr marL="1828800" lvl="3" indent="-317500">
              <a:lnSpc>
                <a:spcPct val="115000"/>
              </a:lnSpc>
              <a:spcBef>
                <a:spcPts val="1600"/>
              </a:spcBef>
              <a:spcAft>
                <a:spcPts val="0"/>
              </a:spcAft>
              <a:buClr>
                <a:schemeClr val="dk2"/>
              </a:buClr>
              <a:buSzPts val="1400"/>
              <a:buFont typeface="Cairo"/>
              <a:buChar char="●"/>
              <a:defRPr>
                <a:solidFill>
                  <a:schemeClr val="dk2"/>
                </a:solidFill>
                <a:latin typeface="Cairo"/>
                <a:ea typeface="Cairo"/>
                <a:cs typeface="Cairo"/>
                <a:sym typeface="Cairo"/>
              </a:defRPr>
            </a:lvl4pPr>
            <a:lvl5pPr marL="2286000" lvl="4" indent="-317500">
              <a:lnSpc>
                <a:spcPct val="115000"/>
              </a:lnSpc>
              <a:spcBef>
                <a:spcPts val="1600"/>
              </a:spcBef>
              <a:spcAft>
                <a:spcPts val="0"/>
              </a:spcAft>
              <a:buClr>
                <a:schemeClr val="dk2"/>
              </a:buClr>
              <a:buSzPts val="1400"/>
              <a:buFont typeface="Cairo"/>
              <a:buChar char="○"/>
              <a:defRPr>
                <a:solidFill>
                  <a:schemeClr val="dk2"/>
                </a:solidFill>
                <a:latin typeface="Cairo"/>
                <a:ea typeface="Cairo"/>
                <a:cs typeface="Cairo"/>
                <a:sym typeface="Cairo"/>
              </a:defRPr>
            </a:lvl5pPr>
            <a:lvl6pPr marL="2743200" lvl="5" indent="-317500">
              <a:lnSpc>
                <a:spcPct val="115000"/>
              </a:lnSpc>
              <a:spcBef>
                <a:spcPts val="1600"/>
              </a:spcBef>
              <a:spcAft>
                <a:spcPts val="0"/>
              </a:spcAft>
              <a:buClr>
                <a:schemeClr val="dk2"/>
              </a:buClr>
              <a:buSzPts val="1400"/>
              <a:buFont typeface="Cairo"/>
              <a:buChar char="■"/>
              <a:defRPr>
                <a:solidFill>
                  <a:schemeClr val="dk2"/>
                </a:solidFill>
                <a:latin typeface="Cairo"/>
                <a:ea typeface="Cairo"/>
                <a:cs typeface="Cairo"/>
                <a:sym typeface="Cairo"/>
              </a:defRPr>
            </a:lvl6pPr>
            <a:lvl7pPr marL="3200400" lvl="6" indent="-317500">
              <a:lnSpc>
                <a:spcPct val="115000"/>
              </a:lnSpc>
              <a:spcBef>
                <a:spcPts val="1600"/>
              </a:spcBef>
              <a:spcAft>
                <a:spcPts val="0"/>
              </a:spcAft>
              <a:buClr>
                <a:schemeClr val="dk2"/>
              </a:buClr>
              <a:buSzPts val="1400"/>
              <a:buFont typeface="Cairo"/>
              <a:buChar char="●"/>
              <a:defRPr>
                <a:solidFill>
                  <a:schemeClr val="dk2"/>
                </a:solidFill>
                <a:latin typeface="Cairo"/>
                <a:ea typeface="Cairo"/>
                <a:cs typeface="Cairo"/>
                <a:sym typeface="Cairo"/>
              </a:defRPr>
            </a:lvl7pPr>
            <a:lvl8pPr marL="3657600" lvl="7" indent="-317500">
              <a:lnSpc>
                <a:spcPct val="115000"/>
              </a:lnSpc>
              <a:spcBef>
                <a:spcPts val="1600"/>
              </a:spcBef>
              <a:spcAft>
                <a:spcPts val="0"/>
              </a:spcAft>
              <a:buClr>
                <a:schemeClr val="dk2"/>
              </a:buClr>
              <a:buSzPts val="1400"/>
              <a:buFont typeface="Cairo"/>
              <a:buChar char="○"/>
              <a:defRPr>
                <a:solidFill>
                  <a:schemeClr val="dk2"/>
                </a:solidFill>
                <a:latin typeface="Cairo"/>
                <a:ea typeface="Cairo"/>
                <a:cs typeface="Cairo"/>
                <a:sym typeface="Cairo"/>
              </a:defRPr>
            </a:lvl8pPr>
            <a:lvl9pPr marL="4114800" lvl="8" indent="-317500">
              <a:lnSpc>
                <a:spcPct val="115000"/>
              </a:lnSpc>
              <a:spcBef>
                <a:spcPts val="1600"/>
              </a:spcBef>
              <a:spcAft>
                <a:spcPts val="1600"/>
              </a:spcAft>
              <a:buClr>
                <a:schemeClr val="dk2"/>
              </a:buClr>
              <a:buSzPts val="1400"/>
              <a:buFont typeface="Cairo"/>
              <a:buChar char="■"/>
              <a:defRPr>
                <a:solidFill>
                  <a:schemeClr val="dk2"/>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59" r:id="rId9"/>
    <p:sldLayoutId id="2147483660" r:id="rId10"/>
    <p:sldLayoutId id="2147483661" r:id="rId11"/>
    <p:sldLayoutId id="2147483665" r:id="rId12"/>
    <p:sldLayoutId id="2147483667" r:id="rId13"/>
    <p:sldLayoutId id="2147483668" r:id="rId14"/>
    <p:sldLayoutId id="2147483670" r:id="rId15"/>
    <p:sldLayoutId id="2147483672" r:id="rId16"/>
    <p:sldLayoutId id="2147483673" r:id="rId17"/>
    <p:sldLayoutId id="2147483674" r:id="rId18"/>
    <p:sldLayoutId id="2147483675" r:id="rId19"/>
    <p:sldLayoutId id="2147483676" r:id="rId20"/>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15.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g"/></Relationships>
</file>

<file path=ppt/slides/_rels/slide2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3"/>
          <p:cNvSpPr txBox="1">
            <a:spLocks noGrp="1"/>
          </p:cNvSpPr>
          <p:nvPr>
            <p:ph type="ctrTitle"/>
          </p:nvPr>
        </p:nvSpPr>
        <p:spPr>
          <a:xfrm>
            <a:off x="4440726" y="626950"/>
            <a:ext cx="4758231" cy="280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YouTube</a:t>
            </a:r>
            <a:br>
              <a:rPr lang="en" dirty="0"/>
            </a:br>
            <a:r>
              <a:rPr lang="en" sz="3200" dirty="0"/>
              <a:t>Group14 </a:t>
            </a:r>
            <a:endParaRPr dirty="0"/>
          </a:p>
        </p:txBody>
      </p:sp>
      <p:sp>
        <p:nvSpPr>
          <p:cNvPr id="140" name="Google Shape;140;p33"/>
          <p:cNvSpPr txBox="1">
            <a:spLocks noGrp="1"/>
          </p:cNvSpPr>
          <p:nvPr>
            <p:ph type="subTitle" idx="1"/>
          </p:nvPr>
        </p:nvSpPr>
        <p:spPr>
          <a:xfrm>
            <a:off x="3424365" y="3437423"/>
            <a:ext cx="5594129" cy="1440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0" dirty="0">
                <a:latin typeface="Heiti SC Medium" pitchFamily="2" charset="-128"/>
                <a:ea typeface="Heiti SC Medium" pitchFamily="2" charset="-128"/>
              </a:rPr>
              <a:t>	M084020005廖冠威、M084020024黃偉豪	M084020045沈詩翰、M084020052陳柏辰	M084020056徐淳郁、M094020025劉有耘	M094020063王弘銘</a:t>
            </a:r>
            <a:endParaRPr sz="1800" b="0" dirty="0">
              <a:latin typeface="Heiti SC Medium" pitchFamily="2" charset="-128"/>
              <a:ea typeface="Heiti SC Medium" pitchFamily="2" charset="-128"/>
            </a:endParaRPr>
          </a:p>
        </p:txBody>
      </p:sp>
      <p:grpSp>
        <p:nvGrpSpPr>
          <p:cNvPr id="141" name="Google Shape;141;p33"/>
          <p:cNvGrpSpPr/>
          <p:nvPr/>
        </p:nvGrpSpPr>
        <p:grpSpPr>
          <a:xfrm>
            <a:off x="1352577" y="1029987"/>
            <a:ext cx="2791212" cy="3083530"/>
            <a:chOff x="2055650" y="933575"/>
            <a:chExt cx="3474250" cy="3838100"/>
          </a:xfrm>
        </p:grpSpPr>
        <p:sp>
          <p:nvSpPr>
            <p:cNvPr id="142" name="Google Shape;142;p33"/>
            <p:cNvSpPr/>
            <p:nvPr/>
          </p:nvSpPr>
          <p:spPr>
            <a:xfrm>
              <a:off x="2454350" y="933575"/>
              <a:ext cx="3075550" cy="3838100"/>
            </a:xfrm>
            <a:custGeom>
              <a:avLst/>
              <a:gdLst/>
              <a:ahLst/>
              <a:cxnLst/>
              <a:rect l="l" t="t" r="r" b="b"/>
              <a:pathLst>
                <a:path w="123022" h="153524" extrusionOk="0">
                  <a:moveTo>
                    <a:pt x="87580" y="16061"/>
                  </a:moveTo>
                  <a:cubicBezTo>
                    <a:pt x="99249" y="23975"/>
                    <a:pt x="108236" y="35804"/>
                    <a:pt x="112368" y="49923"/>
                  </a:cubicBezTo>
                  <a:cubicBezTo>
                    <a:pt x="116992" y="65810"/>
                    <a:pt x="115165" y="82538"/>
                    <a:pt x="107222" y="97034"/>
                  </a:cubicBezTo>
                  <a:cubicBezTo>
                    <a:pt x="99278" y="111544"/>
                    <a:pt x="86159" y="122082"/>
                    <a:pt x="70287" y="126706"/>
                  </a:cubicBezTo>
                  <a:cubicBezTo>
                    <a:pt x="64604" y="128359"/>
                    <a:pt x="58763" y="129200"/>
                    <a:pt x="52906" y="129200"/>
                  </a:cubicBezTo>
                  <a:cubicBezTo>
                    <a:pt x="39425" y="129200"/>
                    <a:pt x="26655" y="124720"/>
                    <a:pt x="16247" y="117038"/>
                  </a:cubicBezTo>
                  <a:cubicBezTo>
                    <a:pt x="18030" y="114515"/>
                    <a:pt x="19798" y="112008"/>
                    <a:pt x="21581" y="109485"/>
                  </a:cubicBezTo>
                  <a:cubicBezTo>
                    <a:pt x="43586" y="78334"/>
                    <a:pt x="65576" y="47197"/>
                    <a:pt x="87580" y="16061"/>
                  </a:cubicBezTo>
                  <a:close/>
                  <a:moveTo>
                    <a:pt x="86948" y="1"/>
                  </a:moveTo>
                  <a:cubicBezTo>
                    <a:pt x="85234" y="1"/>
                    <a:pt x="84092" y="2713"/>
                    <a:pt x="85928" y="3957"/>
                  </a:cubicBezTo>
                  <a:cubicBezTo>
                    <a:pt x="87087" y="4739"/>
                    <a:pt x="88247" y="5522"/>
                    <a:pt x="89392" y="6319"/>
                  </a:cubicBezTo>
                  <a:cubicBezTo>
                    <a:pt x="85913" y="11233"/>
                    <a:pt x="82434" y="16162"/>
                    <a:pt x="78955" y="21076"/>
                  </a:cubicBezTo>
                  <a:cubicBezTo>
                    <a:pt x="55153" y="54779"/>
                    <a:pt x="31351" y="88481"/>
                    <a:pt x="7549" y="122169"/>
                  </a:cubicBezTo>
                  <a:cubicBezTo>
                    <a:pt x="6346" y="121357"/>
                    <a:pt x="5143" y="120531"/>
                    <a:pt x="3926" y="119705"/>
                  </a:cubicBezTo>
                  <a:cubicBezTo>
                    <a:pt x="3555" y="119453"/>
                    <a:pt x="3189" y="119344"/>
                    <a:pt x="2846" y="119344"/>
                  </a:cubicBezTo>
                  <a:cubicBezTo>
                    <a:pt x="1134" y="119344"/>
                    <a:pt x="0" y="122056"/>
                    <a:pt x="1824" y="123300"/>
                  </a:cubicBezTo>
                  <a:cubicBezTo>
                    <a:pt x="5187" y="125590"/>
                    <a:pt x="8550" y="127880"/>
                    <a:pt x="11913" y="130156"/>
                  </a:cubicBezTo>
                  <a:cubicBezTo>
                    <a:pt x="12288" y="130412"/>
                    <a:pt x="12660" y="130523"/>
                    <a:pt x="13007" y="130523"/>
                  </a:cubicBezTo>
                  <a:cubicBezTo>
                    <a:pt x="14722" y="130523"/>
                    <a:pt x="15847" y="127818"/>
                    <a:pt x="14015" y="126576"/>
                  </a:cubicBezTo>
                  <a:cubicBezTo>
                    <a:pt x="13000" y="125880"/>
                    <a:pt x="11985" y="125199"/>
                    <a:pt x="10970" y="124503"/>
                  </a:cubicBezTo>
                  <a:cubicBezTo>
                    <a:pt x="11608" y="123604"/>
                    <a:pt x="12246" y="122691"/>
                    <a:pt x="12884" y="121792"/>
                  </a:cubicBezTo>
                  <a:cubicBezTo>
                    <a:pt x="22915" y="129156"/>
                    <a:pt x="34932" y="133809"/>
                    <a:pt x="47717" y="134809"/>
                  </a:cubicBezTo>
                  <a:lnTo>
                    <a:pt x="47717" y="140840"/>
                  </a:lnTo>
                  <a:lnTo>
                    <a:pt x="42281" y="153523"/>
                  </a:lnTo>
                  <a:lnTo>
                    <a:pt x="63590" y="153523"/>
                  </a:lnTo>
                  <a:lnTo>
                    <a:pt x="58139" y="140840"/>
                  </a:lnTo>
                  <a:lnTo>
                    <a:pt x="58139" y="134809"/>
                  </a:lnTo>
                  <a:cubicBezTo>
                    <a:pt x="62792" y="134447"/>
                    <a:pt x="67402" y="133621"/>
                    <a:pt x="71910" y="132302"/>
                  </a:cubicBezTo>
                  <a:cubicBezTo>
                    <a:pt x="89276" y="127228"/>
                    <a:pt x="103627" y="115704"/>
                    <a:pt x="112324" y="99831"/>
                  </a:cubicBezTo>
                  <a:cubicBezTo>
                    <a:pt x="121022" y="83973"/>
                    <a:pt x="123022" y="65665"/>
                    <a:pt x="117948" y="48299"/>
                  </a:cubicBezTo>
                  <a:cubicBezTo>
                    <a:pt x="113455" y="32876"/>
                    <a:pt x="103656" y="19974"/>
                    <a:pt x="90929" y="11320"/>
                  </a:cubicBezTo>
                  <a:cubicBezTo>
                    <a:pt x="91566" y="10422"/>
                    <a:pt x="92190" y="9537"/>
                    <a:pt x="92813" y="8639"/>
                  </a:cubicBezTo>
                  <a:cubicBezTo>
                    <a:pt x="93886" y="9364"/>
                    <a:pt x="94944" y="10088"/>
                    <a:pt x="96016" y="10813"/>
                  </a:cubicBezTo>
                  <a:cubicBezTo>
                    <a:pt x="96390" y="11069"/>
                    <a:pt x="96759" y="11180"/>
                    <a:pt x="97105" y="11180"/>
                  </a:cubicBezTo>
                  <a:cubicBezTo>
                    <a:pt x="98815" y="11180"/>
                    <a:pt x="99951" y="8474"/>
                    <a:pt x="98118" y="7233"/>
                  </a:cubicBezTo>
                  <a:cubicBezTo>
                    <a:pt x="94755" y="4942"/>
                    <a:pt x="91392" y="2652"/>
                    <a:pt x="88029" y="362"/>
                  </a:cubicBezTo>
                  <a:cubicBezTo>
                    <a:pt x="87659" y="110"/>
                    <a:pt x="87292" y="1"/>
                    <a:pt x="86948" y="1"/>
                  </a:cubicBezTo>
                  <a:close/>
                </a:path>
              </a:pathLst>
            </a:custGeom>
            <a:solidFill>
              <a:srgbClr val="54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3"/>
            <p:cNvSpPr/>
            <p:nvPr/>
          </p:nvSpPr>
          <p:spPr>
            <a:xfrm>
              <a:off x="2055650" y="1070950"/>
              <a:ext cx="3307925" cy="2968425"/>
            </a:xfrm>
            <a:custGeom>
              <a:avLst/>
              <a:gdLst/>
              <a:ahLst/>
              <a:cxnLst/>
              <a:rect l="l" t="t" r="r" b="b"/>
              <a:pathLst>
                <a:path w="132317" h="118737" extrusionOk="0">
                  <a:moveTo>
                    <a:pt x="66143" y="1"/>
                  </a:moveTo>
                  <a:cubicBezTo>
                    <a:pt x="40444" y="1"/>
                    <a:pt x="16748" y="16825"/>
                    <a:pt x="9190" y="42746"/>
                  </a:cubicBezTo>
                  <a:cubicBezTo>
                    <a:pt x="0" y="74202"/>
                    <a:pt x="18062" y="107165"/>
                    <a:pt x="49532" y="116341"/>
                  </a:cubicBezTo>
                  <a:cubicBezTo>
                    <a:pt x="55085" y="117963"/>
                    <a:pt x="60685" y="118736"/>
                    <a:pt x="66192" y="118736"/>
                  </a:cubicBezTo>
                  <a:cubicBezTo>
                    <a:pt x="91885" y="118736"/>
                    <a:pt x="115573" y="101914"/>
                    <a:pt x="123141" y="75999"/>
                  </a:cubicBezTo>
                  <a:cubicBezTo>
                    <a:pt x="132316" y="44529"/>
                    <a:pt x="114255" y="11580"/>
                    <a:pt x="82785" y="2390"/>
                  </a:cubicBezTo>
                  <a:cubicBezTo>
                    <a:pt x="77238" y="772"/>
                    <a:pt x="71644" y="1"/>
                    <a:pt x="66143" y="1"/>
                  </a:cubicBezTo>
                  <a:close/>
                </a:path>
              </a:pathLst>
            </a:custGeom>
            <a:solidFill>
              <a:srgbClr val="83B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3"/>
            <p:cNvSpPr/>
            <p:nvPr/>
          </p:nvSpPr>
          <p:spPr>
            <a:xfrm>
              <a:off x="4039000" y="1132850"/>
              <a:ext cx="1269125" cy="1696750"/>
            </a:xfrm>
            <a:custGeom>
              <a:avLst/>
              <a:gdLst/>
              <a:ahLst/>
              <a:cxnLst/>
              <a:rect l="l" t="t" r="r" b="b"/>
              <a:pathLst>
                <a:path w="50765" h="67870" extrusionOk="0">
                  <a:moveTo>
                    <a:pt x="3726" y="1"/>
                  </a:moveTo>
                  <a:cubicBezTo>
                    <a:pt x="1697" y="3987"/>
                    <a:pt x="1" y="11061"/>
                    <a:pt x="8176" y="17483"/>
                  </a:cubicBezTo>
                  <a:cubicBezTo>
                    <a:pt x="20425" y="27064"/>
                    <a:pt x="23585" y="27325"/>
                    <a:pt x="26354" y="43879"/>
                  </a:cubicBezTo>
                  <a:cubicBezTo>
                    <a:pt x="28238" y="55186"/>
                    <a:pt x="36443" y="65478"/>
                    <a:pt x="45155" y="67870"/>
                  </a:cubicBezTo>
                  <a:cubicBezTo>
                    <a:pt x="50765" y="38299"/>
                    <a:pt x="33152" y="8742"/>
                    <a:pt x="3726" y="1"/>
                  </a:cubicBezTo>
                  <a:close/>
                </a:path>
              </a:pathLst>
            </a:custGeom>
            <a:solidFill>
              <a:srgbClr val="819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3"/>
            <p:cNvSpPr/>
            <p:nvPr/>
          </p:nvSpPr>
          <p:spPr>
            <a:xfrm>
              <a:off x="4204250" y="1249550"/>
              <a:ext cx="1000950" cy="1423875"/>
            </a:xfrm>
            <a:custGeom>
              <a:avLst/>
              <a:gdLst/>
              <a:ahLst/>
              <a:cxnLst/>
              <a:rect l="l" t="t" r="r" b="b"/>
              <a:pathLst>
                <a:path w="40038" h="56955" extrusionOk="0">
                  <a:moveTo>
                    <a:pt x="1653" y="1"/>
                  </a:moveTo>
                  <a:lnTo>
                    <a:pt x="1653" y="1"/>
                  </a:lnTo>
                  <a:cubicBezTo>
                    <a:pt x="1" y="3262"/>
                    <a:pt x="204" y="7451"/>
                    <a:pt x="6872" y="12684"/>
                  </a:cubicBezTo>
                  <a:cubicBezTo>
                    <a:pt x="16874" y="20512"/>
                    <a:pt x="21019" y="23078"/>
                    <a:pt x="23281" y="36602"/>
                  </a:cubicBezTo>
                  <a:cubicBezTo>
                    <a:pt x="24817" y="45821"/>
                    <a:pt x="28354" y="55012"/>
                    <a:pt x="35457" y="56954"/>
                  </a:cubicBezTo>
                  <a:cubicBezTo>
                    <a:pt x="40038" y="32819"/>
                    <a:pt x="25673" y="7132"/>
                    <a:pt x="1653" y="1"/>
                  </a:cubicBezTo>
                  <a:close/>
                </a:path>
              </a:pathLst>
            </a:custGeom>
            <a:solidFill>
              <a:srgbClr val="819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3"/>
            <p:cNvSpPr/>
            <p:nvPr/>
          </p:nvSpPr>
          <p:spPr>
            <a:xfrm>
              <a:off x="3362425" y="1620275"/>
              <a:ext cx="1576825" cy="2259550"/>
            </a:xfrm>
            <a:custGeom>
              <a:avLst/>
              <a:gdLst/>
              <a:ahLst/>
              <a:cxnLst/>
              <a:rect l="l" t="t" r="r" b="b"/>
              <a:pathLst>
                <a:path w="63073" h="90382" extrusionOk="0">
                  <a:moveTo>
                    <a:pt x="27745" y="1"/>
                  </a:moveTo>
                  <a:cubicBezTo>
                    <a:pt x="27745" y="1"/>
                    <a:pt x="24918" y="16279"/>
                    <a:pt x="13887" y="18642"/>
                  </a:cubicBezTo>
                  <a:cubicBezTo>
                    <a:pt x="2856" y="21005"/>
                    <a:pt x="0" y="30877"/>
                    <a:pt x="3247" y="36675"/>
                  </a:cubicBezTo>
                  <a:cubicBezTo>
                    <a:pt x="7683" y="44575"/>
                    <a:pt x="18265" y="41937"/>
                    <a:pt x="19439" y="45894"/>
                  </a:cubicBezTo>
                  <a:cubicBezTo>
                    <a:pt x="20628" y="49837"/>
                    <a:pt x="12959" y="58926"/>
                    <a:pt x="15206" y="68594"/>
                  </a:cubicBezTo>
                  <a:cubicBezTo>
                    <a:pt x="17236" y="77292"/>
                    <a:pt x="29890" y="87410"/>
                    <a:pt x="40603" y="90381"/>
                  </a:cubicBezTo>
                  <a:cubicBezTo>
                    <a:pt x="43777" y="88787"/>
                    <a:pt x="46807" y="86917"/>
                    <a:pt x="49648" y="84772"/>
                  </a:cubicBezTo>
                  <a:cubicBezTo>
                    <a:pt x="51532" y="74030"/>
                    <a:pt x="46850" y="53040"/>
                    <a:pt x="44140" y="48373"/>
                  </a:cubicBezTo>
                  <a:cubicBezTo>
                    <a:pt x="40385" y="41937"/>
                    <a:pt x="28136" y="40893"/>
                    <a:pt x="29325" y="36675"/>
                  </a:cubicBezTo>
                  <a:cubicBezTo>
                    <a:pt x="29794" y="34989"/>
                    <a:pt x="31121" y="34136"/>
                    <a:pt x="32998" y="34136"/>
                  </a:cubicBezTo>
                  <a:cubicBezTo>
                    <a:pt x="35816" y="34136"/>
                    <a:pt x="39876" y="36058"/>
                    <a:pt x="44140" y="39965"/>
                  </a:cubicBezTo>
                  <a:cubicBezTo>
                    <a:pt x="51228" y="46459"/>
                    <a:pt x="54997" y="51547"/>
                    <a:pt x="59346" y="52069"/>
                  </a:cubicBezTo>
                  <a:cubicBezTo>
                    <a:pt x="59425" y="52079"/>
                    <a:pt x="59498" y="52084"/>
                    <a:pt x="59564" y="52084"/>
                  </a:cubicBezTo>
                  <a:cubicBezTo>
                    <a:pt x="63072" y="52084"/>
                    <a:pt x="47047" y="38254"/>
                    <a:pt x="47459" y="31268"/>
                  </a:cubicBezTo>
                  <a:cubicBezTo>
                    <a:pt x="47880" y="24165"/>
                    <a:pt x="51837" y="12568"/>
                    <a:pt x="27745" y="1"/>
                  </a:cubicBezTo>
                  <a:close/>
                </a:path>
              </a:pathLst>
            </a:custGeom>
            <a:solidFill>
              <a:srgbClr val="F6B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3"/>
            <p:cNvSpPr/>
            <p:nvPr/>
          </p:nvSpPr>
          <p:spPr>
            <a:xfrm>
              <a:off x="3461350" y="1689500"/>
              <a:ext cx="1375625" cy="2080975"/>
            </a:xfrm>
            <a:custGeom>
              <a:avLst/>
              <a:gdLst/>
              <a:ahLst/>
              <a:cxnLst/>
              <a:rect l="l" t="t" r="r" b="b"/>
              <a:pathLst>
                <a:path w="55025" h="83239" extrusionOk="0">
                  <a:moveTo>
                    <a:pt x="25832" y="0"/>
                  </a:moveTo>
                  <a:cubicBezTo>
                    <a:pt x="25832" y="0"/>
                    <a:pt x="20222" y="15743"/>
                    <a:pt x="10626" y="17801"/>
                  </a:cubicBezTo>
                  <a:cubicBezTo>
                    <a:pt x="1030" y="19845"/>
                    <a:pt x="1" y="26296"/>
                    <a:pt x="1378" y="31905"/>
                  </a:cubicBezTo>
                  <a:cubicBezTo>
                    <a:pt x="2740" y="37515"/>
                    <a:pt x="16801" y="38066"/>
                    <a:pt x="17830" y="41502"/>
                  </a:cubicBezTo>
                  <a:cubicBezTo>
                    <a:pt x="18860" y="44937"/>
                    <a:pt x="11394" y="57577"/>
                    <a:pt x="13351" y="65999"/>
                  </a:cubicBezTo>
                  <a:cubicBezTo>
                    <a:pt x="15323" y="74407"/>
                    <a:pt x="28731" y="81988"/>
                    <a:pt x="38516" y="83206"/>
                  </a:cubicBezTo>
                  <a:cubicBezTo>
                    <a:pt x="38696" y="83228"/>
                    <a:pt x="38871" y="83239"/>
                    <a:pt x="39041" y="83239"/>
                  </a:cubicBezTo>
                  <a:cubicBezTo>
                    <a:pt x="48075" y="83239"/>
                    <a:pt x="41731" y="52328"/>
                    <a:pt x="38516" y="46821"/>
                  </a:cubicBezTo>
                  <a:cubicBezTo>
                    <a:pt x="35254" y="41226"/>
                    <a:pt x="21947" y="39530"/>
                    <a:pt x="23049" y="34268"/>
                  </a:cubicBezTo>
                  <a:cubicBezTo>
                    <a:pt x="23707" y="31160"/>
                    <a:pt x="26429" y="29436"/>
                    <a:pt x="29768" y="29436"/>
                  </a:cubicBezTo>
                  <a:cubicBezTo>
                    <a:pt x="32534" y="29436"/>
                    <a:pt x="35724" y="30620"/>
                    <a:pt x="38516" y="33181"/>
                  </a:cubicBezTo>
                  <a:cubicBezTo>
                    <a:pt x="44691" y="38834"/>
                    <a:pt x="47967" y="44836"/>
                    <a:pt x="51750" y="45299"/>
                  </a:cubicBezTo>
                  <a:cubicBezTo>
                    <a:pt x="51815" y="45307"/>
                    <a:pt x="51875" y="45311"/>
                    <a:pt x="51929" y="45311"/>
                  </a:cubicBezTo>
                  <a:cubicBezTo>
                    <a:pt x="55024" y="45311"/>
                    <a:pt x="41059" y="32494"/>
                    <a:pt x="41415" y="26412"/>
                  </a:cubicBezTo>
                  <a:cubicBezTo>
                    <a:pt x="41777" y="20222"/>
                    <a:pt x="46793" y="10945"/>
                    <a:pt x="25832" y="0"/>
                  </a:cubicBezTo>
                  <a:close/>
                </a:path>
              </a:pathLst>
            </a:custGeom>
            <a:solidFill>
              <a:srgbClr val="F6B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3"/>
            <p:cNvSpPr/>
            <p:nvPr/>
          </p:nvSpPr>
          <p:spPr>
            <a:xfrm>
              <a:off x="2196975" y="1112925"/>
              <a:ext cx="1371300" cy="1915650"/>
            </a:xfrm>
            <a:custGeom>
              <a:avLst/>
              <a:gdLst/>
              <a:ahLst/>
              <a:cxnLst/>
              <a:rect l="l" t="t" r="r" b="b"/>
              <a:pathLst>
                <a:path w="54852" h="76626" extrusionOk="0">
                  <a:moveTo>
                    <a:pt x="46604" y="1"/>
                  </a:moveTo>
                  <a:cubicBezTo>
                    <a:pt x="26614" y="4828"/>
                    <a:pt x="9698" y="19918"/>
                    <a:pt x="3537" y="41067"/>
                  </a:cubicBezTo>
                  <a:cubicBezTo>
                    <a:pt x="0" y="53171"/>
                    <a:pt x="508" y="65492"/>
                    <a:pt x="4262" y="76610"/>
                  </a:cubicBezTo>
                  <a:cubicBezTo>
                    <a:pt x="4542" y="76621"/>
                    <a:pt x="4819" y="76626"/>
                    <a:pt x="5093" y="76626"/>
                  </a:cubicBezTo>
                  <a:cubicBezTo>
                    <a:pt x="25599" y="76626"/>
                    <a:pt x="26649" y="48495"/>
                    <a:pt x="28136" y="36994"/>
                  </a:cubicBezTo>
                  <a:cubicBezTo>
                    <a:pt x="29716" y="24788"/>
                    <a:pt x="45517" y="24701"/>
                    <a:pt x="51460" y="17135"/>
                  </a:cubicBezTo>
                  <a:cubicBezTo>
                    <a:pt x="54852" y="12800"/>
                    <a:pt x="50735" y="5480"/>
                    <a:pt x="46604" y="1"/>
                  </a:cubicBezTo>
                  <a:close/>
                </a:path>
              </a:pathLst>
            </a:custGeom>
            <a:solidFill>
              <a:srgbClr val="788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3"/>
            <p:cNvSpPr/>
            <p:nvPr/>
          </p:nvSpPr>
          <p:spPr>
            <a:xfrm>
              <a:off x="2290825" y="1207150"/>
              <a:ext cx="1179975" cy="1687650"/>
            </a:xfrm>
            <a:custGeom>
              <a:avLst/>
              <a:gdLst/>
              <a:ahLst/>
              <a:cxnLst/>
              <a:rect l="l" t="t" r="r" b="b"/>
              <a:pathLst>
                <a:path w="47199" h="67506" extrusionOk="0">
                  <a:moveTo>
                    <a:pt x="40096" y="1"/>
                  </a:moveTo>
                  <a:cubicBezTo>
                    <a:pt x="22904" y="4161"/>
                    <a:pt x="8350" y="18714"/>
                    <a:pt x="3045" y="36907"/>
                  </a:cubicBezTo>
                  <a:cubicBezTo>
                    <a:pt x="1" y="47329"/>
                    <a:pt x="436" y="57925"/>
                    <a:pt x="3668" y="67493"/>
                  </a:cubicBezTo>
                  <a:cubicBezTo>
                    <a:pt x="3912" y="67501"/>
                    <a:pt x="4151" y="67506"/>
                    <a:pt x="4387" y="67506"/>
                  </a:cubicBezTo>
                  <a:cubicBezTo>
                    <a:pt x="21925" y="67506"/>
                    <a:pt x="18993" y="43311"/>
                    <a:pt x="20266" y="33413"/>
                  </a:cubicBezTo>
                  <a:cubicBezTo>
                    <a:pt x="21628" y="22904"/>
                    <a:pt x="39168" y="18888"/>
                    <a:pt x="44270" y="12365"/>
                  </a:cubicBezTo>
                  <a:cubicBezTo>
                    <a:pt x="47199" y="8640"/>
                    <a:pt x="43662" y="4712"/>
                    <a:pt x="40096" y="1"/>
                  </a:cubicBezTo>
                  <a:close/>
                </a:path>
              </a:pathLst>
            </a:custGeom>
            <a:solidFill>
              <a:srgbClr val="788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3"/>
            <p:cNvSpPr/>
            <p:nvPr/>
          </p:nvSpPr>
          <p:spPr>
            <a:xfrm>
              <a:off x="2463325" y="2915650"/>
              <a:ext cx="1160050" cy="1120725"/>
            </a:xfrm>
            <a:custGeom>
              <a:avLst/>
              <a:gdLst/>
              <a:ahLst/>
              <a:cxnLst/>
              <a:rect l="l" t="t" r="r" b="b"/>
              <a:pathLst>
                <a:path w="46402" h="44829" extrusionOk="0">
                  <a:moveTo>
                    <a:pt x="27389" y="0"/>
                  </a:moveTo>
                  <a:cubicBezTo>
                    <a:pt x="26592" y="0"/>
                    <a:pt x="25721" y="513"/>
                    <a:pt x="24759" y="1689"/>
                  </a:cubicBezTo>
                  <a:cubicBezTo>
                    <a:pt x="20309" y="7154"/>
                    <a:pt x="6669" y="14417"/>
                    <a:pt x="1" y="17765"/>
                  </a:cubicBezTo>
                  <a:cubicBezTo>
                    <a:pt x="7466" y="29347"/>
                    <a:pt x="18961" y="38392"/>
                    <a:pt x="33225" y="42553"/>
                  </a:cubicBezTo>
                  <a:cubicBezTo>
                    <a:pt x="37602" y="43843"/>
                    <a:pt x="42024" y="44568"/>
                    <a:pt x="46401" y="44829"/>
                  </a:cubicBezTo>
                  <a:cubicBezTo>
                    <a:pt x="45821" y="37595"/>
                    <a:pt x="37820" y="26100"/>
                    <a:pt x="35921" y="20563"/>
                  </a:cubicBezTo>
                  <a:cubicBezTo>
                    <a:pt x="33659" y="13934"/>
                    <a:pt x="31539" y="0"/>
                    <a:pt x="27389" y="0"/>
                  </a:cubicBezTo>
                  <a:close/>
                </a:path>
              </a:pathLst>
            </a:custGeom>
            <a:solidFill>
              <a:srgbClr val="AB6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3"/>
            <p:cNvSpPr/>
            <p:nvPr/>
          </p:nvSpPr>
          <p:spPr>
            <a:xfrm>
              <a:off x="2581100" y="3029500"/>
              <a:ext cx="924500" cy="893075"/>
            </a:xfrm>
            <a:custGeom>
              <a:avLst/>
              <a:gdLst/>
              <a:ahLst/>
              <a:cxnLst/>
              <a:rect l="l" t="t" r="r" b="b"/>
              <a:pathLst>
                <a:path w="36980" h="35723" extrusionOk="0">
                  <a:moveTo>
                    <a:pt x="21827" y="0"/>
                  </a:moveTo>
                  <a:cubicBezTo>
                    <a:pt x="21191" y="0"/>
                    <a:pt x="20496" y="411"/>
                    <a:pt x="19729" y="1354"/>
                  </a:cubicBezTo>
                  <a:cubicBezTo>
                    <a:pt x="16178" y="5688"/>
                    <a:pt x="5306" y="11486"/>
                    <a:pt x="1" y="14153"/>
                  </a:cubicBezTo>
                  <a:cubicBezTo>
                    <a:pt x="5944" y="23387"/>
                    <a:pt x="15105" y="30591"/>
                    <a:pt x="26470" y="33911"/>
                  </a:cubicBezTo>
                  <a:cubicBezTo>
                    <a:pt x="29978" y="34940"/>
                    <a:pt x="33486" y="35520"/>
                    <a:pt x="36979" y="35723"/>
                  </a:cubicBezTo>
                  <a:cubicBezTo>
                    <a:pt x="36515" y="29954"/>
                    <a:pt x="30137" y="20792"/>
                    <a:pt x="28630" y="16386"/>
                  </a:cubicBezTo>
                  <a:cubicBezTo>
                    <a:pt x="26830" y="11109"/>
                    <a:pt x="25133" y="0"/>
                    <a:pt x="21827" y="0"/>
                  </a:cubicBezTo>
                  <a:close/>
                </a:path>
              </a:pathLst>
            </a:custGeom>
            <a:solidFill>
              <a:srgbClr val="AB6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3"/>
            <p:cNvSpPr/>
            <p:nvPr/>
          </p:nvSpPr>
          <p:spPr>
            <a:xfrm>
              <a:off x="3710325" y="2969100"/>
              <a:ext cx="1424225" cy="1070175"/>
            </a:xfrm>
            <a:custGeom>
              <a:avLst/>
              <a:gdLst/>
              <a:ahLst/>
              <a:cxnLst/>
              <a:rect l="l" t="t" r="r" b="b"/>
              <a:pathLst>
                <a:path w="56969" h="42807" extrusionOk="0">
                  <a:moveTo>
                    <a:pt x="0" y="42807"/>
                  </a:moveTo>
                  <a:lnTo>
                    <a:pt x="0" y="42807"/>
                  </a:lnTo>
                  <a:lnTo>
                    <a:pt x="0" y="42807"/>
                  </a:lnTo>
                  <a:lnTo>
                    <a:pt x="0" y="42807"/>
                  </a:lnTo>
                  <a:close/>
                  <a:moveTo>
                    <a:pt x="0" y="42807"/>
                  </a:moveTo>
                  <a:cubicBezTo>
                    <a:pt x="25600" y="42807"/>
                    <a:pt x="49213" y="26107"/>
                    <a:pt x="56867" y="363"/>
                  </a:cubicBezTo>
                  <a:cubicBezTo>
                    <a:pt x="49213" y="26107"/>
                    <a:pt x="25600" y="42807"/>
                    <a:pt x="0" y="42807"/>
                  </a:cubicBezTo>
                  <a:close/>
                  <a:moveTo>
                    <a:pt x="56954" y="73"/>
                  </a:moveTo>
                  <a:lnTo>
                    <a:pt x="56954" y="73"/>
                  </a:lnTo>
                  <a:cubicBezTo>
                    <a:pt x="56954" y="59"/>
                    <a:pt x="56954" y="44"/>
                    <a:pt x="56954" y="44"/>
                  </a:cubicBezTo>
                  <a:cubicBezTo>
                    <a:pt x="56954" y="44"/>
                    <a:pt x="56954" y="59"/>
                    <a:pt x="56954" y="73"/>
                  </a:cubicBezTo>
                  <a:lnTo>
                    <a:pt x="56954" y="73"/>
                  </a:lnTo>
                  <a:close/>
                  <a:moveTo>
                    <a:pt x="56968" y="15"/>
                  </a:moveTo>
                  <a:cubicBezTo>
                    <a:pt x="56968" y="1"/>
                    <a:pt x="56968" y="1"/>
                    <a:pt x="56968" y="1"/>
                  </a:cubicBezTo>
                  <a:cubicBezTo>
                    <a:pt x="56968" y="1"/>
                    <a:pt x="56968" y="1"/>
                    <a:pt x="56968" y="15"/>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3"/>
            <p:cNvSpPr/>
            <p:nvPr/>
          </p:nvSpPr>
          <p:spPr>
            <a:xfrm>
              <a:off x="3299000" y="2037750"/>
              <a:ext cx="1927950" cy="2001525"/>
            </a:xfrm>
            <a:custGeom>
              <a:avLst/>
              <a:gdLst/>
              <a:ahLst/>
              <a:cxnLst/>
              <a:rect l="l" t="t" r="r" b="b"/>
              <a:pathLst>
                <a:path w="77118" h="80061" extrusionOk="0">
                  <a:moveTo>
                    <a:pt x="72059" y="1"/>
                  </a:moveTo>
                  <a:cubicBezTo>
                    <a:pt x="75726" y="9858"/>
                    <a:pt x="76813" y="20773"/>
                    <a:pt x="74755" y="31674"/>
                  </a:cubicBezTo>
                  <a:cubicBezTo>
                    <a:pt x="69710" y="30297"/>
                    <a:pt x="64840" y="26267"/>
                    <a:pt x="61274" y="20918"/>
                  </a:cubicBezTo>
                  <a:cubicBezTo>
                    <a:pt x="59766" y="23005"/>
                    <a:pt x="58201" y="24948"/>
                    <a:pt x="56563" y="26789"/>
                  </a:cubicBezTo>
                  <a:cubicBezTo>
                    <a:pt x="60332" y="31485"/>
                    <a:pt x="63970" y="35385"/>
                    <a:pt x="62100" y="35385"/>
                  </a:cubicBezTo>
                  <a:cubicBezTo>
                    <a:pt x="62028" y="35385"/>
                    <a:pt x="61955" y="35385"/>
                    <a:pt x="61883" y="35370"/>
                  </a:cubicBezTo>
                  <a:cubicBezTo>
                    <a:pt x="59201" y="35051"/>
                    <a:pt x="56737" y="32993"/>
                    <a:pt x="53591" y="29934"/>
                  </a:cubicBezTo>
                  <a:cubicBezTo>
                    <a:pt x="51808" y="31717"/>
                    <a:pt x="49953" y="33384"/>
                    <a:pt x="48054" y="34921"/>
                  </a:cubicBezTo>
                  <a:cubicBezTo>
                    <a:pt x="50677" y="42603"/>
                    <a:pt x="53764" y="58994"/>
                    <a:pt x="52186" y="68069"/>
                  </a:cubicBezTo>
                  <a:lnTo>
                    <a:pt x="52186" y="68069"/>
                  </a:lnTo>
                  <a:cubicBezTo>
                    <a:pt x="61971" y="60697"/>
                    <a:pt x="69565" y="50245"/>
                    <a:pt x="73320" y="37617"/>
                  </a:cubicBezTo>
                  <a:cubicBezTo>
                    <a:pt x="73349" y="37516"/>
                    <a:pt x="73378" y="37429"/>
                    <a:pt x="73407" y="37327"/>
                  </a:cubicBezTo>
                  <a:cubicBezTo>
                    <a:pt x="73407" y="37313"/>
                    <a:pt x="73407" y="37298"/>
                    <a:pt x="73407" y="37298"/>
                  </a:cubicBezTo>
                  <a:cubicBezTo>
                    <a:pt x="73421" y="37284"/>
                    <a:pt x="73421" y="37269"/>
                    <a:pt x="73421" y="37269"/>
                  </a:cubicBezTo>
                  <a:cubicBezTo>
                    <a:pt x="73421" y="37255"/>
                    <a:pt x="73421" y="37255"/>
                    <a:pt x="73421" y="37255"/>
                  </a:cubicBezTo>
                  <a:cubicBezTo>
                    <a:pt x="77118" y="24513"/>
                    <a:pt x="76364" y="11539"/>
                    <a:pt x="72059" y="1"/>
                  </a:cubicBezTo>
                  <a:close/>
                  <a:moveTo>
                    <a:pt x="52186" y="68069"/>
                  </a:moveTo>
                  <a:cubicBezTo>
                    <a:pt x="50789" y="69122"/>
                    <a:pt x="49347" y="70111"/>
                    <a:pt x="47865" y="71036"/>
                  </a:cubicBezTo>
                  <a:lnTo>
                    <a:pt x="47865" y="71036"/>
                  </a:lnTo>
                  <a:cubicBezTo>
                    <a:pt x="49347" y="70115"/>
                    <a:pt x="50789" y="69127"/>
                    <a:pt x="52185" y="68073"/>
                  </a:cubicBezTo>
                  <a:cubicBezTo>
                    <a:pt x="52185" y="68071"/>
                    <a:pt x="52185" y="68070"/>
                    <a:pt x="52186" y="68069"/>
                  </a:cubicBezTo>
                  <a:close/>
                  <a:moveTo>
                    <a:pt x="7132" y="52649"/>
                  </a:moveTo>
                  <a:lnTo>
                    <a:pt x="7132" y="52649"/>
                  </a:lnTo>
                  <a:cubicBezTo>
                    <a:pt x="5335" y="52983"/>
                    <a:pt x="3567" y="53243"/>
                    <a:pt x="1813" y="53490"/>
                  </a:cubicBezTo>
                  <a:cubicBezTo>
                    <a:pt x="2045" y="54273"/>
                    <a:pt x="2262" y="55012"/>
                    <a:pt x="2494" y="55679"/>
                  </a:cubicBezTo>
                  <a:cubicBezTo>
                    <a:pt x="4393" y="61216"/>
                    <a:pt x="12394" y="72711"/>
                    <a:pt x="12974" y="79945"/>
                  </a:cubicBezTo>
                  <a:cubicBezTo>
                    <a:pt x="8669" y="79698"/>
                    <a:pt x="4320" y="78973"/>
                    <a:pt x="1" y="77741"/>
                  </a:cubicBezTo>
                  <a:lnTo>
                    <a:pt x="1" y="77741"/>
                  </a:lnTo>
                  <a:cubicBezTo>
                    <a:pt x="5480" y="79321"/>
                    <a:pt x="11017" y="80061"/>
                    <a:pt x="16453" y="80061"/>
                  </a:cubicBezTo>
                  <a:cubicBezTo>
                    <a:pt x="27703" y="80061"/>
                    <a:pt x="38569" y="76836"/>
                    <a:pt x="47865" y="71036"/>
                  </a:cubicBezTo>
                  <a:lnTo>
                    <a:pt x="47865" y="71036"/>
                  </a:lnTo>
                  <a:cubicBezTo>
                    <a:pt x="46331" y="71989"/>
                    <a:pt x="44754" y="72871"/>
                    <a:pt x="43140" y="73682"/>
                  </a:cubicBezTo>
                  <a:cubicBezTo>
                    <a:pt x="36646" y="71870"/>
                    <a:pt x="29427" y="67435"/>
                    <a:pt x="24295" y="62289"/>
                  </a:cubicBezTo>
                  <a:lnTo>
                    <a:pt x="16250" y="62289"/>
                  </a:lnTo>
                  <a:cubicBezTo>
                    <a:pt x="14670" y="62289"/>
                    <a:pt x="13380" y="60999"/>
                    <a:pt x="13380" y="59419"/>
                  </a:cubicBezTo>
                  <a:lnTo>
                    <a:pt x="13380" y="58810"/>
                  </a:lnTo>
                  <a:cubicBezTo>
                    <a:pt x="13380" y="57911"/>
                    <a:pt x="13815" y="57114"/>
                    <a:pt x="14453" y="56592"/>
                  </a:cubicBezTo>
                  <a:lnTo>
                    <a:pt x="9959" y="56592"/>
                  </a:lnTo>
                  <a:cubicBezTo>
                    <a:pt x="8379" y="56592"/>
                    <a:pt x="7089" y="55302"/>
                    <a:pt x="7089" y="53722"/>
                  </a:cubicBezTo>
                  <a:lnTo>
                    <a:pt x="7089" y="53113"/>
                  </a:lnTo>
                  <a:cubicBezTo>
                    <a:pt x="7089" y="52954"/>
                    <a:pt x="7104" y="52809"/>
                    <a:pt x="7132" y="52649"/>
                  </a:cubicBezTo>
                  <a:close/>
                </a:path>
              </a:pathLst>
            </a:custGeom>
            <a:solidFill>
              <a:srgbClr val="76A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3"/>
            <p:cNvSpPr/>
            <p:nvPr/>
          </p:nvSpPr>
          <p:spPr>
            <a:xfrm>
              <a:off x="4830825" y="2037750"/>
              <a:ext cx="388525" cy="791850"/>
            </a:xfrm>
            <a:custGeom>
              <a:avLst/>
              <a:gdLst/>
              <a:ahLst/>
              <a:cxnLst/>
              <a:rect l="l" t="t" r="r" b="b"/>
              <a:pathLst>
                <a:path w="15541" h="31674" extrusionOk="0">
                  <a:moveTo>
                    <a:pt x="10786" y="1"/>
                  </a:moveTo>
                  <a:cubicBezTo>
                    <a:pt x="10380" y="1146"/>
                    <a:pt x="9959" y="2262"/>
                    <a:pt x="9524" y="3364"/>
                  </a:cubicBezTo>
                  <a:cubicBezTo>
                    <a:pt x="11423" y="10481"/>
                    <a:pt x="11800" y="18033"/>
                    <a:pt x="10394" y="25426"/>
                  </a:cubicBezTo>
                  <a:cubicBezTo>
                    <a:pt x="6785" y="24440"/>
                    <a:pt x="4103" y="21585"/>
                    <a:pt x="2132" y="17801"/>
                  </a:cubicBezTo>
                  <a:cubicBezTo>
                    <a:pt x="1436" y="18874"/>
                    <a:pt x="726" y="19918"/>
                    <a:pt x="1" y="20918"/>
                  </a:cubicBezTo>
                  <a:cubicBezTo>
                    <a:pt x="3567" y="26267"/>
                    <a:pt x="8437" y="30297"/>
                    <a:pt x="13482" y="31674"/>
                  </a:cubicBezTo>
                  <a:cubicBezTo>
                    <a:pt x="15540" y="20773"/>
                    <a:pt x="14453" y="9858"/>
                    <a:pt x="10786" y="1"/>
                  </a:cubicBezTo>
                  <a:close/>
                </a:path>
              </a:pathLst>
            </a:custGeom>
            <a:solidFill>
              <a:srgbClr val="748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3"/>
            <p:cNvSpPr/>
            <p:nvPr/>
          </p:nvSpPr>
          <p:spPr>
            <a:xfrm>
              <a:off x="4884100" y="2121825"/>
              <a:ext cx="241750" cy="551600"/>
            </a:xfrm>
            <a:custGeom>
              <a:avLst/>
              <a:gdLst/>
              <a:ahLst/>
              <a:cxnLst/>
              <a:rect l="l" t="t" r="r" b="b"/>
              <a:pathLst>
                <a:path w="9670" h="22064" extrusionOk="0">
                  <a:moveTo>
                    <a:pt x="7393" y="1"/>
                  </a:moveTo>
                  <a:cubicBezTo>
                    <a:pt x="5277" y="5335"/>
                    <a:pt x="2784" y="10133"/>
                    <a:pt x="1" y="14438"/>
                  </a:cubicBezTo>
                  <a:cubicBezTo>
                    <a:pt x="1972" y="18222"/>
                    <a:pt x="4654" y="21077"/>
                    <a:pt x="8263" y="22063"/>
                  </a:cubicBezTo>
                  <a:cubicBezTo>
                    <a:pt x="9669" y="14670"/>
                    <a:pt x="9292" y="7118"/>
                    <a:pt x="7393" y="1"/>
                  </a:cubicBezTo>
                  <a:close/>
                </a:path>
              </a:pathLst>
            </a:custGeom>
            <a:solidFill>
              <a:srgbClr val="748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3"/>
            <p:cNvSpPr/>
            <p:nvPr/>
          </p:nvSpPr>
          <p:spPr>
            <a:xfrm>
              <a:off x="3740400" y="2707450"/>
              <a:ext cx="1157850" cy="1172375"/>
            </a:xfrm>
            <a:custGeom>
              <a:avLst/>
              <a:gdLst/>
              <a:ahLst/>
              <a:cxnLst/>
              <a:rect l="l" t="t" r="r" b="b"/>
              <a:pathLst>
                <a:path w="46314" h="46895" extrusionOk="0">
                  <a:moveTo>
                    <a:pt x="38907" y="1"/>
                  </a:moveTo>
                  <a:cubicBezTo>
                    <a:pt x="38849" y="73"/>
                    <a:pt x="38776" y="146"/>
                    <a:pt x="38718" y="218"/>
                  </a:cubicBezTo>
                  <a:cubicBezTo>
                    <a:pt x="40690" y="2798"/>
                    <a:pt x="41922" y="4596"/>
                    <a:pt x="40762" y="4596"/>
                  </a:cubicBezTo>
                  <a:cubicBezTo>
                    <a:pt x="40704" y="4596"/>
                    <a:pt x="40646" y="4581"/>
                    <a:pt x="40588" y="4581"/>
                  </a:cubicBezTo>
                  <a:cubicBezTo>
                    <a:pt x="39284" y="4422"/>
                    <a:pt x="38037" y="3596"/>
                    <a:pt x="36718" y="2364"/>
                  </a:cubicBezTo>
                  <a:cubicBezTo>
                    <a:pt x="36457" y="2625"/>
                    <a:pt x="36196" y="2900"/>
                    <a:pt x="35935" y="3146"/>
                  </a:cubicBezTo>
                  <a:cubicBezTo>
                    <a:pt x="39081" y="6205"/>
                    <a:pt x="41545" y="8263"/>
                    <a:pt x="44227" y="8582"/>
                  </a:cubicBezTo>
                  <a:cubicBezTo>
                    <a:pt x="44299" y="8597"/>
                    <a:pt x="44372" y="8597"/>
                    <a:pt x="44444" y="8597"/>
                  </a:cubicBezTo>
                  <a:cubicBezTo>
                    <a:pt x="46314" y="8597"/>
                    <a:pt x="42676" y="4697"/>
                    <a:pt x="38907" y="1"/>
                  </a:cubicBezTo>
                  <a:close/>
                  <a:moveTo>
                    <a:pt x="1885" y="22904"/>
                  </a:moveTo>
                  <a:cubicBezTo>
                    <a:pt x="1261" y="23092"/>
                    <a:pt x="624" y="23281"/>
                    <a:pt x="0" y="23455"/>
                  </a:cubicBezTo>
                  <a:lnTo>
                    <a:pt x="1914" y="23455"/>
                  </a:lnTo>
                  <a:cubicBezTo>
                    <a:pt x="1899" y="23266"/>
                    <a:pt x="1885" y="23092"/>
                    <a:pt x="1885" y="22904"/>
                  </a:cubicBezTo>
                  <a:close/>
                  <a:moveTo>
                    <a:pt x="30398" y="8133"/>
                  </a:moveTo>
                  <a:cubicBezTo>
                    <a:pt x="29847" y="8582"/>
                    <a:pt x="29296" y="9017"/>
                    <a:pt x="28731" y="9437"/>
                  </a:cubicBezTo>
                  <a:cubicBezTo>
                    <a:pt x="31963" y="19164"/>
                    <a:pt x="35732" y="42517"/>
                    <a:pt x="27890" y="42517"/>
                  </a:cubicBezTo>
                  <a:cubicBezTo>
                    <a:pt x="27716" y="42517"/>
                    <a:pt x="27542" y="42502"/>
                    <a:pt x="27354" y="42488"/>
                  </a:cubicBezTo>
                  <a:cubicBezTo>
                    <a:pt x="21903" y="41806"/>
                    <a:pt x="15337" y="39168"/>
                    <a:pt x="10249" y="35501"/>
                  </a:cubicBezTo>
                  <a:lnTo>
                    <a:pt x="6639" y="35501"/>
                  </a:lnTo>
                  <a:cubicBezTo>
                    <a:pt x="11771" y="40647"/>
                    <a:pt x="18990" y="45082"/>
                    <a:pt x="25484" y="46894"/>
                  </a:cubicBezTo>
                  <a:cubicBezTo>
                    <a:pt x="28658" y="45300"/>
                    <a:pt x="31688" y="43430"/>
                    <a:pt x="34529" y="41285"/>
                  </a:cubicBezTo>
                  <a:cubicBezTo>
                    <a:pt x="36109" y="32210"/>
                    <a:pt x="33021" y="15816"/>
                    <a:pt x="30398" y="8133"/>
                  </a:cubicBezTo>
                  <a:close/>
                </a:path>
              </a:pathLst>
            </a:custGeom>
            <a:solidFill>
              <a:srgbClr val="DDA5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3"/>
            <p:cNvSpPr/>
            <p:nvPr/>
          </p:nvSpPr>
          <p:spPr>
            <a:xfrm>
              <a:off x="3787500" y="2712900"/>
              <a:ext cx="1000950" cy="1057475"/>
            </a:xfrm>
            <a:custGeom>
              <a:avLst/>
              <a:gdLst/>
              <a:ahLst/>
              <a:cxnLst/>
              <a:rect l="l" t="t" r="r" b="b"/>
              <a:pathLst>
                <a:path w="40038" h="42299" extrusionOk="0">
                  <a:moveTo>
                    <a:pt x="36834" y="0"/>
                  </a:moveTo>
                  <a:cubicBezTo>
                    <a:pt x="36167" y="739"/>
                    <a:pt x="35501" y="1450"/>
                    <a:pt x="34834" y="2146"/>
                  </a:cubicBezTo>
                  <a:cubicBezTo>
                    <a:pt x="36153" y="3378"/>
                    <a:pt x="37400" y="4204"/>
                    <a:pt x="38704" y="4363"/>
                  </a:cubicBezTo>
                  <a:cubicBezTo>
                    <a:pt x="38762" y="4363"/>
                    <a:pt x="38820" y="4378"/>
                    <a:pt x="38878" y="4378"/>
                  </a:cubicBezTo>
                  <a:cubicBezTo>
                    <a:pt x="40038" y="4378"/>
                    <a:pt x="38806" y="2580"/>
                    <a:pt x="36834" y="0"/>
                  </a:cubicBezTo>
                  <a:close/>
                  <a:moveTo>
                    <a:pt x="26847" y="9219"/>
                  </a:moveTo>
                  <a:cubicBezTo>
                    <a:pt x="18512" y="15598"/>
                    <a:pt x="9264" y="19874"/>
                    <a:pt x="1" y="22686"/>
                  </a:cubicBezTo>
                  <a:cubicBezTo>
                    <a:pt x="1" y="22874"/>
                    <a:pt x="15" y="23048"/>
                    <a:pt x="30" y="23237"/>
                  </a:cubicBezTo>
                  <a:lnTo>
                    <a:pt x="17874" y="23237"/>
                  </a:lnTo>
                  <a:cubicBezTo>
                    <a:pt x="19454" y="23237"/>
                    <a:pt x="20730" y="24527"/>
                    <a:pt x="20730" y="26107"/>
                  </a:cubicBezTo>
                  <a:lnTo>
                    <a:pt x="20730" y="26716"/>
                  </a:lnTo>
                  <a:cubicBezTo>
                    <a:pt x="20730" y="27615"/>
                    <a:pt x="20309" y="28412"/>
                    <a:pt x="19657" y="28934"/>
                  </a:cubicBezTo>
                  <a:lnTo>
                    <a:pt x="24165" y="28934"/>
                  </a:lnTo>
                  <a:cubicBezTo>
                    <a:pt x="25745" y="28934"/>
                    <a:pt x="27021" y="30224"/>
                    <a:pt x="27021" y="31804"/>
                  </a:cubicBezTo>
                  <a:lnTo>
                    <a:pt x="27021" y="32413"/>
                  </a:lnTo>
                  <a:cubicBezTo>
                    <a:pt x="27021" y="33993"/>
                    <a:pt x="25745" y="35283"/>
                    <a:pt x="24165" y="35283"/>
                  </a:cubicBezTo>
                  <a:lnTo>
                    <a:pt x="8365" y="35283"/>
                  </a:lnTo>
                  <a:cubicBezTo>
                    <a:pt x="13453" y="38950"/>
                    <a:pt x="20019" y="41588"/>
                    <a:pt x="25470" y="42270"/>
                  </a:cubicBezTo>
                  <a:cubicBezTo>
                    <a:pt x="25658" y="42284"/>
                    <a:pt x="25832" y="42299"/>
                    <a:pt x="26006" y="42299"/>
                  </a:cubicBezTo>
                  <a:cubicBezTo>
                    <a:pt x="33848" y="42299"/>
                    <a:pt x="30079" y="18946"/>
                    <a:pt x="26847" y="9219"/>
                  </a:cubicBezTo>
                  <a:close/>
                </a:path>
              </a:pathLst>
            </a:custGeom>
            <a:solidFill>
              <a:srgbClr val="DDA5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3"/>
            <p:cNvSpPr/>
            <p:nvPr/>
          </p:nvSpPr>
          <p:spPr>
            <a:xfrm>
              <a:off x="3297925" y="3980900"/>
              <a:ext cx="1100" cy="25"/>
            </a:xfrm>
            <a:custGeom>
              <a:avLst/>
              <a:gdLst/>
              <a:ahLst/>
              <a:cxnLst/>
              <a:rect l="l" t="t" r="r" b="b"/>
              <a:pathLst>
                <a:path w="44" h="1" extrusionOk="0">
                  <a:moveTo>
                    <a:pt x="44" y="1"/>
                  </a:moveTo>
                  <a:cubicBezTo>
                    <a:pt x="29" y="1"/>
                    <a:pt x="29" y="1"/>
                    <a:pt x="29" y="1"/>
                  </a:cubicBezTo>
                  <a:cubicBezTo>
                    <a:pt x="29" y="1"/>
                    <a:pt x="29" y="1"/>
                    <a:pt x="44" y="1"/>
                  </a:cubicBezTo>
                  <a:close/>
                  <a:moveTo>
                    <a:pt x="0" y="1"/>
                  </a:moveTo>
                  <a:lnTo>
                    <a:pt x="0" y="1"/>
                  </a:lnTo>
                  <a:cubicBezTo>
                    <a:pt x="0" y="1"/>
                    <a:pt x="0" y="1"/>
                    <a:pt x="0" y="1"/>
                  </a:cubicBezTo>
                  <a:close/>
                </a:path>
              </a:pathLst>
            </a:custGeom>
            <a:solidFill>
              <a:srgbClr val="76A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3"/>
            <p:cNvSpPr/>
            <p:nvPr/>
          </p:nvSpPr>
          <p:spPr>
            <a:xfrm>
              <a:off x="2477100" y="3380775"/>
              <a:ext cx="763950" cy="582400"/>
            </a:xfrm>
            <a:custGeom>
              <a:avLst/>
              <a:gdLst/>
              <a:ahLst/>
              <a:cxnLst/>
              <a:rect l="l" t="t" r="r" b="b"/>
              <a:pathLst>
                <a:path w="30558" h="23296" extrusionOk="0">
                  <a:moveTo>
                    <a:pt x="0" y="1"/>
                  </a:moveTo>
                  <a:lnTo>
                    <a:pt x="0" y="1"/>
                  </a:lnTo>
                  <a:cubicBezTo>
                    <a:pt x="7089" y="10612"/>
                    <a:pt x="17613" y="18990"/>
                    <a:pt x="30557" y="23295"/>
                  </a:cubicBezTo>
                  <a:cubicBezTo>
                    <a:pt x="17613" y="18990"/>
                    <a:pt x="7103" y="10612"/>
                    <a:pt x="0" y="1"/>
                  </a:cubicBezTo>
                  <a:close/>
                </a:path>
              </a:pathLst>
            </a:custGeom>
            <a:solidFill>
              <a:srgbClr val="76A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3"/>
            <p:cNvSpPr/>
            <p:nvPr/>
          </p:nvSpPr>
          <p:spPr>
            <a:xfrm>
              <a:off x="2477100" y="3374975"/>
              <a:ext cx="1146275" cy="661400"/>
            </a:xfrm>
            <a:custGeom>
              <a:avLst/>
              <a:gdLst/>
              <a:ahLst/>
              <a:cxnLst/>
              <a:rect l="l" t="t" r="r" b="b"/>
              <a:pathLst>
                <a:path w="45851" h="26456" extrusionOk="0">
                  <a:moveTo>
                    <a:pt x="34689" y="1"/>
                  </a:moveTo>
                  <a:cubicBezTo>
                    <a:pt x="33819" y="117"/>
                    <a:pt x="32964" y="218"/>
                    <a:pt x="32108" y="320"/>
                  </a:cubicBezTo>
                  <a:cubicBezTo>
                    <a:pt x="32340" y="1132"/>
                    <a:pt x="32558" y="1900"/>
                    <a:pt x="32790" y="2567"/>
                  </a:cubicBezTo>
                  <a:cubicBezTo>
                    <a:pt x="34297" y="6973"/>
                    <a:pt x="40675" y="16135"/>
                    <a:pt x="41139" y="21904"/>
                  </a:cubicBezTo>
                  <a:cubicBezTo>
                    <a:pt x="37646" y="21701"/>
                    <a:pt x="34138" y="21121"/>
                    <a:pt x="30630" y="20092"/>
                  </a:cubicBezTo>
                  <a:cubicBezTo>
                    <a:pt x="19410" y="16816"/>
                    <a:pt x="10321" y="9728"/>
                    <a:pt x="4378" y="668"/>
                  </a:cubicBezTo>
                  <a:cubicBezTo>
                    <a:pt x="2784" y="537"/>
                    <a:pt x="1320" y="392"/>
                    <a:pt x="0" y="233"/>
                  </a:cubicBezTo>
                  <a:lnTo>
                    <a:pt x="0" y="233"/>
                  </a:lnTo>
                  <a:cubicBezTo>
                    <a:pt x="7103" y="10844"/>
                    <a:pt x="17613" y="19222"/>
                    <a:pt x="30557" y="23527"/>
                  </a:cubicBezTo>
                  <a:cubicBezTo>
                    <a:pt x="30572" y="23527"/>
                    <a:pt x="30586" y="23527"/>
                    <a:pt x="30586" y="23542"/>
                  </a:cubicBezTo>
                  <a:lnTo>
                    <a:pt x="30601" y="23542"/>
                  </a:lnTo>
                  <a:cubicBezTo>
                    <a:pt x="30615" y="23542"/>
                    <a:pt x="30615" y="23542"/>
                    <a:pt x="30630" y="23556"/>
                  </a:cubicBezTo>
                  <a:lnTo>
                    <a:pt x="30659" y="23556"/>
                  </a:lnTo>
                  <a:cubicBezTo>
                    <a:pt x="30673" y="23571"/>
                    <a:pt x="30673" y="23571"/>
                    <a:pt x="30688" y="23571"/>
                  </a:cubicBezTo>
                  <a:lnTo>
                    <a:pt x="30702" y="23571"/>
                  </a:lnTo>
                  <a:cubicBezTo>
                    <a:pt x="30702" y="23571"/>
                    <a:pt x="30717" y="23585"/>
                    <a:pt x="30731" y="23585"/>
                  </a:cubicBezTo>
                  <a:cubicBezTo>
                    <a:pt x="31369" y="23788"/>
                    <a:pt x="32021" y="23991"/>
                    <a:pt x="32674" y="24180"/>
                  </a:cubicBezTo>
                  <a:cubicBezTo>
                    <a:pt x="32717" y="24194"/>
                    <a:pt x="32775" y="24223"/>
                    <a:pt x="32833" y="24238"/>
                  </a:cubicBezTo>
                  <a:lnTo>
                    <a:pt x="32877" y="24238"/>
                  </a:lnTo>
                  <a:cubicBezTo>
                    <a:pt x="32877" y="24238"/>
                    <a:pt x="32877" y="24252"/>
                    <a:pt x="32877" y="24252"/>
                  </a:cubicBezTo>
                  <a:cubicBezTo>
                    <a:pt x="37196" y="25484"/>
                    <a:pt x="41545" y="26209"/>
                    <a:pt x="45850" y="26456"/>
                  </a:cubicBezTo>
                  <a:cubicBezTo>
                    <a:pt x="45270" y="19222"/>
                    <a:pt x="37269" y="7727"/>
                    <a:pt x="35370" y="2190"/>
                  </a:cubicBezTo>
                  <a:cubicBezTo>
                    <a:pt x="35138" y="1523"/>
                    <a:pt x="34921" y="784"/>
                    <a:pt x="34689" y="1"/>
                  </a:cubicBezTo>
                  <a:close/>
                </a:path>
              </a:pathLst>
            </a:custGeom>
            <a:solidFill>
              <a:srgbClr val="9A5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3"/>
            <p:cNvSpPr/>
            <p:nvPr/>
          </p:nvSpPr>
          <p:spPr>
            <a:xfrm>
              <a:off x="2586550" y="3382950"/>
              <a:ext cx="919050" cy="539625"/>
            </a:xfrm>
            <a:custGeom>
              <a:avLst/>
              <a:gdLst/>
              <a:ahLst/>
              <a:cxnLst/>
              <a:rect l="l" t="t" r="r" b="b"/>
              <a:pathLst>
                <a:path w="36762" h="21585" extrusionOk="0">
                  <a:moveTo>
                    <a:pt x="27730" y="1"/>
                  </a:moveTo>
                  <a:cubicBezTo>
                    <a:pt x="22222" y="610"/>
                    <a:pt x="16960" y="842"/>
                    <a:pt x="12191" y="842"/>
                  </a:cubicBezTo>
                  <a:cubicBezTo>
                    <a:pt x="7625" y="842"/>
                    <a:pt x="3494" y="639"/>
                    <a:pt x="0" y="349"/>
                  </a:cubicBezTo>
                  <a:lnTo>
                    <a:pt x="0" y="349"/>
                  </a:lnTo>
                  <a:cubicBezTo>
                    <a:pt x="5943" y="9409"/>
                    <a:pt x="15032" y="16497"/>
                    <a:pt x="26252" y="19773"/>
                  </a:cubicBezTo>
                  <a:cubicBezTo>
                    <a:pt x="29760" y="20802"/>
                    <a:pt x="33268" y="21382"/>
                    <a:pt x="36761" y="21585"/>
                  </a:cubicBezTo>
                  <a:cubicBezTo>
                    <a:pt x="36297" y="15816"/>
                    <a:pt x="29919" y="6654"/>
                    <a:pt x="28412" y="2248"/>
                  </a:cubicBezTo>
                  <a:cubicBezTo>
                    <a:pt x="28180" y="1581"/>
                    <a:pt x="27962" y="813"/>
                    <a:pt x="27730" y="1"/>
                  </a:cubicBezTo>
                  <a:close/>
                </a:path>
              </a:pathLst>
            </a:custGeom>
            <a:solidFill>
              <a:srgbClr val="9A5C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3"/>
            <p:cNvSpPr/>
            <p:nvPr/>
          </p:nvSpPr>
          <p:spPr>
            <a:xfrm>
              <a:off x="2213650" y="1939550"/>
              <a:ext cx="145700" cy="158375"/>
            </a:xfrm>
            <a:custGeom>
              <a:avLst/>
              <a:gdLst/>
              <a:ahLst/>
              <a:cxnLst/>
              <a:rect l="l" t="t" r="r" b="b"/>
              <a:pathLst>
                <a:path w="5828" h="6335" extrusionOk="0">
                  <a:moveTo>
                    <a:pt x="2870" y="0"/>
                  </a:moveTo>
                  <a:cubicBezTo>
                    <a:pt x="1290" y="0"/>
                    <a:pt x="0" y="1276"/>
                    <a:pt x="0" y="2856"/>
                  </a:cubicBezTo>
                  <a:lnTo>
                    <a:pt x="0" y="3479"/>
                  </a:lnTo>
                  <a:cubicBezTo>
                    <a:pt x="0" y="5045"/>
                    <a:pt x="1290" y="6335"/>
                    <a:pt x="2870" y="6335"/>
                  </a:cubicBezTo>
                  <a:lnTo>
                    <a:pt x="3378" y="6335"/>
                  </a:lnTo>
                  <a:cubicBezTo>
                    <a:pt x="3378" y="6320"/>
                    <a:pt x="3378" y="6320"/>
                    <a:pt x="3378" y="6306"/>
                  </a:cubicBezTo>
                  <a:cubicBezTo>
                    <a:pt x="3392" y="6306"/>
                    <a:pt x="3392" y="6292"/>
                    <a:pt x="3392" y="6292"/>
                  </a:cubicBezTo>
                  <a:cubicBezTo>
                    <a:pt x="3392" y="6292"/>
                    <a:pt x="3392" y="6277"/>
                    <a:pt x="3392" y="6277"/>
                  </a:cubicBezTo>
                  <a:cubicBezTo>
                    <a:pt x="3392" y="6263"/>
                    <a:pt x="3392" y="6263"/>
                    <a:pt x="3407" y="6248"/>
                  </a:cubicBezTo>
                  <a:cubicBezTo>
                    <a:pt x="3407" y="6248"/>
                    <a:pt x="3407" y="6248"/>
                    <a:pt x="3407" y="6234"/>
                  </a:cubicBezTo>
                  <a:cubicBezTo>
                    <a:pt x="3407" y="6234"/>
                    <a:pt x="3407" y="6219"/>
                    <a:pt x="3407" y="6219"/>
                  </a:cubicBezTo>
                  <a:cubicBezTo>
                    <a:pt x="3407" y="6219"/>
                    <a:pt x="3421" y="6205"/>
                    <a:pt x="3421" y="6205"/>
                  </a:cubicBezTo>
                  <a:cubicBezTo>
                    <a:pt x="3421" y="6205"/>
                    <a:pt x="3421" y="6190"/>
                    <a:pt x="3421" y="6190"/>
                  </a:cubicBezTo>
                  <a:cubicBezTo>
                    <a:pt x="3421" y="6176"/>
                    <a:pt x="3421" y="6176"/>
                    <a:pt x="3421" y="6176"/>
                  </a:cubicBezTo>
                  <a:cubicBezTo>
                    <a:pt x="4117" y="4045"/>
                    <a:pt x="4929" y="1986"/>
                    <a:pt x="5827"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3"/>
            <p:cNvSpPr/>
            <p:nvPr/>
          </p:nvSpPr>
          <p:spPr>
            <a:xfrm>
              <a:off x="2876825" y="1939550"/>
              <a:ext cx="324000" cy="300800"/>
            </a:xfrm>
            <a:custGeom>
              <a:avLst/>
              <a:gdLst/>
              <a:ahLst/>
              <a:cxnLst/>
              <a:rect l="l" t="t" r="r" b="b"/>
              <a:pathLst>
                <a:path w="12960" h="12032" extrusionOk="0">
                  <a:moveTo>
                    <a:pt x="2102" y="0"/>
                  </a:moveTo>
                  <a:cubicBezTo>
                    <a:pt x="1537" y="1146"/>
                    <a:pt x="1145" y="2450"/>
                    <a:pt x="942" y="3929"/>
                  </a:cubicBezTo>
                  <a:cubicBezTo>
                    <a:pt x="667" y="6132"/>
                    <a:pt x="392" y="8930"/>
                    <a:pt x="0" y="12032"/>
                  </a:cubicBezTo>
                  <a:lnTo>
                    <a:pt x="10089" y="12032"/>
                  </a:lnTo>
                  <a:cubicBezTo>
                    <a:pt x="11669" y="12032"/>
                    <a:pt x="12959" y="10742"/>
                    <a:pt x="12959" y="9176"/>
                  </a:cubicBezTo>
                  <a:lnTo>
                    <a:pt x="12959" y="8553"/>
                  </a:lnTo>
                  <a:cubicBezTo>
                    <a:pt x="12959" y="6973"/>
                    <a:pt x="11669" y="5683"/>
                    <a:pt x="10089" y="5683"/>
                  </a:cubicBezTo>
                  <a:lnTo>
                    <a:pt x="5596" y="5683"/>
                  </a:lnTo>
                  <a:cubicBezTo>
                    <a:pt x="6233" y="5161"/>
                    <a:pt x="6668" y="4364"/>
                    <a:pt x="6668" y="3479"/>
                  </a:cubicBezTo>
                  <a:lnTo>
                    <a:pt x="6668" y="2856"/>
                  </a:lnTo>
                  <a:cubicBezTo>
                    <a:pt x="6668" y="1276"/>
                    <a:pt x="5378" y="0"/>
                    <a:pt x="3798" y="0"/>
                  </a:cubicBezTo>
                  <a:close/>
                </a:path>
              </a:pathLst>
            </a:custGeom>
            <a:solidFill>
              <a:srgbClr val="76A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3"/>
            <p:cNvSpPr/>
            <p:nvPr/>
          </p:nvSpPr>
          <p:spPr>
            <a:xfrm>
              <a:off x="2298075" y="1939550"/>
              <a:ext cx="631325" cy="300800"/>
            </a:xfrm>
            <a:custGeom>
              <a:avLst/>
              <a:gdLst/>
              <a:ahLst/>
              <a:cxnLst/>
              <a:rect l="l" t="t" r="r" b="b"/>
              <a:pathLst>
                <a:path w="25253" h="12032" extrusionOk="0">
                  <a:moveTo>
                    <a:pt x="2450" y="0"/>
                  </a:moveTo>
                  <a:cubicBezTo>
                    <a:pt x="1552" y="1986"/>
                    <a:pt x="740" y="4045"/>
                    <a:pt x="44" y="6176"/>
                  </a:cubicBezTo>
                  <a:cubicBezTo>
                    <a:pt x="44" y="6176"/>
                    <a:pt x="44" y="6176"/>
                    <a:pt x="44" y="6190"/>
                  </a:cubicBezTo>
                  <a:cubicBezTo>
                    <a:pt x="44" y="6190"/>
                    <a:pt x="44" y="6190"/>
                    <a:pt x="44" y="6205"/>
                  </a:cubicBezTo>
                  <a:cubicBezTo>
                    <a:pt x="44" y="6205"/>
                    <a:pt x="30" y="6219"/>
                    <a:pt x="30" y="6219"/>
                  </a:cubicBezTo>
                  <a:cubicBezTo>
                    <a:pt x="30" y="6219"/>
                    <a:pt x="30" y="6234"/>
                    <a:pt x="30" y="6234"/>
                  </a:cubicBezTo>
                  <a:cubicBezTo>
                    <a:pt x="30" y="6248"/>
                    <a:pt x="30" y="6248"/>
                    <a:pt x="30" y="6248"/>
                  </a:cubicBezTo>
                  <a:cubicBezTo>
                    <a:pt x="15" y="6263"/>
                    <a:pt x="15" y="6263"/>
                    <a:pt x="15" y="6277"/>
                  </a:cubicBezTo>
                  <a:cubicBezTo>
                    <a:pt x="15" y="6277"/>
                    <a:pt x="15" y="6292"/>
                    <a:pt x="15" y="6292"/>
                  </a:cubicBezTo>
                  <a:cubicBezTo>
                    <a:pt x="15" y="6292"/>
                    <a:pt x="15" y="6306"/>
                    <a:pt x="1" y="6306"/>
                  </a:cubicBezTo>
                  <a:cubicBezTo>
                    <a:pt x="1" y="6320"/>
                    <a:pt x="1" y="6320"/>
                    <a:pt x="1" y="6335"/>
                  </a:cubicBezTo>
                  <a:lnTo>
                    <a:pt x="3132" y="6335"/>
                  </a:lnTo>
                  <a:cubicBezTo>
                    <a:pt x="3827" y="4161"/>
                    <a:pt x="4654" y="2044"/>
                    <a:pt x="5596" y="0"/>
                  </a:cubicBezTo>
                  <a:close/>
                  <a:moveTo>
                    <a:pt x="21469" y="0"/>
                  </a:moveTo>
                  <a:cubicBezTo>
                    <a:pt x="20700" y="1247"/>
                    <a:pt x="20179" y="2610"/>
                    <a:pt x="19976" y="4117"/>
                  </a:cubicBezTo>
                  <a:cubicBezTo>
                    <a:pt x="19700" y="6219"/>
                    <a:pt x="19628" y="8988"/>
                    <a:pt x="19497" y="12032"/>
                  </a:cubicBezTo>
                  <a:lnTo>
                    <a:pt x="23150" y="12032"/>
                  </a:lnTo>
                  <a:cubicBezTo>
                    <a:pt x="23542" y="8930"/>
                    <a:pt x="23817" y="6132"/>
                    <a:pt x="24092" y="3929"/>
                  </a:cubicBezTo>
                  <a:cubicBezTo>
                    <a:pt x="24295" y="2450"/>
                    <a:pt x="24687" y="1146"/>
                    <a:pt x="25252" y="0"/>
                  </a:cubicBezTo>
                  <a:close/>
                </a:path>
              </a:pathLst>
            </a:custGeom>
            <a:solidFill>
              <a:srgbClr val="6C8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3"/>
            <p:cNvSpPr/>
            <p:nvPr/>
          </p:nvSpPr>
          <p:spPr>
            <a:xfrm>
              <a:off x="2371275" y="1939550"/>
              <a:ext cx="463525" cy="300800"/>
            </a:xfrm>
            <a:custGeom>
              <a:avLst/>
              <a:gdLst/>
              <a:ahLst/>
              <a:cxnLst/>
              <a:rect l="l" t="t" r="r" b="b"/>
              <a:pathLst>
                <a:path w="18541" h="12032" extrusionOk="0">
                  <a:moveTo>
                    <a:pt x="2668" y="0"/>
                  </a:moveTo>
                  <a:cubicBezTo>
                    <a:pt x="1726" y="2044"/>
                    <a:pt x="899" y="4161"/>
                    <a:pt x="204" y="6335"/>
                  </a:cubicBezTo>
                  <a:lnTo>
                    <a:pt x="1073" y="6335"/>
                  </a:lnTo>
                  <a:cubicBezTo>
                    <a:pt x="421" y="6871"/>
                    <a:pt x="1" y="7654"/>
                    <a:pt x="1" y="8553"/>
                  </a:cubicBezTo>
                  <a:lnTo>
                    <a:pt x="1" y="9176"/>
                  </a:lnTo>
                  <a:cubicBezTo>
                    <a:pt x="1" y="10742"/>
                    <a:pt x="1276" y="12032"/>
                    <a:pt x="2856" y="12032"/>
                  </a:cubicBezTo>
                  <a:lnTo>
                    <a:pt x="16569" y="12032"/>
                  </a:lnTo>
                  <a:cubicBezTo>
                    <a:pt x="16700" y="8988"/>
                    <a:pt x="16772" y="6219"/>
                    <a:pt x="17048" y="4117"/>
                  </a:cubicBezTo>
                  <a:cubicBezTo>
                    <a:pt x="17251" y="2610"/>
                    <a:pt x="17772" y="1247"/>
                    <a:pt x="18541" y="0"/>
                  </a:cubicBezTo>
                  <a:close/>
                </a:path>
              </a:pathLst>
            </a:custGeom>
            <a:solidFill>
              <a:srgbClr val="6C8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3"/>
            <p:cNvSpPr/>
            <p:nvPr/>
          </p:nvSpPr>
          <p:spPr>
            <a:xfrm>
              <a:off x="3477300" y="3293800"/>
              <a:ext cx="258400" cy="60200"/>
            </a:xfrm>
            <a:custGeom>
              <a:avLst/>
              <a:gdLst/>
              <a:ahLst/>
              <a:cxnLst/>
              <a:rect l="l" t="t" r="r" b="b"/>
              <a:pathLst>
                <a:path w="10336" h="2408" extrusionOk="0">
                  <a:moveTo>
                    <a:pt x="2827" y="1"/>
                  </a:moveTo>
                  <a:cubicBezTo>
                    <a:pt x="1407" y="1"/>
                    <a:pt x="218" y="1045"/>
                    <a:pt x="0" y="2407"/>
                  </a:cubicBezTo>
                  <a:cubicBezTo>
                    <a:pt x="3407" y="1798"/>
                    <a:pt x="6857" y="1030"/>
                    <a:pt x="10336" y="59"/>
                  </a:cubicBezTo>
                  <a:cubicBezTo>
                    <a:pt x="10321" y="44"/>
                    <a:pt x="10321" y="15"/>
                    <a:pt x="10321" y="1"/>
                  </a:cubicBezTo>
                  <a:close/>
                </a:path>
              </a:pathLst>
            </a:custGeom>
            <a:solidFill>
              <a:srgbClr val="76A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3"/>
            <p:cNvSpPr/>
            <p:nvPr/>
          </p:nvSpPr>
          <p:spPr>
            <a:xfrm>
              <a:off x="3735325" y="3293800"/>
              <a:ext cx="5100" cy="1475"/>
            </a:xfrm>
            <a:custGeom>
              <a:avLst/>
              <a:gdLst/>
              <a:ahLst/>
              <a:cxnLst/>
              <a:rect l="l" t="t" r="r" b="b"/>
              <a:pathLst>
                <a:path w="204" h="59" extrusionOk="0">
                  <a:moveTo>
                    <a:pt x="0" y="1"/>
                  </a:moveTo>
                  <a:cubicBezTo>
                    <a:pt x="0" y="15"/>
                    <a:pt x="0" y="44"/>
                    <a:pt x="15" y="59"/>
                  </a:cubicBezTo>
                  <a:cubicBezTo>
                    <a:pt x="73" y="44"/>
                    <a:pt x="145" y="15"/>
                    <a:pt x="203" y="1"/>
                  </a:cubicBezTo>
                  <a:close/>
                </a:path>
              </a:pathLst>
            </a:custGeom>
            <a:solidFill>
              <a:srgbClr val="DDA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3"/>
            <p:cNvSpPr/>
            <p:nvPr/>
          </p:nvSpPr>
          <p:spPr>
            <a:xfrm>
              <a:off x="3476225" y="3295250"/>
              <a:ext cx="430175" cy="299725"/>
            </a:xfrm>
            <a:custGeom>
              <a:avLst/>
              <a:gdLst/>
              <a:ahLst/>
              <a:cxnLst/>
              <a:rect l="l" t="t" r="r" b="b"/>
              <a:pathLst>
                <a:path w="17207" h="11989" extrusionOk="0">
                  <a:moveTo>
                    <a:pt x="10379" y="1"/>
                  </a:moveTo>
                  <a:cubicBezTo>
                    <a:pt x="6900" y="972"/>
                    <a:pt x="3450" y="1740"/>
                    <a:pt x="43" y="2349"/>
                  </a:cubicBezTo>
                  <a:cubicBezTo>
                    <a:pt x="15" y="2509"/>
                    <a:pt x="0" y="2654"/>
                    <a:pt x="0" y="2813"/>
                  </a:cubicBezTo>
                  <a:lnTo>
                    <a:pt x="0" y="3422"/>
                  </a:lnTo>
                  <a:cubicBezTo>
                    <a:pt x="0" y="5002"/>
                    <a:pt x="1290" y="6292"/>
                    <a:pt x="2870" y="6292"/>
                  </a:cubicBezTo>
                  <a:lnTo>
                    <a:pt x="7364" y="6292"/>
                  </a:lnTo>
                  <a:cubicBezTo>
                    <a:pt x="6726" y="6814"/>
                    <a:pt x="6291" y="7611"/>
                    <a:pt x="6291" y="8510"/>
                  </a:cubicBezTo>
                  <a:lnTo>
                    <a:pt x="6291" y="9119"/>
                  </a:lnTo>
                  <a:cubicBezTo>
                    <a:pt x="6291" y="10699"/>
                    <a:pt x="7581" y="11989"/>
                    <a:pt x="9161" y="11989"/>
                  </a:cubicBezTo>
                  <a:lnTo>
                    <a:pt x="17206" y="11989"/>
                  </a:lnTo>
                  <a:cubicBezTo>
                    <a:pt x="13901" y="8655"/>
                    <a:pt x="11452" y="5016"/>
                    <a:pt x="10654" y="1595"/>
                  </a:cubicBezTo>
                  <a:cubicBezTo>
                    <a:pt x="10538" y="1059"/>
                    <a:pt x="10437" y="537"/>
                    <a:pt x="10379" y="1"/>
                  </a:cubicBezTo>
                  <a:close/>
                </a:path>
              </a:pathLst>
            </a:custGeom>
            <a:solidFill>
              <a:srgbClr val="6A98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3"/>
            <p:cNvSpPr/>
            <p:nvPr/>
          </p:nvSpPr>
          <p:spPr>
            <a:xfrm>
              <a:off x="3735675" y="3293800"/>
              <a:ext cx="260950" cy="301175"/>
            </a:xfrm>
            <a:custGeom>
              <a:avLst/>
              <a:gdLst/>
              <a:ahLst/>
              <a:cxnLst/>
              <a:rect l="l" t="t" r="r" b="b"/>
              <a:pathLst>
                <a:path w="10438" h="12047" extrusionOk="0">
                  <a:moveTo>
                    <a:pt x="189" y="1"/>
                  </a:moveTo>
                  <a:cubicBezTo>
                    <a:pt x="131" y="15"/>
                    <a:pt x="59" y="44"/>
                    <a:pt x="1" y="59"/>
                  </a:cubicBezTo>
                  <a:cubicBezTo>
                    <a:pt x="59" y="595"/>
                    <a:pt x="160" y="1117"/>
                    <a:pt x="276" y="1653"/>
                  </a:cubicBezTo>
                  <a:cubicBezTo>
                    <a:pt x="1074" y="5074"/>
                    <a:pt x="3523" y="8713"/>
                    <a:pt x="6828" y="12047"/>
                  </a:cubicBezTo>
                  <a:lnTo>
                    <a:pt x="10438" y="12047"/>
                  </a:lnTo>
                  <a:cubicBezTo>
                    <a:pt x="6379" y="9119"/>
                    <a:pt x="3262" y="5553"/>
                    <a:pt x="2378" y="1827"/>
                  </a:cubicBezTo>
                  <a:cubicBezTo>
                    <a:pt x="2248" y="1233"/>
                    <a:pt x="2161" y="624"/>
                    <a:pt x="2103" y="1"/>
                  </a:cubicBezTo>
                  <a:close/>
                </a:path>
              </a:pathLst>
            </a:custGeom>
            <a:solidFill>
              <a:srgbClr val="C79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3"/>
            <p:cNvSpPr/>
            <p:nvPr/>
          </p:nvSpPr>
          <p:spPr>
            <a:xfrm>
              <a:off x="3788225" y="3293800"/>
              <a:ext cx="674800" cy="301175"/>
            </a:xfrm>
            <a:custGeom>
              <a:avLst/>
              <a:gdLst/>
              <a:ahLst/>
              <a:cxnLst/>
              <a:rect l="l" t="t" r="r" b="b"/>
              <a:pathLst>
                <a:path w="26992" h="12047" extrusionOk="0">
                  <a:moveTo>
                    <a:pt x="1" y="1"/>
                  </a:moveTo>
                  <a:cubicBezTo>
                    <a:pt x="59" y="624"/>
                    <a:pt x="146" y="1233"/>
                    <a:pt x="276" y="1827"/>
                  </a:cubicBezTo>
                  <a:cubicBezTo>
                    <a:pt x="1160" y="5553"/>
                    <a:pt x="4277" y="9119"/>
                    <a:pt x="8336" y="12047"/>
                  </a:cubicBezTo>
                  <a:lnTo>
                    <a:pt x="24136" y="12047"/>
                  </a:lnTo>
                  <a:cubicBezTo>
                    <a:pt x="25716" y="12047"/>
                    <a:pt x="26992" y="10757"/>
                    <a:pt x="26992" y="9177"/>
                  </a:cubicBezTo>
                  <a:lnTo>
                    <a:pt x="26992" y="8568"/>
                  </a:lnTo>
                  <a:cubicBezTo>
                    <a:pt x="26992" y="6988"/>
                    <a:pt x="25716" y="5698"/>
                    <a:pt x="24136" y="5698"/>
                  </a:cubicBezTo>
                  <a:lnTo>
                    <a:pt x="19628" y="5698"/>
                  </a:lnTo>
                  <a:cubicBezTo>
                    <a:pt x="20280" y="5176"/>
                    <a:pt x="20701" y="4379"/>
                    <a:pt x="20701" y="3480"/>
                  </a:cubicBezTo>
                  <a:lnTo>
                    <a:pt x="20701" y="2871"/>
                  </a:lnTo>
                  <a:cubicBezTo>
                    <a:pt x="20701" y="1291"/>
                    <a:pt x="19425" y="1"/>
                    <a:pt x="17845" y="1"/>
                  </a:cubicBezTo>
                  <a:close/>
                </a:path>
              </a:pathLst>
            </a:custGeom>
            <a:solidFill>
              <a:srgbClr val="C79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3"/>
            <p:cNvSpPr/>
            <p:nvPr/>
          </p:nvSpPr>
          <p:spPr>
            <a:xfrm>
              <a:off x="4319850" y="1788800"/>
              <a:ext cx="350475" cy="301175"/>
            </a:xfrm>
            <a:custGeom>
              <a:avLst/>
              <a:gdLst/>
              <a:ahLst/>
              <a:cxnLst/>
              <a:rect l="l" t="t" r="r" b="b"/>
              <a:pathLst>
                <a:path w="14019" h="12047" extrusionOk="0">
                  <a:moveTo>
                    <a:pt x="1" y="0"/>
                  </a:moveTo>
                  <a:cubicBezTo>
                    <a:pt x="5263" y="4262"/>
                    <a:pt x="7756" y="8335"/>
                    <a:pt x="8858" y="12046"/>
                  </a:cubicBezTo>
                  <a:lnTo>
                    <a:pt x="14018" y="12046"/>
                  </a:lnTo>
                  <a:cubicBezTo>
                    <a:pt x="12612" y="6059"/>
                    <a:pt x="10887" y="2914"/>
                    <a:pt x="7930" y="0"/>
                  </a:cubicBezTo>
                  <a:close/>
                </a:path>
              </a:pathLst>
            </a:custGeom>
            <a:solidFill>
              <a:srgbClr val="76A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3"/>
            <p:cNvSpPr/>
            <p:nvPr/>
          </p:nvSpPr>
          <p:spPr>
            <a:xfrm>
              <a:off x="4518100" y="1788800"/>
              <a:ext cx="538525" cy="301175"/>
            </a:xfrm>
            <a:custGeom>
              <a:avLst/>
              <a:gdLst/>
              <a:ahLst/>
              <a:cxnLst/>
              <a:rect l="l" t="t" r="r" b="b"/>
              <a:pathLst>
                <a:path w="21541" h="12047" extrusionOk="0">
                  <a:moveTo>
                    <a:pt x="19395" y="5784"/>
                  </a:moveTo>
                  <a:cubicBezTo>
                    <a:pt x="20077" y="7335"/>
                    <a:pt x="20685" y="8915"/>
                    <a:pt x="21207" y="10524"/>
                  </a:cubicBezTo>
                  <a:cubicBezTo>
                    <a:pt x="21425" y="10118"/>
                    <a:pt x="21541" y="9669"/>
                    <a:pt x="21541" y="9176"/>
                  </a:cubicBezTo>
                  <a:lnTo>
                    <a:pt x="21541" y="8567"/>
                  </a:lnTo>
                  <a:cubicBezTo>
                    <a:pt x="21541" y="7234"/>
                    <a:pt x="20627" y="6103"/>
                    <a:pt x="19395" y="5784"/>
                  </a:cubicBezTo>
                  <a:close/>
                  <a:moveTo>
                    <a:pt x="0" y="0"/>
                  </a:moveTo>
                  <a:cubicBezTo>
                    <a:pt x="2957" y="2914"/>
                    <a:pt x="4682" y="6059"/>
                    <a:pt x="6088" y="12046"/>
                  </a:cubicBezTo>
                  <a:lnTo>
                    <a:pt x="10161" y="12046"/>
                  </a:lnTo>
                  <a:cubicBezTo>
                    <a:pt x="8944" y="6451"/>
                    <a:pt x="7248" y="3001"/>
                    <a:pt x="4653" y="0"/>
                  </a:cubicBezTo>
                  <a:close/>
                </a:path>
              </a:pathLst>
            </a:custGeom>
            <a:solidFill>
              <a:srgbClr val="748A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3"/>
            <p:cNvSpPr/>
            <p:nvPr/>
          </p:nvSpPr>
          <p:spPr>
            <a:xfrm>
              <a:off x="4634425" y="1788800"/>
              <a:ext cx="413875" cy="301175"/>
            </a:xfrm>
            <a:custGeom>
              <a:avLst/>
              <a:gdLst/>
              <a:ahLst/>
              <a:cxnLst/>
              <a:rect l="l" t="t" r="r" b="b"/>
              <a:pathLst>
                <a:path w="16555" h="12047" extrusionOk="0">
                  <a:moveTo>
                    <a:pt x="0" y="0"/>
                  </a:moveTo>
                  <a:cubicBezTo>
                    <a:pt x="2595" y="3001"/>
                    <a:pt x="4291" y="6451"/>
                    <a:pt x="5508" y="12046"/>
                  </a:cubicBezTo>
                  <a:lnTo>
                    <a:pt x="14032" y="12046"/>
                  </a:lnTo>
                  <a:cubicBezTo>
                    <a:pt x="15119" y="12046"/>
                    <a:pt x="16076" y="11423"/>
                    <a:pt x="16554" y="10524"/>
                  </a:cubicBezTo>
                  <a:cubicBezTo>
                    <a:pt x="16032" y="8915"/>
                    <a:pt x="15424" y="7335"/>
                    <a:pt x="14742" y="5784"/>
                  </a:cubicBezTo>
                  <a:cubicBezTo>
                    <a:pt x="14510" y="5726"/>
                    <a:pt x="14278" y="5697"/>
                    <a:pt x="14032" y="5697"/>
                  </a:cubicBezTo>
                  <a:lnTo>
                    <a:pt x="9524" y="5697"/>
                  </a:lnTo>
                  <a:cubicBezTo>
                    <a:pt x="10176" y="5175"/>
                    <a:pt x="10596" y="4378"/>
                    <a:pt x="10596" y="3479"/>
                  </a:cubicBezTo>
                  <a:lnTo>
                    <a:pt x="10596" y="2870"/>
                  </a:lnTo>
                  <a:cubicBezTo>
                    <a:pt x="10596" y="1290"/>
                    <a:pt x="9321" y="0"/>
                    <a:pt x="7741" y="0"/>
                  </a:cubicBezTo>
                  <a:close/>
                </a:path>
              </a:pathLst>
            </a:custGeom>
            <a:solidFill>
              <a:srgbClr val="748A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3"/>
            <p:cNvSpPr/>
            <p:nvPr/>
          </p:nvSpPr>
          <p:spPr>
            <a:xfrm>
              <a:off x="4273100" y="1788800"/>
              <a:ext cx="268200" cy="301175"/>
            </a:xfrm>
            <a:custGeom>
              <a:avLst/>
              <a:gdLst/>
              <a:ahLst/>
              <a:cxnLst/>
              <a:rect l="l" t="t" r="r" b="b"/>
              <a:pathLst>
                <a:path w="10728" h="12047" extrusionOk="0">
                  <a:moveTo>
                    <a:pt x="1" y="0"/>
                  </a:moveTo>
                  <a:cubicBezTo>
                    <a:pt x="6234" y="4363"/>
                    <a:pt x="8640" y="8422"/>
                    <a:pt x="9409" y="12046"/>
                  </a:cubicBezTo>
                  <a:lnTo>
                    <a:pt x="10728" y="12046"/>
                  </a:lnTo>
                  <a:cubicBezTo>
                    <a:pt x="9626" y="8335"/>
                    <a:pt x="7133" y="4262"/>
                    <a:pt x="1871" y="0"/>
                  </a:cubicBezTo>
                  <a:close/>
                </a:path>
              </a:pathLst>
            </a:custGeom>
            <a:solidFill>
              <a:srgbClr val="DDA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3"/>
            <p:cNvSpPr/>
            <p:nvPr/>
          </p:nvSpPr>
          <p:spPr>
            <a:xfrm>
              <a:off x="4069800" y="1788800"/>
              <a:ext cx="438525" cy="301175"/>
            </a:xfrm>
            <a:custGeom>
              <a:avLst/>
              <a:gdLst/>
              <a:ahLst/>
              <a:cxnLst/>
              <a:rect l="l" t="t" r="r" b="b"/>
              <a:pathLst>
                <a:path w="17541" h="12047" extrusionOk="0">
                  <a:moveTo>
                    <a:pt x="2871" y="0"/>
                  </a:moveTo>
                  <a:cubicBezTo>
                    <a:pt x="1291" y="0"/>
                    <a:pt x="1" y="1290"/>
                    <a:pt x="1" y="2870"/>
                  </a:cubicBezTo>
                  <a:lnTo>
                    <a:pt x="1" y="3479"/>
                  </a:lnTo>
                  <a:cubicBezTo>
                    <a:pt x="1" y="5059"/>
                    <a:pt x="1291" y="6349"/>
                    <a:pt x="2871" y="6349"/>
                  </a:cubicBezTo>
                  <a:lnTo>
                    <a:pt x="7365" y="6349"/>
                  </a:lnTo>
                  <a:cubicBezTo>
                    <a:pt x="6727" y="6871"/>
                    <a:pt x="6292" y="7668"/>
                    <a:pt x="6292" y="8567"/>
                  </a:cubicBezTo>
                  <a:lnTo>
                    <a:pt x="6292" y="9176"/>
                  </a:lnTo>
                  <a:cubicBezTo>
                    <a:pt x="6292" y="10756"/>
                    <a:pt x="7582" y="12046"/>
                    <a:pt x="9162" y="12046"/>
                  </a:cubicBezTo>
                  <a:lnTo>
                    <a:pt x="17541" y="12046"/>
                  </a:lnTo>
                  <a:cubicBezTo>
                    <a:pt x="16772" y="8422"/>
                    <a:pt x="14366" y="4363"/>
                    <a:pt x="8133" y="0"/>
                  </a:cubicBezTo>
                  <a:close/>
                </a:path>
              </a:pathLst>
            </a:custGeom>
            <a:solidFill>
              <a:srgbClr val="DDA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3"/>
            <p:cNvSpPr/>
            <p:nvPr/>
          </p:nvSpPr>
          <p:spPr>
            <a:xfrm>
              <a:off x="2142250" y="1867800"/>
              <a:ext cx="986825" cy="301175"/>
            </a:xfrm>
            <a:custGeom>
              <a:avLst/>
              <a:gdLst/>
              <a:ahLst/>
              <a:cxnLst/>
              <a:rect l="l" t="t" r="r" b="b"/>
              <a:pathLst>
                <a:path w="39473" h="12047" extrusionOk="0">
                  <a:moveTo>
                    <a:pt x="2856" y="0"/>
                  </a:moveTo>
                  <a:cubicBezTo>
                    <a:pt x="1291" y="0"/>
                    <a:pt x="0" y="1290"/>
                    <a:pt x="0" y="2870"/>
                  </a:cubicBezTo>
                  <a:lnTo>
                    <a:pt x="0" y="3479"/>
                  </a:lnTo>
                  <a:cubicBezTo>
                    <a:pt x="0" y="5059"/>
                    <a:pt x="1291" y="6349"/>
                    <a:pt x="2856" y="6349"/>
                  </a:cubicBezTo>
                  <a:lnTo>
                    <a:pt x="7364" y="6349"/>
                  </a:lnTo>
                  <a:cubicBezTo>
                    <a:pt x="6712" y="6871"/>
                    <a:pt x="6292" y="7668"/>
                    <a:pt x="6292" y="8567"/>
                  </a:cubicBezTo>
                  <a:lnTo>
                    <a:pt x="6292" y="9176"/>
                  </a:lnTo>
                  <a:cubicBezTo>
                    <a:pt x="6292" y="10756"/>
                    <a:pt x="7582" y="12046"/>
                    <a:pt x="9162" y="12046"/>
                  </a:cubicBezTo>
                  <a:lnTo>
                    <a:pt x="36617" y="12046"/>
                  </a:lnTo>
                  <a:cubicBezTo>
                    <a:pt x="38182" y="12046"/>
                    <a:pt x="39472" y="10756"/>
                    <a:pt x="39472" y="9176"/>
                  </a:cubicBezTo>
                  <a:lnTo>
                    <a:pt x="39472" y="8567"/>
                  </a:lnTo>
                  <a:cubicBezTo>
                    <a:pt x="39472" y="6987"/>
                    <a:pt x="38182" y="5697"/>
                    <a:pt x="36617" y="5697"/>
                  </a:cubicBezTo>
                  <a:lnTo>
                    <a:pt x="32108" y="5697"/>
                  </a:lnTo>
                  <a:cubicBezTo>
                    <a:pt x="32761" y="5175"/>
                    <a:pt x="33181" y="4378"/>
                    <a:pt x="33181" y="3479"/>
                  </a:cubicBezTo>
                  <a:lnTo>
                    <a:pt x="33181" y="2870"/>
                  </a:lnTo>
                  <a:cubicBezTo>
                    <a:pt x="33181" y="1290"/>
                    <a:pt x="31891" y="0"/>
                    <a:pt x="30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3"/>
            <p:cNvSpPr/>
            <p:nvPr/>
          </p:nvSpPr>
          <p:spPr>
            <a:xfrm>
              <a:off x="3404825" y="3222050"/>
              <a:ext cx="986825" cy="301175"/>
            </a:xfrm>
            <a:custGeom>
              <a:avLst/>
              <a:gdLst/>
              <a:ahLst/>
              <a:cxnLst/>
              <a:rect l="l" t="t" r="r" b="b"/>
              <a:pathLst>
                <a:path w="39473" h="12047" extrusionOk="0">
                  <a:moveTo>
                    <a:pt x="2856" y="1"/>
                  </a:moveTo>
                  <a:cubicBezTo>
                    <a:pt x="1276" y="1"/>
                    <a:pt x="0" y="1291"/>
                    <a:pt x="0" y="2871"/>
                  </a:cubicBezTo>
                  <a:lnTo>
                    <a:pt x="0" y="3494"/>
                  </a:lnTo>
                  <a:cubicBezTo>
                    <a:pt x="0" y="5060"/>
                    <a:pt x="1276" y="6350"/>
                    <a:pt x="2856" y="6350"/>
                  </a:cubicBezTo>
                  <a:lnTo>
                    <a:pt x="7364" y="6350"/>
                  </a:lnTo>
                  <a:cubicBezTo>
                    <a:pt x="6712" y="6886"/>
                    <a:pt x="6291" y="7669"/>
                    <a:pt x="6291" y="8568"/>
                  </a:cubicBezTo>
                  <a:lnTo>
                    <a:pt x="6291" y="9191"/>
                  </a:lnTo>
                  <a:cubicBezTo>
                    <a:pt x="6291" y="10757"/>
                    <a:pt x="7582" y="12047"/>
                    <a:pt x="9147" y="12047"/>
                  </a:cubicBezTo>
                  <a:lnTo>
                    <a:pt x="36602" y="12047"/>
                  </a:lnTo>
                  <a:cubicBezTo>
                    <a:pt x="38182" y="12047"/>
                    <a:pt x="39472" y="10757"/>
                    <a:pt x="39472" y="9191"/>
                  </a:cubicBezTo>
                  <a:lnTo>
                    <a:pt x="39472" y="8568"/>
                  </a:lnTo>
                  <a:cubicBezTo>
                    <a:pt x="39472" y="6988"/>
                    <a:pt x="38182" y="5698"/>
                    <a:pt x="36602" y="5698"/>
                  </a:cubicBezTo>
                  <a:lnTo>
                    <a:pt x="32108" y="5698"/>
                  </a:lnTo>
                  <a:cubicBezTo>
                    <a:pt x="32761" y="5176"/>
                    <a:pt x="33181" y="4378"/>
                    <a:pt x="33181" y="3494"/>
                  </a:cubicBezTo>
                  <a:lnTo>
                    <a:pt x="33181" y="2871"/>
                  </a:lnTo>
                  <a:cubicBezTo>
                    <a:pt x="33181" y="1291"/>
                    <a:pt x="31891" y="1"/>
                    <a:pt x="303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3"/>
            <p:cNvSpPr/>
            <p:nvPr/>
          </p:nvSpPr>
          <p:spPr>
            <a:xfrm>
              <a:off x="3998425" y="1717050"/>
              <a:ext cx="986800" cy="301150"/>
            </a:xfrm>
            <a:custGeom>
              <a:avLst/>
              <a:gdLst/>
              <a:ahLst/>
              <a:cxnLst/>
              <a:rect l="l" t="t" r="r" b="b"/>
              <a:pathLst>
                <a:path w="39472" h="12046" extrusionOk="0">
                  <a:moveTo>
                    <a:pt x="2856" y="0"/>
                  </a:moveTo>
                  <a:cubicBezTo>
                    <a:pt x="1276" y="0"/>
                    <a:pt x="0" y="1290"/>
                    <a:pt x="0" y="2870"/>
                  </a:cubicBezTo>
                  <a:lnTo>
                    <a:pt x="0" y="3493"/>
                  </a:lnTo>
                  <a:cubicBezTo>
                    <a:pt x="0" y="5059"/>
                    <a:pt x="1276" y="6349"/>
                    <a:pt x="2856" y="6349"/>
                  </a:cubicBezTo>
                  <a:lnTo>
                    <a:pt x="7364" y="6349"/>
                  </a:lnTo>
                  <a:cubicBezTo>
                    <a:pt x="6712" y="6885"/>
                    <a:pt x="6291" y="7668"/>
                    <a:pt x="6291" y="8567"/>
                  </a:cubicBezTo>
                  <a:lnTo>
                    <a:pt x="6291" y="9190"/>
                  </a:lnTo>
                  <a:cubicBezTo>
                    <a:pt x="6291" y="10756"/>
                    <a:pt x="7581" y="12046"/>
                    <a:pt x="9147" y="12046"/>
                  </a:cubicBezTo>
                  <a:lnTo>
                    <a:pt x="36602" y="12046"/>
                  </a:lnTo>
                  <a:cubicBezTo>
                    <a:pt x="38182" y="12046"/>
                    <a:pt x="39472" y="10756"/>
                    <a:pt x="39472" y="9190"/>
                  </a:cubicBezTo>
                  <a:lnTo>
                    <a:pt x="39472" y="8567"/>
                  </a:lnTo>
                  <a:cubicBezTo>
                    <a:pt x="39472" y="6987"/>
                    <a:pt x="38182" y="5697"/>
                    <a:pt x="36602" y="5697"/>
                  </a:cubicBezTo>
                  <a:lnTo>
                    <a:pt x="32108" y="5697"/>
                  </a:lnTo>
                  <a:cubicBezTo>
                    <a:pt x="32760" y="5175"/>
                    <a:pt x="33181" y="4378"/>
                    <a:pt x="33181" y="3493"/>
                  </a:cubicBezTo>
                  <a:lnTo>
                    <a:pt x="33181" y="2870"/>
                  </a:lnTo>
                  <a:cubicBezTo>
                    <a:pt x="33181" y="1290"/>
                    <a:pt x="31891" y="0"/>
                    <a:pt x="30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sp>
        <p:nvSpPr>
          <p:cNvPr id="1173" name="Google Shape;1173;p55"/>
          <p:cNvSpPr txBox="1">
            <a:spLocks noGrp="1"/>
          </p:cNvSpPr>
          <p:nvPr>
            <p:ph type="title"/>
          </p:nvPr>
        </p:nvSpPr>
        <p:spPr>
          <a:xfrm>
            <a:off x="713225" y="356016"/>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Time Series Analysis(2/4)</a:t>
            </a:r>
            <a:endParaRPr dirty="0"/>
          </a:p>
        </p:txBody>
      </p:sp>
      <p:sp>
        <p:nvSpPr>
          <p:cNvPr id="176" name="Google Shape;184;p34">
            <a:extLst>
              <a:ext uri="{FF2B5EF4-FFF2-40B4-BE49-F238E27FC236}">
                <a16:creationId xmlns:a16="http://schemas.microsoft.com/office/drawing/2014/main" id="{4CF9C51E-B19F-7841-AF6D-723E2998D499}"/>
              </a:ext>
            </a:extLst>
          </p:cNvPr>
          <p:cNvSpPr txBox="1">
            <a:spLocks/>
          </p:cNvSpPr>
          <p:nvPr/>
        </p:nvSpPr>
        <p:spPr>
          <a:xfrm>
            <a:off x="3116332" y="4267200"/>
            <a:ext cx="2911285" cy="421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Cairo"/>
              <a:buNone/>
              <a:defRPr sz="1800" b="1" i="0" u="none" strike="noStrike" cap="none">
                <a:solidFill>
                  <a:schemeClr val="accent1"/>
                </a:solidFill>
                <a:latin typeface="Cairo"/>
                <a:ea typeface="Cairo"/>
                <a:cs typeface="Cairo"/>
                <a:sym typeface="Cairo"/>
              </a:defRPr>
            </a:lvl1pPr>
            <a:lvl2pPr marL="914400" marR="0" lvl="1"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2pPr>
            <a:lvl3pPr marL="1371600" marR="0" lvl="2"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3pPr>
            <a:lvl4pPr marL="1828800" marR="0" lvl="3"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4pPr>
            <a:lvl5pPr marL="2286000" marR="0" lvl="4"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5pPr>
            <a:lvl6pPr marL="2743200" marR="0" lvl="5"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6pPr>
            <a:lvl7pPr marL="3200400" marR="0" lvl="6"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7pPr>
            <a:lvl8pPr marL="3657600" marR="0" lvl="7"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8pPr>
            <a:lvl9pPr marL="4114800" marR="0" lvl="8" indent="-317500" algn="ctr" rtl="0">
              <a:lnSpc>
                <a:spcPct val="115000"/>
              </a:lnSpc>
              <a:spcBef>
                <a:spcPts val="1600"/>
              </a:spcBef>
              <a:spcAft>
                <a:spcPts val="1600"/>
              </a:spcAft>
              <a:buClr>
                <a:schemeClr val="dk2"/>
              </a:buClr>
              <a:buSzPts val="1400"/>
              <a:buFont typeface="Cairo"/>
              <a:buNone/>
              <a:defRPr sz="1800" b="0" i="0" u="none" strike="noStrike" cap="none">
                <a:solidFill>
                  <a:schemeClr val="accent1"/>
                </a:solidFill>
                <a:latin typeface="Cairo"/>
                <a:ea typeface="Cairo"/>
                <a:cs typeface="Cairo"/>
                <a:sym typeface="Cairo"/>
              </a:defRPr>
            </a:lvl9pPr>
          </a:lstStyle>
          <a:p>
            <a:pPr marL="0" indent="0" algn="l">
              <a:buClr>
                <a:schemeClr val="dk1"/>
              </a:buClr>
              <a:buSzPts val="1100"/>
            </a:pPr>
            <a:r>
              <a:rPr lang="zh-TW" altLang="en-US" sz="1600" b="0" dirty="0">
                <a:solidFill>
                  <a:schemeClr val="tx1"/>
                </a:solidFill>
                <a:latin typeface="Heiti SC Medium" pitchFamily="2" charset="-128"/>
                <a:ea typeface="Heiti SC Medium" pitchFamily="2" charset="-128"/>
              </a:rPr>
              <a:t>週三、週二影片發布量最多</a:t>
            </a:r>
          </a:p>
        </p:txBody>
      </p:sp>
      <p:pic>
        <p:nvPicPr>
          <p:cNvPr id="5" name="圖片 4">
            <a:extLst>
              <a:ext uri="{FF2B5EF4-FFF2-40B4-BE49-F238E27FC236}">
                <a16:creationId xmlns:a16="http://schemas.microsoft.com/office/drawing/2014/main" id="{9C4AD272-5688-1540-9742-B76784B520E0}"/>
              </a:ext>
            </a:extLst>
          </p:cNvPr>
          <p:cNvPicPr/>
          <p:nvPr/>
        </p:nvPicPr>
        <p:blipFill>
          <a:blip r:embed="rId3">
            <a:extLst>
              <a:ext uri="{28A0092B-C50C-407E-A947-70E740481C1C}">
                <a14:useLocalDpi xmlns:a14="http://schemas.microsoft.com/office/drawing/2010/main" val="0"/>
              </a:ext>
            </a:extLst>
          </a:blip>
          <a:stretch>
            <a:fillRect/>
          </a:stretch>
        </p:blipFill>
        <p:spPr>
          <a:xfrm>
            <a:off x="2334802" y="1285254"/>
            <a:ext cx="4474344" cy="2981946"/>
          </a:xfrm>
          <a:prstGeom prst="rect">
            <a:avLst/>
          </a:prstGeom>
        </p:spPr>
      </p:pic>
      <p:sp>
        <p:nvSpPr>
          <p:cNvPr id="6" name="文字方塊 5">
            <a:extLst>
              <a:ext uri="{FF2B5EF4-FFF2-40B4-BE49-F238E27FC236}">
                <a16:creationId xmlns:a16="http://schemas.microsoft.com/office/drawing/2014/main" id="{412B7571-7EA6-EF4C-A11A-FDD7D0F35754}"/>
              </a:ext>
            </a:extLst>
          </p:cNvPr>
          <p:cNvSpPr txBox="1"/>
          <p:nvPr/>
        </p:nvSpPr>
        <p:spPr>
          <a:xfrm>
            <a:off x="8524600" y="4712155"/>
            <a:ext cx="284052" cy="307777"/>
          </a:xfrm>
          <a:prstGeom prst="rect">
            <a:avLst/>
          </a:prstGeom>
          <a:noFill/>
        </p:spPr>
        <p:txBody>
          <a:bodyPr wrap="none" rtlCol="0">
            <a:spAutoFit/>
          </a:bodyPr>
          <a:lstStyle/>
          <a:p>
            <a:r>
              <a:rPr kumimoji="1" lang="en-US" altLang="zh-TW" dirty="0"/>
              <a:t>9</a:t>
            </a:r>
            <a:endParaRPr kumimoji="1" lang="zh-TW" altLang="en-US" dirty="0"/>
          </a:p>
        </p:txBody>
      </p:sp>
    </p:spTree>
    <p:extLst>
      <p:ext uri="{BB962C8B-B14F-4D97-AF65-F5344CB8AC3E}">
        <p14:creationId xmlns:p14="http://schemas.microsoft.com/office/powerpoint/2010/main" val="812209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sp>
        <p:nvSpPr>
          <p:cNvPr id="1173" name="Google Shape;1173;p55"/>
          <p:cNvSpPr txBox="1">
            <a:spLocks noGrp="1"/>
          </p:cNvSpPr>
          <p:nvPr>
            <p:ph type="title"/>
          </p:nvPr>
        </p:nvSpPr>
        <p:spPr>
          <a:xfrm>
            <a:off x="713225" y="356016"/>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Time Series Analysis(3/4)</a:t>
            </a:r>
            <a:endParaRPr dirty="0"/>
          </a:p>
        </p:txBody>
      </p:sp>
      <p:sp>
        <p:nvSpPr>
          <p:cNvPr id="176" name="Google Shape;184;p34">
            <a:extLst>
              <a:ext uri="{FF2B5EF4-FFF2-40B4-BE49-F238E27FC236}">
                <a16:creationId xmlns:a16="http://schemas.microsoft.com/office/drawing/2014/main" id="{4CF9C51E-B19F-7841-AF6D-723E2998D499}"/>
              </a:ext>
            </a:extLst>
          </p:cNvPr>
          <p:cNvSpPr txBox="1">
            <a:spLocks/>
          </p:cNvSpPr>
          <p:nvPr/>
        </p:nvSpPr>
        <p:spPr>
          <a:xfrm>
            <a:off x="2801690" y="4366074"/>
            <a:ext cx="4025830" cy="421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Cairo"/>
              <a:buNone/>
              <a:defRPr sz="1800" b="1" i="0" u="none" strike="noStrike" cap="none">
                <a:solidFill>
                  <a:schemeClr val="accent1"/>
                </a:solidFill>
                <a:latin typeface="Cairo"/>
                <a:ea typeface="Cairo"/>
                <a:cs typeface="Cairo"/>
                <a:sym typeface="Cairo"/>
              </a:defRPr>
            </a:lvl1pPr>
            <a:lvl2pPr marL="914400" marR="0" lvl="1"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2pPr>
            <a:lvl3pPr marL="1371600" marR="0" lvl="2"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3pPr>
            <a:lvl4pPr marL="1828800" marR="0" lvl="3"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4pPr>
            <a:lvl5pPr marL="2286000" marR="0" lvl="4"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5pPr>
            <a:lvl6pPr marL="2743200" marR="0" lvl="5"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6pPr>
            <a:lvl7pPr marL="3200400" marR="0" lvl="6"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7pPr>
            <a:lvl8pPr marL="3657600" marR="0" lvl="7"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8pPr>
            <a:lvl9pPr marL="4114800" marR="0" lvl="8" indent="-317500" algn="ctr" rtl="0">
              <a:lnSpc>
                <a:spcPct val="115000"/>
              </a:lnSpc>
              <a:spcBef>
                <a:spcPts val="1600"/>
              </a:spcBef>
              <a:spcAft>
                <a:spcPts val="1600"/>
              </a:spcAft>
              <a:buClr>
                <a:schemeClr val="dk2"/>
              </a:buClr>
              <a:buSzPts val="1400"/>
              <a:buFont typeface="Cairo"/>
              <a:buNone/>
              <a:defRPr sz="1800" b="0" i="0" u="none" strike="noStrike" cap="none">
                <a:solidFill>
                  <a:schemeClr val="accent1"/>
                </a:solidFill>
                <a:latin typeface="Cairo"/>
                <a:ea typeface="Cairo"/>
                <a:cs typeface="Cairo"/>
                <a:sym typeface="Cairo"/>
              </a:defRPr>
            </a:lvl9pPr>
          </a:lstStyle>
          <a:p>
            <a:pPr marL="0" indent="0" algn="l">
              <a:buClr>
                <a:schemeClr val="dk1"/>
              </a:buClr>
              <a:buSzPts val="1100"/>
            </a:pPr>
            <a:r>
              <a:rPr lang="zh-TW" altLang="en-US" sz="1600" b="0" dirty="0">
                <a:solidFill>
                  <a:schemeClr val="tx1"/>
                </a:solidFill>
                <a:uFill>
                  <a:noFill/>
                </a:uFill>
                <a:latin typeface="Heiti SC Medium" pitchFamily="2" charset="-128"/>
                <a:ea typeface="Heiti SC Medium" pitchFamily="2" charset="-128"/>
              </a:rPr>
              <a:t>每周二到四下午四點左右為影片發布熱點</a:t>
            </a:r>
            <a:endParaRPr lang="zh-TW" altLang="en-US" sz="1600" b="0" dirty="0">
              <a:solidFill>
                <a:schemeClr val="tx1"/>
              </a:solidFill>
              <a:latin typeface="Heiti SC Medium" pitchFamily="2" charset="-128"/>
              <a:ea typeface="Heiti SC Medium" pitchFamily="2" charset="-128"/>
            </a:endParaRPr>
          </a:p>
        </p:txBody>
      </p:sp>
      <p:pic>
        <p:nvPicPr>
          <p:cNvPr id="5" name="圖片 4">
            <a:extLst>
              <a:ext uri="{FF2B5EF4-FFF2-40B4-BE49-F238E27FC236}">
                <a16:creationId xmlns:a16="http://schemas.microsoft.com/office/drawing/2014/main" id="{90264C75-6701-6F4D-AACC-388EA9BF4046}"/>
              </a:ext>
            </a:extLst>
          </p:cNvPr>
          <p:cNvPicPr/>
          <p:nvPr/>
        </p:nvPicPr>
        <p:blipFill rotWithShape="1">
          <a:blip r:embed="rId3" cstate="print">
            <a:extLst>
              <a:ext uri="{28A0092B-C50C-407E-A947-70E740481C1C}">
                <a14:useLocalDpi xmlns:a14="http://schemas.microsoft.com/office/drawing/2010/main" val="0"/>
              </a:ext>
            </a:extLst>
          </a:blip>
          <a:srcRect r="12024" b="9343"/>
          <a:stretch/>
        </p:blipFill>
        <p:spPr>
          <a:xfrm>
            <a:off x="2353310" y="943927"/>
            <a:ext cx="4758690" cy="3255645"/>
          </a:xfrm>
          <a:prstGeom prst="rect">
            <a:avLst/>
          </a:prstGeom>
        </p:spPr>
      </p:pic>
      <p:sp>
        <p:nvSpPr>
          <p:cNvPr id="2" name="橢圓 1">
            <a:extLst>
              <a:ext uri="{FF2B5EF4-FFF2-40B4-BE49-F238E27FC236}">
                <a16:creationId xmlns:a16="http://schemas.microsoft.com/office/drawing/2014/main" id="{441E3997-655A-1B4E-8D13-0D8F23FACF6E}"/>
              </a:ext>
            </a:extLst>
          </p:cNvPr>
          <p:cNvSpPr/>
          <p:nvPr/>
        </p:nvSpPr>
        <p:spPr>
          <a:xfrm>
            <a:off x="2801690" y="2062480"/>
            <a:ext cx="3068320" cy="1351280"/>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cxnSp>
        <p:nvCxnSpPr>
          <p:cNvPr id="4" name="直線箭頭接點 3">
            <a:extLst>
              <a:ext uri="{FF2B5EF4-FFF2-40B4-BE49-F238E27FC236}">
                <a16:creationId xmlns:a16="http://schemas.microsoft.com/office/drawing/2014/main" id="{5CD38BCD-1976-CB4A-ADCD-7D85A8961871}"/>
              </a:ext>
            </a:extLst>
          </p:cNvPr>
          <p:cNvCxnSpPr>
            <a:cxnSpLocks/>
          </p:cNvCxnSpPr>
          <p:nvPr/>
        </p:nvCxnSpPr>
        <p:spPr>
          <a:xfrm flipV="1">
            <a:off x="4216400" y="3606800"/>
            <a:ext cx="0" cy="8636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文字方塊 9">
            <a:extLst>
              <a:ext uri="{FF2B5EF4-FFF2-40B4-BE49-F238E27FC236}">
                <a16:creationId xmlns:a16="http://schemas.microsoft.com/office/drawing/2014/main" id="{1BCBFF99-A1E6-7242-B2DB-C1036042387B}"/>
              </a:ext>
            </a:extLst>
          </p:cNvPr>
          <p:cNvSpPr txBox="1"/>
          <p:nvPr/>
        </p:nvSpPr>
        <p:spPr>
          <a:xfrm>
            <a:off x="8524600" y="4712155"/>
            <a:ext cx="383438" cy="307777"/>
          </a:xfrm>
          <a:prstGeom prst="rect">
            <a:avLst/>
          </a:prstGeom>
          <a:noFill/>
        </p:spPr>
        <p:txBody>
          <a:bodyPr wrap="none" rtlCol="0">
            <a:spAutoFit/>
          </a:bodyPr>
          <a:lstStyle/>
          <a:p>
            <a:r>
              <a:rPr kumimoji="1" lang="en-US" altLang="zh-TW" dirty="0"/>
              <a:t>10</a:t>
            </a:r>
            <a:endParaRPr kumimoji="1" lang="zh-TW" altLang="en-US" dirty="0"/>
          </a:p>
        </p:txBody>
      </p:sp>
    </p:spTree>
    <p:extLst>
      <p:ext uri="{BB962C8B-B14F-4D97-AF65-F5344CB8AC3E}">
        <p14:creationId xmlns:p14="http://schemas.microsoft.com/office/powerpoint/2010/main" val="2414687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sp>
        <p:nvSpPr>
          <p:cNvPr id="1173" name="Google Shape;1173;p55"/>
          <p:cNvSpPr txBox="1">
            <a:spLocks noGrp="1"/>
          </p:cNvSpPr>
          <p:nvPr>
            <p:ph type="title"/>
          </p:nvPr>
        </p:nvSpPr>
        <p:spPr>
          <a:xfrm>
            <a:off x="713225" y="356016"/>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Time Series Analysis(4/4)</a:t>
            </a:r>
            <a:endParaRPr dirty="0"/>
          </a:p>
        </p:txBody>
      </p:sp>
      <p:sp>
        <p:nvSpPr>
          <p:cNvPr id="176" name="Google Shape;184;p34">
            <a:extLst>
              <a:ext uri="{FF2B5EF4-FFF2-40B4-BE49-F238E27FC236}">
                <a16:creationId xmlns:a16="http://schemas.microsoft.com/office/drawing/2014/main" id="{4CF9C51E-B19F-7841-AF6D-723E2998D499}"/>
              </a:ext>
            </a:extLst>
          </p:cNvPr>
          <p:cNvSpPr txBox="1">
            <a:spLocks/>
          </p:cNvSpPr>
          <p:nvPr/>
        </p:nvSpPr>
        <p:spPr>
          <a:xfrm>
            <a:off x="3265994" y="4366074"/>
            <a:ext cx="3073845" cy="421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Cairo"/>
              <a:buNone/>
              <a:defRPr sz="1800" b="1" i="0" u="none" strike="noStrike" cap="none">
                <a:solidFill>
                  <a:schemeClr val="accent1"/>
                </a:solidFill>
                <a:latin typeface="Cairo"/>
                <a:ea typeface="Cairo"/>
                <a:cs typeface="Cairo"/>
                <a:sym typeface="Cairo"/>
              </a:defRPr>
            </a:lvl1pPr>
            <a:lvl2pPr marL="914400" marR="0" lvl="1"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2pPr>
            <a:lvl3pPr marL="1371600" marR="0" lvl="2"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3pPr>
            <a:lvl4pPr marL="1828800" marR="0" lvl="3"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4pPr>
            <a:lvl5pPr marL="2286000" marR="0" lvl="4"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5pPr>
            <a:lvl6pPr marL="2743200" marR="0" lvl="5"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6pPr>
            <a:lvl7pPr marL="3200400" marR="0" lvl="6"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7pPr>
            <a:lvl8pPr marL="3657600" marR="0" lvl="7"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8pPr>
            <a:lvl9pPr marL="4114800" marR="0" lvl="8" indent="-317500" algn="ctr" rtl="0">
              <a:lnSpc>
                <a:spcPct val="115000"/>
              </a:lnSpc>
              <a:spcBef>
                <a:spcPts val="1600"/>
              </a:spcBef>
              <a:spcAft>
                <a:spcPts val="1600"/>
              </a:spcAft>
              <a:buClr>
                <a:schemeClr val="dk2"/>
              </a:buClr>
              <a:buSzPts val="1400"/>
              <a:buFont typeface="Cairo"/>
              <a:buNone/>
              <a:defRPr sz="1800" b="0" i="0" u="none" strike="noStrike" cap="none">
                <a:solidFill>
                  <a:schemeClr val="accent1"/>
                </a:solidFill>
                <a:latin typeface="Cairo"/>
                <a:ea typeface="Cairo"/>
                <a:cs typeface="Cairo"/>
                <a:sym typeface="Cairo"/>
              </a:defRPr>
            </a:lvl9pPr>
          </a:lstStyle>
          <a:p>
            <a:pPr marL="0" indent="0" algn="l">
              <a:buClr>
                <a:schemeClr val="dk1"/>
              </a:buClr>
              <a:buSzPts val="1100"/>
            </a:pPr>
            <a:r>
              <a:rPr lang="zh-TW" altLang="en-US" sz="1600" b="0" dirty="0">
                <a:solidFill>
                  <a:schemeClr val="tx1"/>
                </a:solidFill>
                <a:latin typeface="Heiti SC Medium" pitchFamily="2" charset="-128"/>
                <a:ea typeface="Heiti SC Medium" pitchFamily="2" charset="-128"/>
              </a:rPr>
              <a:t>影片上熱門的天數集中在</a:t>
            </a:r>
            <a:r>
              <a:rPr lang="en-US" altLang="zh-TW" sz="1600" b="0" dirty="0">
                <a:solidFill>
                  <a:schemeClr val="tx1"/>
                </a:solidFill>
                <a:latin typeface="Heiti SC Medium" pitchFamily="2" charset="-128"/>
                <a:ea typeface="Heiti SC Medium" pitchFamily="2" charset="-128"/>
              </a:rPr>
              <a:t>1-7</a:t>
            </a:r>
            <a:r>
              <a:rPr lang="zh-TW" altLang="en-US" sz="1600" b="0" dirty="0">
                <a:solidFill>
                  <a:schemeClr val="tx1"/>
                </a:solidFill>
                <a:latin typeface="Heiti SC Medium" pitchFamily="2" charset="-128"/>
                <a:ea typeface="Heiti SC Medium" pitchFamily="2" charset="-128"/>
              </a:rPr>
              <a:t>天</a:t>
            </a:r>
          </a:p>
        </p:txBody>
      </p:sp>
      <p:pic>
        <p:nvPicPr>
          <p:cNvPr id="5" name="圖片 4">
            <a:extLst>
              <a:ext uri="{FF2B5EF4-FFF2-40B4-BE49-F238E27FC236}">
                <a16:creationId xmlns:a16="http://schemas.microsoft.com/office/drawing/2014/main" id="{556A2E8C-B5FF-6D43-B384-B02BCB0542EF}"/>
              </a:ext>
            </a:extLst>
          </p:cNvPr>
          <p:cNvPicPr/>
          <p:nvPr/>
        </p:nvPicPr>
        <p:blipFill>
          <a:blip r:embed="rId3">
            <a:extLst>
              <a:ext uri="{28A0092B-C50C-407E-A947-70E740481C1C}">
                <a14:useLocalDpi xmlns:a14="http://schemas.microsoft.com/office/drawing/2010/main" val="0"/>
              </a:ext>
            </a:extLst>
          </a:blip>
          <a:stretch>
            <a:fillRect/>
          </a:stretch>
        </p:blipFill>
        <p:spPr>
          <a:xfrm>
            <a:off x="2520950" y="1231900"/>
            <a:ext cx="4916170" cy="3134174"/>
          </a:xfrm>
          <a:prstGeom prst="rect">
            <a:avLst/>
          </a:prstGeom>
        </p:spPr>
      </p:pic>
      <p:sp>
        <p:nvSpPr>
          <p:cNvPr id="6" name="文字方塊 5">
            <a:extLst>
              <a:ext uri="{FF2B5EF4-FFF2-40B4-BE49-F238E27FC236}">
                <a16:creationId xmlns:a16="http://schemas.microsoft.com/office/drawing/2014/main" id="{2E1FF7D4-C01D-C04F-B40E-A028CC1D19D3}"/>
              </a:ext>
            </a:extLst>
          </p:cNvPr>
          <p:cNvSpPr txBox="1"/>
          <p:nvPr/>
        </p:nvSpPr>
        <p:spPr>
          <a:xfrm>
            <a:off x="8524600" y="4712155"/>
            <a:ext cx="383438" cy="307777"/>
          </a:xfrm>
          <a:prstGeom prst="rect">
            <a:avLst/>
          </a:prstGeom>
          <a:noFill/>
        </p:spPr>
        <p:txBody>
          <a:bodyPr wrap="none" rtlCol="0">
            <a:spAutoFit/>
          </a:bodyPr>
          <a:lstStyle/>
          <a:p>
            <a:r>
              <a:rPr kumimoji="1" lang="en-US" altLang="zh-TW" dirty="0"/>
              <a:t>11</a:t>
            </a:r>
            <a:endParaRPr kumimoji="1" lang="zh-TW" altLang="en-US" dirty="0"/>
          </a:p>
        </p:txBody>
      </p:sp>
    </p:spTree>
    <p:extLst>
      <p:ext uri="{BB962C8B-B14F-4D97-AF65-F5344CB8AC3E}">
        <p14:creationId xmlns:p14="http://schemas.microsoft.com/office/powerpoint/2010/main" val="3590390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1"/>
          <p:cNvSpPr txBox="1">
            <a:spLocks noGrp="1"/>
          </p:cNvSpPr>
          <p:nvPr>
            <p:ph type="title"/>
          </p:nvPr>
        </p:nvSpPr>
        <p:spPr>
          <a:xfrm>
            <a:off x="706050" y="356016"/>
            <a:ext cx="7731900" cy="572700"/>
          </a:xfrm>
          <a:prstGeom prst="rect">
            <a:avLst/>
          </a:prstGeom>
        </p:spPr>
        <p:txBody>
          <a:bodyPr spcFirstLastPara="1" wrap="square" lIns="91425" tIns="91425" rIns="91425" bIns="91425" anchor="t" anchorCtr="0">
            <a:noAutofit/>
          </a:bodyPr>
          <a:lstStyle/>
          <a:p>
            <a:pPr lvl="0">
              <a:buClr>
                <a:schemeClr val="dk1"/>
              </a:buClr>
              <a:buSzPts val="1100"/>
            </a:pPr>
            <a:r>
              <a:rPr lang="en" dirty="0"/>
              <a:t>Most popular</a:t>
            </a:r>
            <a:r>
              <a:rPr lang="zh-TW" altLang="en-US" dirty="0"/>
              <a:t> </a:t>
            </a:r>
            <a:r>
              <a:rPr lang="en-US" altLang="zh-TW" dirty="0"/>
              <a:t>video category</a:t>
            </a:r>
            <a:r>
              <a:rPr lang="en" altLang="zh-TW" dirty="0"/>
              <a:t> (1/2)</a:t>
            </a:r>
            <a:endParaRPr dirty="0"/>
          </a:p>
        </p:txBody>
      </p:sp>
      <p:sp>
        <p:nvSpPr>
          <p:cNvPr id="425" name="Google Shape;425;p41"/>
          <p:cNvSpPr txBox="1">
            <a:spLocks noGrp="1"/>
          </p:cNvSpPr>
          <p:nvPr>
            <p:ph type="subTitle" idx="3"/>
          </p:nvPr>
        </p:nvSpPr>
        <p:spPr>
          <a:xfrm>
            <a:off x="2520950" y="4173284"/>
            <a:ext cx="1659600" cy="396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Entertainment</a:t>
            </a:r>
            <a:endParaRPr dirty="0"/>
          </a:p>
        </p:txBody>
      </p:sp>
      <p:sp>
        <p:nvSpPr>
          <p:cNvPr id="426" name="Google Shape;426;p41"/>
          <p:cNvSpPr txBox="1">
            <a:spLocks noGrp="1"/>
          </p:cNvSpPr>
          <p:nvPr>
            <p:ph type="subTitle" idx="4"/>
          </p:nvPr>
        </p:nvSpPr>
        <p:spPr>
          <a:xfrm>
            <a:off x="4015033" y="4096065"/>
            <a:ext cx="2746274" cy="396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dirty="0" err="1">
                <a:latin typeface="Heiti SC Medium" pitchFamily="2" charset="-128"/>
                <a:ea typeface="Heiti SC Medium" pitchFamily="2" charset="-128"/>
              </a:rPr>
              <a:t>為上熱門次數最多的類別</a:t>
            </a:r>
            <a:endParaRPr sz="1800" dirty="0">
              <a:latin typeface="Heiti SC Medium" pitchFamily="2" charset="-128"/>
              <a:ea typeface="Heiti SC Medium" pitchFamily="2" charset="-128"/>
            </a:endParaRPr>
          </a:p>
        </p:txBody>
      </p:sp>
      <p:pic>
        <p:nvPicPr>
          <p:cNvPr id="36" name="圖片 35">
            <a:extLst>
              <a:ext uri="{FF2B5EF4-FFF2-40B4-BE49-F238E27FC236}">
                <a16:creationId xmlns:a16="http://schemas.microsoft.com/office/drawing/2014/main" id="{CD415D55-0F95-7249-BC56-762A52E00DD6}"/>
              </a:ext>
            </a:extLst>
          </p:cNvPr>
          <p:cNvPicPr/>
          <p:nvPr/>
        </p:nvPicPr>
        <p:blipFill>
          <a:blip r:embed="rId3">
            <a:extLst>
              <a:ext uri="{28A0092B-C50C-407E-A947-70E740481C1C}">
                <a14:useLocalDpi xmlns:a14="http://schemas.microsoft.com/office/drawing/2010/main" val="0"/>
              </a:ext>
            </a:extLst>
          </a:blip>
          <a:stretch>
            <a:fillRect/>
          </a:stretch>
        </p:blipFill>
        <p:spPr>
          <a:xfrm>
            <a:off x="2382693" y="1163936"/>
            <a:ext cx="4378614" cy="3024934"/>
          </a:xfrm>
          <a:prstGeom prst="rect">
            <a:avLst/>
          </a:prstGeom>
        </p:spPr>
      </p:pic>
      <p:sp>
        <p:nvSpPr>
          <p:cNvPr id="38" name="文字方塊 37">
            <a:extLst>
              <a:ext uri="{FF2B5EF4-FFF2-40B4-BE49-F238E27FC236}">
                <a16:creationId xmlns:a16="http://schemas.microsoft.com/office/drawing/2014/main" id="{301D367A-DDF9-C246-A531-F06B523E392F}"/>
              </a:ext>
            </a:extLst>
          </p:cNvPr>
          <p:cNvSpPr txBox="1"/>
          <p:nvPr/>
        </p:nvSpPr>
        <p:spPr>
          <a:xfrm>
            <a:off x="8524600" y="4712155"/>
            <a:ext cx="383438" cy="307777"/>
          </a:xfrm>
          <a:prstGeom prst="rect">
            <a:avLst/>
          </a:prstGeom>
          <a:noFill/>
        </p:spPr>
        <p:txBody>
          <a:bodyPr wrap="none" rtlCol="0">
            <a:spAutoFit/>
          </a:bodyPr>
          <a:lstStyle/>
          <a:p>
            <a:r>
              <a:rPr kumimoji="1" lang="en-US" altLang="zh-TW" dirty="0"/>
              <a:t>12</a:t>
            </a:r>
            <a:endParaRPr kumimoji="1" lang="zh-TW" altLang="en-US" dirty="0"/>
          </a:p>
        </p:txBody>
      </p:sp>
    </p:spTree>
    <p:extLst>
      <p:ext uri="{BB962C8B-B14F-4D97-AF65-F5344CB8AC3E}">
        <p14:creationId xmlns:p14="http://schemas.microsoft.com/office/powerpoint/2010/main" val="4003711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4" name="Google Shape;1154;p53"/>
          <p:cNvSpPr txBox="1">
            <a:spLocks noGrp="1"/>
          </p:cNvSpPr>
          <p:nvPr>
            <p:ph type="title"/>
          </p:nvPr>
        </p:nvSpPr>
        <p:spPr>
          <a:xfrm>
            <a:off x="713225" y="356016"/>
            <a:ext cx="7717500" cy="572700"/>
          </a:xfrm>
          <a:prstGeom prst="rect">
            <a:avLst/>
          </a:prstGeom>
        </p:spPr>
        <p:txBody>
          <a:bodyPr spcFirstLastPara="1" wrap="square" lIns="91425" tIns="91425" rIns="91425" bIns="91425" anchor="t" anchorCtr="0">
            <a:noAutofit/>
          </a:bodyPr>
          <a:lstStyle/>
          <a:p>
            <a:pPr lvl="0"/>
            <a:r>
              <a:rPr lang="en" altLang="zh-TW" dirty="0"/>
              <a:t>Most popular</a:t>
            </a:r>
            <a:r>
              <a:rPr lang="zh-TW" altLang="en-US" dirty="0"/>
              <a:t> </a:t>
            </a:r>
            <a:r>
              <a:rPr lang="en-US" altLang="zh-TW" dirty="0"/>
              <a:t>video category</a:t>
            </a:r>
            <a:r>
              <a:rPr lang="en" altLang="zh-TW" dirty="0"/>
              <a:t>(2/2)</a:t>
            </a:r>
            <a:endParaRPr dirty="0"/>
          </a:p>
        </p:txBody>
      </p:sp>
      <p:pic>
        <p:nvPicPr>
          <p:cNvPr id="4" name="圖片 3">
            <a:extLst>
              <a:ext uri="{FF2B5EF4-FFF2-40B4-BE49-F238E27FC236}">
                <a16:creationId xmlns:a16="http://schemas.microsoft.com/office/drawing/2014/main" id="{ED4C178A-270E-D949-929C-7BCCB3FDA933}"/>
              </a:ext>
            </a:extLst>
          </p:cNvPr>
          <p:cNvPicPr/>
          <p:nvPr/>
        </p:nvPicPr>
        <p:blipFill>
          <a:blip r:embed="rId3">
            <a:extLst>
              <a:ext uri="{28A0092B-C50C-407E-A947-70E740481C1C}">
                <a14:useLocalDpi xmlns:a14="http://schemas.microsoft.com/office/drawing/2010/main" val="0"/>
              </a:ext>
            </a:extLst>
          </a:blip>
          <a:stretch>
            <a:fillRect/>
          </a:stretch>
        </p:blipFill>
        <p:spPr>
          <a:xfrm>
            <a:off x="2240915" y="1221740"/>
            <a:ext cx="4662170" cy="2913380"/>
          </a:xfrm>
          <a:prstGeom prst="rect">
            <a:avLst/>
          </a:prstGeom>
        </p:spPr>
      </p:pic>
      <p:sp>
        <p:nvSpPr>
          <p:cNvPr id="5" name="Google Shape;184;p34">
            <a:extLst>
              <a:ext uri="{FF2B5EF4-FFF2-40B4-BE49-F238E27FC236}">
                <a16:creationId xmlns:a16="http://schemas.microsoft.com/office/drawing/2014/main" id="{13861E08-29F8-284F-A0F2-B4F38F35E5FF}"/>
              </a:ext>
            </a:extLst>
          </p:cNvPr>
          <p:cNvSpPr txBox="1">
            <a:spLocks/>
          </p:cNvSpPr>
          <p:nvPr/>
        </p:nvSpPr>
        <p:spPr>
          <a:xfrm>
            <a:off x="3275826" y="4214784"/>
            <a:ext cx="191593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zh-TW" altLang="en-US" sz="1800" dirty="0">
                <a:solidFill>
                  <a:schemeClr val="tx1"/>
                </a:solidFill>
                <a:latin typeface="Heiti SC Medium" pitchFamily="2" charset="-128"/>
                <a:ea typeface="Heiti SC Medium" pitchFamily="2" charset="-128"/>
              </a:rPr>
              <a:t>娛樂</a:t>
            </a:r>
            <a:r>
              <a:rPr lang="en-US" altLang="zh-TW" sz="1800" dirty="0">
                <a:solidFill>
                  <a:schemeClr val="tx1"/>
                </a:solidFill>
                <a:latin typeface="Heiti SC Medium" pitchFamily="2" charset="-128"/>
                <a:ea typeface="Heiti SC Medium" pitchFamily="2" charset="-128"/>
              </a:rPr>
              <a:t> 2  </a:t>
            </a:r>
            <a:r>
              <a:rPr lang="zh-TW" altLang="en-US" sz="1800" dirty="0">
                <a:solidFill>
                  <a:schemeClr val="tx1"/>
                </a:solidFill>
                <a:latin typeface="Heiti SC Medium" pitchFamily="2" charset="-128"/>
                <a:ea typeface="Heiti SC Medium" pitchFamily="2" charset="-128"/>
              </a:rPr>
              <a:t>：</a:t>
            </a:r>
            <a:r>
              <a:rPr lang="en-US" altLang="zh-TW" sz="1800" dirty="0">
                <a:solidFill>
                  <a:schemeClr val="tx1"/>
                </a:solidFill>
                <a:latin typeface="Heiti SC Medium" pitchFamily="2" charset="-128"/>
                <a:ea typeface="Heiti SC Medium" pitchFamily="2" charset="-128"/>
              </a:rPr>
              <a:t>8 </a:t>
            </a:r>
            <a:r>
              <a:rPr lang="zh-TW" altLang="en-US" sz="1800" dirty="0">
                <a:solidFill>
                  <a:schemeClr val="tx1"/>
                </a:solidFill>
                <a:latin typeface="Heiti SC Medium" pitchFamily="2" charset="-128"/>
                <a:ea typeface="Heiti SC Medium" pitchFamily="2" charset="-128"/>
              </a:rPr>
              <a:t>音樂 </a:t>
            </a:r>
          </a:p>
        </p:txBody>
      </p:sp>
      <p:sp>
        <p:nvSpPr>
          <p:cNvPr id="6" name="文字方塊 5">
            <a:extLst>
              <a:ext uri="{FF2B5EF4-FFF2-40B4-BE49-F238E27FC236}">
                <a16:creationId xmlns:a16="http://schemas.microsoft.com/office/drawing/2014/main" id="{9975B704-AEA5-8144-804C-784ED66F5482}"/>
              </a:ext>
            </a:extLst>
          </p:cNvPr>
          <p:cNvSpPr txBox="1"/>
          <p:nvPr/>
        </p:nvSpPr>
        <p:spPr>
          <a:xfrm>
            <a:off x="8524600" y="4712155"/>
            <a:ext cx="383438" cy="307777"/>
          </a:xfrm>
          <a:prstGeom prst="rect">
            <a:avLst/>
          </a:prstGeom>
          <a:noFill/>
        </p:spPr>
        <p:txBody>
          <a:bodyPr wrap="none" rtlCol="0">
            <a:spAutoFit/>
          </a:bodyPr>
          <a:lstStyle/>
          <a:p>
            <a:r>
              <a:rPr kumimoji="1" lang="en-US" altLang="zh-TW" dirty="0"/>
              <a:t>13</a:t>
            </a:r>
            <a:endParaRPr kumimoji="1" lang="zh-TW" altLang="en-US" dirty="0"/>
          </a:p>
        </p:txBody>
      </p:sp>
    </p:spTree>
    <p:extLst>
      <p:ext uri="{BB962C8B-B14F-4D97-AF65-F5344CB8AC3E}">
        <p14:creationId xmlns:p14="http://schemas.microsoft.com/office/powerpoint/2010/main" val="55750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4" name="Google Shape;1154;p53"/>
          <p:cNvSpPr txBox="1">
            <a:spLocks noGrp="1"/>
          </p:cNvSpPr>
          <p:nvPr>
            <p:ph type="title"/>
          </p:nvPr>
        </p:nvSpPr>
        <p:spPr>
          <a:xfrm>
            <a:off x="713225" y="356016"/>
            <a:ext cx="7717500" cy="572700"/>
          </a:xfrm>
          <a:prstGeom prst="rect">
            <a:avLst/>
          </a:prstGeom>
        </p:spPr>
        <p:txBody>
          <a:bodyPr spcFirstLastPara="1" wrap="square" lIns="91425" tIns="91425" rIns="91425" bIns="91425" anchor="t" anchorCtr="0">
            <a:noAutofit/>
          </a:bodyPr>
          <a:lstStyle/>
          <a:p>
            <a:pPr lvl="0"/>
            <a:r>
              <a:rPr lang="en" altLang="zh-TW" dirty="0"/>
              <a:t>Most potential</a:t>
            </a:r>
            <a:r>
              <a:rPr lang="zh-TW" altLang="en-US" dirty="0"/>
              <a:t> </a:t>
            </a:r>
            <a:r>
              <a:rPr lang="en-US" altLang="zh-TW" dirty="0"/>
              <a:t>video category</a:t>
            </a:r>
            <a:endParaRPr dirty="0"/>
          </a:p>
        </p:txBody>
      </p:sp>
      <p:sp>
        <p:nvSpPr>
          <p:cNvPr id="5" name="Google Shape;184;p34">
            <a:extLst>
              <a:ext uri="{FF2B5EF4-FFF2-40B4-BE49-F238E27FC236}">
                <a16:creationId xmlns:a16="http://schemas.microsoft.com/office/drawing/2014/main" id="{13861E08-29F8-284F-A0F2-B4F38F35E5FF}"/>
              </a:ext>
            </a:extLst>
          </p:cNvPr>
          <p:cNvSpPr txBox="1">
            <a:spLocks/>
          </p:cNvSpPr>
          <p:nvPr/>
        </p:nvSpPr>
        <p:spPr>
          <a:xfrm>
            <a:off x="2944173" y="4214784"/>
            <a:ext cx="3255603"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zh-TW" altLang="en-US" sz="1800" dirty="0">
                <a:solidFill>
                  <a:schemeClr val="tx1"/>
                </a:solidFill>
                <a:latin typeface="Heiti SC Medium" pitchFamily="2" charset="-128"/>
                <a:ea typeface="Heiti SC Medium" pitchFamily="2" charset="-128"/>
              </a:rPr>
              <a:t>各類別影片觀看次數成長趨勢</a:t>
            </a:r>
          </a:p>
        </p:txBody>
      </p:sp>
      <p:sp>
        <p:nvSpPr>
          <p:cNvPr id="6" name="文字方塊 5">
            <a:extLst>
              <a:ext uri="{FF2B5EF4-FFF2-40B4-BE49-F238E27FC236}">
                <a16:creationId xmlns:a16="http://schemas.microsoft.com/office/drawing/2014/main" id="{9975B704-AEA5-8144-804C-784ED66F5482}"/>
              </a:ext>
            </a:extLst>
          </p:cNvPr>
          <p:cNvSpPr txBox="1"/>
          <p:nvPr/>
        </p:nvSpPr>
        <p:spPr>
          <a:xfrm>
            <a:off x="8524600" y="4712155"/>
            <a:ext cx="383438" cy="307777"/>
          </a:xfrm>
          <a:prstGeom prst="rect">
            <a:avLst/>
          </a:prstGeom>
          <a:noFill/>
        </p:spPr>
        <p:txBody>
          <a:bodyPr wrap="none" rtlCol="0">
            <a:spAutoFit/>
          </a:bodyPr>
          <a:lstStyle/>
          <a:p>
            <a:r>
              <a:rPr kumimoji="1" lang="en-US" altLang="zh-TW" dirty="0"/>
              <a:t>14</a:t>
            </a:r>
            <a:endParaRPr kumimoji="1" lang="zh-TW" altLang="en-US" dirty="0"/>
          </a:p>
        </p:txBody>
      </p:sp>
      <p:pic>
        <p:nvPicPr>
          <p:cNvPr id="3" name="圖片 2">
            <a:extLst>
              <a:ext uri="{FF2B5EF4-FFF2-40B4-BE49-F238E27FC236}">
                <a16:creationId xmlns:a16="http://schemas.microsoft.com/office/drawing/2014/main" id="{0C490E99-91B0-8B44-856A-4071DEB79578}"/>
              </a:ext>
            </a:extLst>
          </p:cNvPr>
          <p:cNvPicPr>
            <a:picLocks noChangeAspect="1"/>
          </p:cNvPicPr>
          <p:nvPr/>
        </p:nvPicPr>
        <p:blipFill>
          <a:blip r:embed="rId3"/>
          <a:stretch>
            <a:fillRect/>
          </a:stretch>
        </p:blipFill>
        <p:spPr>
          <a:xfrm>
            <a:off x="469875" y="1231900"/>
            <a:ext cx="4102100" cy="2679700"/>
          </a:xfrm>
          <a:prstGeom prst="rect">
            <a:avLst/>
          </a:prstGeom>
        </p:spPr>
      </p:pic>
      <p:pic>
        <p:nvPicPr>
          <p:cNvPr id="8" name="圖片 7">
            <a:extLst>
              <a:ext uri="{FF2B5EF4-FFF2-40B4-BE49-F238E27FC236}">
                <a16:creationId xmlns:a16="http://schemas.microsoft.com/office/drawing/2014/main" id="{6A5C5874-345E-4343-99A2-F6540F3F9BCD}"/>
              </a:ext>
            </a:extLst>
          </p:cNvPr>
          <p:cNvPicPr>
            <a:picLocks noChangeAspect="1"/>
          </p:cNvPicPr>
          <p:nvPr/>
        </p:nvPicPr>
        <p:blipFill>
          <a:blip r:embed="rId4"/>
          <a:stretch>
            <a:fillRect/>
          </a:stretch>
        </p:blipFill>
        <p:spPr>
          <a:xfrm>
            <a:off x="4598307" y="1231900"/>
            <a:ext cx="4102100" cy="2679700"/>
          </a:xfrm>
          <a:prstGeom prst="rect">
            <a:avLst/>
          </a:prstGeom>
        </p:spPr>
      </p:pic>
      <p:sp>
        <p:nvSpPr>
          <p:cNvPr id="2" name="橢圓 1">
            <a:extLst>
              <a:ext uri="{FF2B5EF4-FFF2-40B4-BE49-F238E27FC236}">
                <a16:creationId xmlns:a16="http://schemas.microsoft.com/office/drawing/2014/main" id="{AE3285C0-B0F7-6F41-ACF5-56A91BEBB20C}"/>
              </a:ext>
            </a:extLst>
          </p:cNvPr>
          <p:cNvSpPr/>
          <p:nvPr/>
        </p:nvSpPr>
        <p:spPr>
          <a:xfrm>
            <a:off x="7028329" y="1398494"/>
            <a:ext cx="385483" cy="1452282"/>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897823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4" name="Google Shape;1154;p53"/>
          <p:cNvSpPr txBox="1">
            <a:spLocks noGrp="1"/>
          </p:cNvSpPr>
          <p:nvPr>
            <p:ph type="title"/>
          </p:nvPr>
        </p:nvSpPr>
        <p:spPr>
          <a:xfrm>
            <a:off x="713225" y="356016"/>
            <a:ext cx="7717500" cy="572700"/>
          </a:xfrm>
          <a:prstGeom prst="rect">
            <a:avLst/>
          </a:prstGeom>
        </p:spPr>
        <p:txBody>
          <a:bodyPr spcFirstLastPara="1" wrap="square" lIns="91425" tIns="91425" rIns="91425" bIns="91425" anchor="t" anchorCtr="0">
            <a:noAutofit/>
          </a:bodyPr>
          <a:lstStyle/>
          <a:p>
            <a:pPr lvl="0"/>
            <a:r>
              <a:rPr lang="en" altLang="zh-TW" dirty="0"/>
              <a:t>Most popular channels</a:t>
            </a:r>
            <a:endParaRPr dirty="0"/>
          </a:p>
        </p:txBody>
      </p:sp>
      <p:pic>
        <p:nvPicPr>
          <p:cNvPr id="11" name="圖片 10">
            <a:extLst>
              <a:ext uri="{FF2B5EF4-FFF2-40B4-BE49-F238E27FC236}">
                <a16:creationId xmlns:a16="http://schemas.microsoft.com/office/drawing/2014/main" id="{3347E9D1-5F3E-0B4C-8457-E6207DE4A53F}"/>
              </a:ext>
            </a:extLst>
          </p:cNvPr>
          <p:cNvPicPr/>
          <p:nvPr/>
        </p:nvPicPr>
        <p:blipFill>
          <a:blip r:embed="rId3">
            <a:extLst>
              <a:ext uri="{28A0092B-C50C-407E-A947-70E740481C1C}">
                <a14:useLocalDpi xmlns:a14="http://schemas.microsoft.com/office/drawing/2010/main" val="0"/>
              </a:ext>
            </a:extLst>
          </a:blip>
          <a:stretch>
            <a:fillRect/>
          </a:stretch>
        </p:blipFill>
        <p:spPr>
          <a:xfrm>
            <a:off x="2251037" y="1104900"/>
            <a:ext cx="4641875" cy="2933700"/>
          </a:xfrm>
          <a:prstGeom prst="rect">
            <a:avLst/>
          </a:prstGeom>
        </p:spPr>
      </p:pic>
      <p:sp>
        <p:nvSpPr>
          <p:cNvPr id="12" name="Google Shape;184;p34">
            <a:extLst>
              <a:ext uri="{FF2B5EF4-FFF2-40B4-BE49-F238E27FC236}">
                <a16:creationId xmlns:a16="http://schemas.microsoft.com/office/drawing/2014/main" id="{2F65CDCE-1326-7F45-9A20-33627760384C}"/>
              </a:ext>
            </a:extLst>
          </p:cNvPr>
          <p:cNvSpPr txBox="1">
            <a:spLocks/>
          </p:cNvSpPr>
          <p:nvPr/>
        </p:nvSpPr>
        <p:spPr>
          <a:xfrm>
            <a:off x="3164066" y="4213168"/>
            <a:ext cx="312061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zh-TW" altLang="en-US" sz="1800" dirty="0">
                <a:solidFill>
                  <a:schemeClr val="tx1"/>
                </a:solidFill>
                <a:latin typeface="Heiti SC Medium" pitchFamily="2" charset="-128"/>
                <a:ea typeface="Heiti SC Medium" pitchFamily="2" charset="-128"/>
              </a:rPr>
              <a:t>前十個最常上熱門的頻道 </a:t>
            </a:r>
          </a:p>
        </p:txBody>
      </p:sp>
      <p:sp>
        <p:nvSpPr>
          <p:cNvPr id="13" name="文字方塊 12">
            <a:extLst>
              <a:ext uri="{FF2B5EF4-FFF2-40B4-BE49-F238E27FC236}">
                <a16:creationId xmlns:a16="http://schemas.microsoft.com/office/drawing/2014/main" id="{52548A1F-F7B3-3A40-B362-CCC7C8A7F151}"/>
              </a:ext>
            </a:extLst>
          </p:cNvPr>
          <p:cNvSpPr txBox="1"/>
          <p:nvPr/>
        </p:nvSpPr>
        <p:spPr>
          <a:xfrm>
            <a:off x="8524600" y="4712155"/>
            <a:ext cx="383438" cy="307777"/>
          </a:xfrm>
          <a:prstGeom prst="rect">
            <a:avLst/>
          </a:prstGeom>
          <a:noFill/>
        </p:spPr>
        <p:txBody>
          <a:bodyPr wrap="none" rtlCol="0">
            <a:spAutoFit/>
          </a:bodyPr>
          <a:lstStyle/>
          <a:p>
            <a:r>
              <a:rPr kumimoji="1" lang="en-US" altLang="zh-TW" dirty="0"/>
              <a:t>15</a:t>
            </a:r>
            <a:endParaRPr kumimoji="1" lang="zh-TW" altLang="en-US" dirty="0"/>
          </a:p>
        </p:txBody>
      </p:sp>
    </p:spTree>
    <p:extLst>
      <p:ext uri="{BB962C8B-B14F-4D97-AF65-F5344CB8AC3E}">
        <p14:creationId xmlns:p14="http://schemas.microsoft.com/office/powerpoint/2010/main" val="1171877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4"/>
          <p:cNvSpPr txBox="1">
            <a:spLocks noGrp="1"/>
          </p:cNvSpPr>
          <p:nvPr>
            <p:ph type="title"/>
          </p:nvPr>
        </p:nvSpPr>
        <p:spPr>
          <a:xfrm>
            <a:off x="713225" y="35207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Highest Video Views </a:t>
            </a:r>
            <a:endParaRPr dirty="0"/>
          </a:p>
        </p:txBody>
      </p:sp>
      <p:pic>
        <p:nvPicPr>
          <p:cNvPr id="6" name="圖片 5">
            <a:extLst>
              <a:ext uri="{FF2B5EF4-FFF2-40B4-BE49-F238E27FC236}">
                <a16:creationId xmlns:a16="http://schemas.microsoft.com/office/drawing/2014/main" id="{19F8D73C-08DE-1847-9C58-021D47444D0B}"/>
              </a:ext>
            </a:extLst>
          </p:cNvPr>
          <p:cNvPicPr/>
          <p:nvPr/>
        </p:nvPicPr>
        <p:blipFill>
          <a:blip r:embed="rId3">
            <a:extLst>
              <a:ext uri="{28A0092B-C50C-407E-A947-70E740481C1C}">
                <a14:useLocalDpi xmlns:a14="http://schemas.microsoft.com/office/drawing/2010/main" val="0"/>
              </a:ext>
            </a:extLst>
          </a:blip>
          <a:stretch>
            <a:fillRect/>
          </a:stretch>
        </p:blipFill>
        <p:spPr>
          <a:xfrm>
            <a:off x="1892972" y="1039091"/>
            <a:ext cx="5358056" cy="3221182"/>
          </a:xfrm>
          <a:prstGeom prst="rect">
            <a:avLst/>
          </a:prstGeom>
        </p:spPr>
      </p:pic>
      <p:sp>
        <p:nvSpPr>
          <p:cNvPr id="11" name="Google Shape;184;p34">
            <a:extLst>
              <a:ext uri="{FF2B5EF4-FFF2-40B4-BE49-F238E27FC236}">
                <a16:creationId xmlns:a16="http://schemas.microsoft.com/office/drawing/2014/main" id="{F3DE51DD-8F4F-404A-B29D-B11F9889BB2C}"/>
              </a:ext>
            </a:extLst>
          </p:cNvPr>
          <p:cNvSpPr txBox="1">
            <a:spLocks noGrp="1"/>
          </p:cNvSpPr>
          <p:nvPr>
            <p:ph type="body" idx="1"/>
          </p:nvPr>
        </p:nvSpPr>
        <p:spPr>
          <a:xfrm>
            <a:off x="2640104" y="4364182"/>
            <a:ext cx="3863741" cy="2909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dirty="0">
                <a:solidFill>
                  <a:schemeClr val="accent1"/>
                </a:solidFill>
                <a:uFill>
                  <a:noFill/>
                </a:uFill>
              </a:rPr>
              <a:t>Music</a:t>
            </a:r>
            <a:r>
              <a:rPr lang="en" sz="1800" dirty="0"/>
              <a:t> </a:t>
            </a:r>
            <a:r>
              <a:rPr lang="en" sz="1800" dirty="0" err="1">
                <a:solidFill>
                  <a:schemeClr val="tx1"/>
                </a:solidFill>
                <a:latin typeface="Heiti SC Medium" pitchFamily="2" charset="-128"/>
                <a:ea typeface="Heiti SC Medium" pitchFamily="2" charset="-128"/>
              </a:rPr>
              <a:t>為擁有最高總觀看次數的種類</a:t>
            </a:r>
            <a:r>
              <a:rPr lang="en" sz="1800" dirty="0">
                <a:solidFill>
                  <a:schemeClr val="tx1"/>
                </a:solidFill>
                <a:latin typeface="Heiti SC Medium" pitchFamily="2" charset="-128"/>
                <a:ea typeface="Heiti SC Medium" pitchFamily="2" charset="-128"/>
              </a:rPr>
              <a:t> </a:t>
            </a:r>
            <a:endParaRPr sz="1800" dirty="0">
              <a:solidFill>
                <a:schemeClr val="tx1"/>
              </a:solidFill>
              <a:latin typeface="Heiti SC Medium" pitchFamily="2" charset="-128"/>
              <a:ea typeface="Heiti SC Medium" pitchFamily="2" charset="-128"/>
            </a:endParaRPr>
          </a:p>
        </p:txBody>
      </p:sp>
      <p:sp>
        <p:nvSpPr>
          <p:cNvPr id="12" name="文字方塊 11">
            <a:extLst>
              <a:ext uri="{FF2B5EF4-FFF2-40B4-BE49-F238E27FC236}">
                <a16:creationId xmlns:a16="http://schemas.microsoft.com/office/drawing/2014/main" id="{72323556-96EC-2049-B9D6-9318B6AC4EE0}"/>
              </a:ext>
            </a:extLst>
          </p:cNvPr>
          <p:cNvSpPr txBox="1"/>
          <p:nvPr/>
        </p:nvSpPr>
        <p:spPr>
          <a:xfrm>
            <a:off x="8430725" y="4751358"/>
            <a:ext cx="383438" cy="307777"/>
          </a:xfrm>
          <a:prstGeom prst="rect">
            <a:avLst/>
          </a:prstGeom>
          <a:noFill/>
        </p:spPr>
        <p:txBody>
          <a:bodyPr wrap="none" rtlCol="0">
            <a:spAutoFit/>
          </a:bodyPr>
          <a:lstStyle/>
          <a:p>
            <a:r>
              <a:rPr kumimoji="1" lang="en-US" altLang="zh-TW" dirty="0"/>
              <a:t>16</a:t>
            </a:r>
            <a:endParaRPr kumimoji="1" lang="zh-TW" altLang="en-US" dirty="0"/>
          </a:p>
        </p:txBody>
      </p:sp>
    </p:spTree>
    <p:extLst>
      <p:ext uri="{BB962C8B-B14F-4D97-AF65-F5344CB8AC3E}">
        <p14:creationId xmlns:p14="http://schemas.microsoft.com/office/powerpoint/2010/main" val="3500783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49"/>
          <p:cNvSpPr txBox="1">
            <a:spLocks noGrp="1"/>
          </p:cNvSpPr>
          <p:nvPr>
            <p:ph type="title"/>
          </p:nvPr>
        </p:nvSpPr>
        <p:spPr>
          <a:xfrm>
            <a:off x="713225" y="352075"/>
            <a:ext cx="7717500" cy="572700"/>
          </a:xfrm>
          <a:prstGeom prst="rect">
            <a:avLst/>
          </a:prstGeom>
        </p:spPr>
        <p:txBody>
          <a:bodyPr spcFirstLastPara="1" wrap="square" lIns="91425" tIns="91425" rIns="91425" bIns="91425" anchor="t" anchorCtr="0">
            <a:noAutofit/>
          </a:bodyPr>
          <a:lstStyle/>
          <a:p>
            <a:pPr lvl="0"/>
            <a:r>
              <a:rPr lang="en" altLang="zh-TW" dirty="0"/>
              <a:t>Highest Audience participation (1/2)</a:t>
            </a:r>
            <a:endParaRPr dirty="0"/>
          </a:p>
        </p:txBody>
      </p:sp>
      <p:pic>
        <p:nvPicPr>
          <p:cNvPr id="19" name="圖片 18">
            <a:extLst>
              <a:ext uri="{FF2B5EF4-FFF2-40B4-BE49-F238E27FC236}">
                <a16:creationId xmlns:a16="http://schemas.microsoft.com/office/drawing/2014/main" id="{8B73850F-51B0-5B4A-A727-CBD00172E14E}"/>
              </a:ext>
            </a:extLst>
          </p:cNvPr>
          <p:cNvPicPr/>
          <p:nvPr/>
        </p:nvPicPr>
        <p:blipFill>
          <a:blip r:embed="rId3">
            <a:extLst>
              <a:ext uri="{28A0092B-C50C-407E-A947-70E740481C1C}">
                <a14:useLocalDpi xmlns:a14="http://schemas.microsoft.com/office/drawing/2010/main" val="0"/>
              </a:ext>
            </a:extLst>
          </a:blip>
          <a:stretch>
            <a:fillRect/>
          </a:stretch>
        </p:blipFill>
        <p:spPr>
          <a:xfrm>
            <a:off x="2295827" y="1143483"/>
            <a:ext cx="4754812" cy="3356497"/>
          </a:xfrm>
          <a:prstGeom prst="rect">
            <a:avLst/>
          </a:prstGeom>
        </p:spPr>
      </p:pic>
      <p:sp>
        <p:nvSpPr>
          <p:cNvPr id="20" name="Google Shape;184;p34">
            <a:extLst>
              <a:ext uri="{FF2B5EF4-FFF2-40B4-BE49-F238E27FC236}">
                <a16:creationId xmlns:a16="http://schemas.microsoft.com/office/drawing/2014/main" id="{22DB8B35-1A1C-7046-BFB4-888CFEAA547E}"/>
              </a:ext>
            </a:extLst>
          </p:cNvPr>
          <p:cNvSpPr txBox="1">
            <a:spLocks/>
          </p:cNvSpPr>
          <p:nvPr/>
        </p:nvSpPr>
        <p:spPr>
          <a:xfrm>
            <a:off x="2093361" y="4500479"/>
            <a:ext cx="5806250" cy="2909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Cairo"/>
              <a:buNone/>
              <a:defRPr sz="1800" b="1" i="0" u="none" strike="noStrike" cap="none">
                <a:solidFill>
                  <a:schemeClr val="accent1"/>
                </a:solidFill>
                <a:latin typeface="Cairo"/>
                <a:ea typeface="Cairo"/>
                <a:cs typeface="Cairo"/>
                <a:sym typeface="Cairo"/>
              </a:defRPr>
            </a:lvl1pPr>
            <a:lvl2pPr marL="914400" marR="0" lvl="1"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2pPr>
            <a:lvl3pPr marL="1371600" marR="0" lvl="2"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3pPr>
            <a:lvl4pPr marL="1828800" marR="0" lvl="3"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4pPr>
            <a:lvl5pPr marL="2286000" marR="0" lvl="4"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5pPr>
            <a:lvl6pPr marL="2743200" marR="0" lvl="5"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6pPr>
            <a:lvl7pPr marL="3200400" marR="0" lvl="6"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7pPr>
            <a:lvl8pPr marL="3657600" marR="0" lvl="7"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8pPr>
            <a:lvl9pPr marL="4114800" marR="0" lvl="8" indent="-317500" algn="ctr" rtl="0">
              <a:lnSpc>
                <a:spcPct val="115000"/>
              </a:lnSpc>
              <a:spcBef>
                <a:spcPts val="1600"/>
              </a:spcBef>
              <a:spcAft>
                <a:spcPts val="1600"/>
              </a:spcAft>
              <a:buClr>
                <a:schemeClr val="dk2"/>
              </a:buClr>
              <a:buSzPts val="1400"/>
              <a:buFont typeface="Cairo"/>
              <a:buNone/>
              <a:defRPr sz="1800" b="0" i="0" u="none" strike="noStrike" cap="none">
                <a:solidFill>
                  <a:schemeClr val="accent1"/>
                </a:solidFill>
                <a:latin typeface="Cairo"/>
                <a:ea typeface="Cairo"/>
                <a:cs typeface="Cairo"/>
                <a:sym typeface="Cairo"/>
              </a:defRPr>
            </a:lvl9pPr>
          </a:lstStyle>
          <a:p>
            <a:pPr marL="0" indent="0" algn="l">
              <a:buClr>
                <a:schemeClr val="dk1"/>
              </a:buClr>
              <a:buSzPts val="1100"/>
            </a:pPr>
            <a:r>
              <a:rPr lang="en" dirty="0">
                <a:uFill>
                  <a:noFill/>
                </a:uFill>
              </a:rPr>
              <a:t>Nonprofits</a:t>
            </a:r>
            <a:r>
              <a:rPr lang="zh-TW" altLang="en-US" dirty="0">
                <a:uFill>
                  <a:noFill/>
                </a:uFill>
              </a:rPr>
              <a:t> </a:t>
            </a:r>
            <a:r>
              <a:rPr lang="en" dirty="0">
                <a:uFill>
                  <a:noFill/>
                </a:uFill>
              </a:rPr>
              <a:t>&amp;</a:t>
            </a:r>
            <a:r>
              <a:rPr lang="zh-TW" altLang="en-US" dirty="0">
                <a:uFill>
                  <a:noFill/>
                </a:uFill>
              </a:rPr>
              <a:t> </a:t>
            </a:r>
            <a:r>
              <a:rPr lang="en" dirty="0">
                <a:uFill>
                  <a:noFill/>
                </a:uFill>
              </a:rPr>
              <a:t>Activism</a:t>
            </a:r>
            <a:r>
              <a:rPr lang="en" dirty="0"/>
              <a:t> </a:t>
            </a:r>
            <a:r>
              <a:rPr lang="zh-TW" altLang="en-US" b="0" dirty="0">
                <a:solidFill>
                  <a:schemeClr val="tx1"/>
                </a:solidFill>
                <a:latin typeface="Heiti SC Medium" pitchFamily="2" charset="-128"/>
                <a:ea typeface="Heiti SC Medium" pitchFamily="2" charset="-128"/>
              </a:rPr>
              <a:t>為擁有最高觀眾參與度的種類 </a:t>
            </a:r>
          </a:p>
        </p:txBody>
      </p:sp>
      <p:sp>
        <p:nvSpPr>
          <p:cNvPr id="25" name="文字方塊 24">
            <a:extLst>
              <a:ext uri="{FF2B5EF4-FFF2-40B4-BE49-F238E27FC236}">
                <a16:creationId xmlns:a16="http://schemas.microsoft.com/office/drawing/2014/main" id="{E45031A2-D939-9A4A-803A-80994720FE75}"/>
              </a:ext>
            </a:extLst>
          </p:cNvPr>
          <p:cNvSpPr txBox="1"/>
          <p:nvPr/>
        </p:nvSpPr>
        <p:spPr>
          <a:xfrm>
            <a:off x="8325503" y="4691384"/>
            <a:ext cx="383438" cy="307777"/>
          </a:xfrm>
          <a:prstGeom prst="rect">
            <a:avLst/>
          </a:prstGeom>
          <a:noFill/>
        </p:spPr>
        <p:txBody>
          <a:bodyPr wrap="none" rtlCol="0">
            <a:spAutoFit/>
          </a:bodyPr>
          <a:lstStyle/>
          <a:p>
            <a:r>
              <a:rPr kumimoji="1" lang="en-US" altLang="zh-TW" dirty="0"/>
              <a:t>17</a:t>
            </a:r>
            <a:endParaRPr kumimoji="1" lang="zh-TW" altLang="en-US" dirty="0"/>
          </a:p>
        </p:txBody>
      </p:sp>
    </p:spTree>
    <p:extLst>
      <p:ext uri="{BB962C8B-B14F-4D97-AF65-F5344CB8AC3E}">
        <p14:creationId xmlns:p14="http://schemas.microsoft.com/office/powerpoint/2010/main" val="967021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pic>
        <p:nvPicPr>
          <p:cNvPr id="3" name="圖片 2">
            <a:extLst>
              <a:ext uri="{FF2B5EF4-FFF2-40B4-BE49-F238E27FC236}">
                <a16:creationId xmlns:a16="http://schemas.microsoft.com/office/drawing/2014/main" id="{B1043A5D-16C4-1541-A02A-2DA82977DC24}"/>
              </a:ext>
            </a:extLst>
          </p:cNvPr>
          <p:cNvPicPr>
            <a:picLocks noChangeAspect="1"/>
          </p:cNvPicPr>
          <p:nvPr/>
        </p:nvPicPr>
        <p:blipFill>
          <a:blip r:embed="rId3"/>
          <a:stretch>
            <a:fillRect/>
          </a:stretch>
        </p:blipFill>
        <p:spPr>
          <a:xfrm>
            <a:off x="2100079" y="1004835"/>
            <a:ext cx="5262048" cy="3437437"/>
          </a:xfrm>
          <a:prstGeom prst="rect">
            <a:avLst/>
          </a:prstGeom>
        </p:spPr>
      </p:pic>
      <p:sp>
        <p:nvSpPr>
          <p:cNvPr id="614" name="Google Shape;614;p44"/>
          <p:cNvSpPr txBox="1">
            <a:spLocks noGrp="1"/>
          </p:cNvSpPr>
          <p:nvPr>
            <p:ph type="title" idx="8"/>
          </p:nvPr>
        </p:nvSpPr>
        <p:spPr>
          <a:xfrm>
            <a:off x="311700" y="356016"/>
            <a:ext cx="8520600" cy="572700"/>
          </a:xfrm>
          <a:prstGeom prst="rect">
            <a:avLst/>
          </a:prstGeom>
        </p:spPr>
        <p:txBody>
          <a:bodyPr spcFirstLastPara="1" wrap="square" lIns="91425" tIns="91425" rIns="91425" bIns="91425" anchor="t" anchorCtr="0">
            <a:noAutofit/>
          </a:bodyPr>
          <a:lstStyle/>
          <a:p>
            <a:pPr lvl="0"/>
            <a:r>
              <a:rPr lang="en" altLang="zh-TW" dirty="0"/>
              <a:t>Highest Audience participation</a:t>
            </a:r>
            <a:r>
              <a:rPr lang="en" dirty="0"/>
              <a:t> (2/2)</a:t>
            </a:r>
            <a:endParaRPr dirty="0"/>
          </a:p>
        </p:txBody>
      </p:sp>
      <p:sp>
        <p:nvSpPr>
          <p:cNvPr id="8" name="文字方塊 7">
            <a:extLst>
              <a:ext uri="{FF2B5EF4-FFF2-40B4-BE49-F238E27FC236}">
                <a16:creationId xmlns:a16="http://schemas.microsoft.com/office/drawing/2014/main" id="{1F4D1B42-5A14-FA45-AF07-073ADCAEA2EA}"/>
              </a:ext>
            </a:extLst>
          </p:cNvPr>
          <p:cNvSpPr txBox="1"/>
          <p:nvPr/>
        </p:nvSpPr>
        <p:spPr>
          <a:xfrm>
            <a:off x="8288699" y="4726261"/>
            <a:ext cx="383438" cy="307777"/>
          </a:xfrm>
          <a:prstGeom prst="rect">
            <a:avLst/>
          </a:prstGeom>
          <a:noFill/>
        </p:spPr>
        <p:txBody>
          <a:bodyPr wrap="none" rtlCol="0">
            <a:spAutoFit/>
          </a:bodyPr>
          <a:lstStyle/>
          <a:p>
            <a:r>
              <a:rPr kumimoji="1" lang="en-US" altLang="zh-TW" dirty="0"/>
              <a:t>18</a:t>
            </a:r>
            <a:endParaRPr kumimoji="1" lang="zh-TW" altLang="en-US" dirty="0"/>
          </a:p>
        </p:txBody>
      </p:sp>
    </p:spTree>
    <p:extLst>
      <p:ext uri="{BB962C8B-B14F-4D97-AF65-F5344CB8AC3E}">
        <p14:creationId xmlns:p14="http://schemas.microsoft.com/office/powerpoint/2010/main" val="2617760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2803650" y="2330144"/>
            <a:ext cx="3536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Research</a:t>
            </a:r>
            <a:br>
              <a:rPr lang="en" sz="5400" dirty="0"/>
            </a:br>
            <a:r>
              <a:rPr lang="en" sz="5400" dirty="0"/>
              <a:t>Background</a:t>
            </a:r>
            <a:endParaRPr sz="5400" dirty="0"/>
          </a:p>
        </p:txBody>
      </p:sp>
      <p:sp>
        <p:nvSpPr>
          <p:cNvPr id="227" name="Google Shape;227;p36"/>
          <p:cNvSpPr txBox="1">
            <a:spLocks noGrp="1"/>
          </p:cNvSpPr>
          <p:nvPr>
            <p:ph type="title" idx="2"/>
          </p:nvPr>
        </p:nvSpPr>
        <p:spPr>
          <a:xfrm>
            <a:off x="3981750" y="1137150"/>
            <a:ext cx="1180500" cy="101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4" name="文字方塊 3">
            <a:extLst>
              <a:ext uri="{FF2B5EF4-FFF2-40B4-BE49-F238E27FC236}">
                <a16:creationId xmlns:a16="http://schemas.microsoft.com/office/drawing/2014/main" id="{23167ADF-81CD-AE45-9E1B-A7162E5AC2B8}"/>
              </a:ext>
            </a:extLst>
          </p:cNvPr>
          <p:cNvSpPr txBox="1"/>
          <p:nvPr/>
        </p:nvSpPr>
        <p:spPr>
          <a:xfrm>
            <a:off x="8194468" y="4724512"/>
            <a:ext cx="284052" cy="307777"/>
          </a:xfrm>
          <a:prstGeom prst="rect">
            <a:avLst/>
          </a:prstGeom>
          <a:noFill/>
        </p:spPr>
        <p:txBody>
          <a:bodyPr wrap="none" rtlCol="0">
            <a:spAutoFit/>
          </a:bodyPr>
          <a:lstStyle/>
          <a:p>
            <a:r>
              <a:rPr kumimoji="1" lang="en-US" altLang="zh-TW" dirty="0"/>
              <a:t>1</a:t>
            </a:r>
            <a:endParaRPr kumimoji="1" lang="zh-TW" altLang="en-US" dirty="0"/>
          </a:p>
        </p:txBody>
      </p:sp>
    </p:spTree>
    <p:extLst>
      <p:ext uri="{BB962C8B-B14F-4D97-AF65-F5344CB8AC3E}">
        <p14:creationId xmlns:p14="http://schemas.microsoft.com/office/powerpoint/2010/main" val="2659878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1" name="Google Shape;451;p42"/>
          <p:cNvSpPr txBox="1">
            <a:spLocks noGrp="1"/>
          </p:cNvSpPr>
          <p:nvPr>
            <p:ph type="title"/>
          </p:nvPr>
        </p:nvSpPr>
        <p:spPr>
          <a:xfrm>
            <a:off x="713225" y="356016"/>
            <a:ext cx="7717500" cy="572700"/>
          </a:xfrm>
          <a:prstGeom prst="rect">
            <a:avLst/>
          </a:prstGeom>
        </p:spPr>
        <p:txBody>
          <a:bodyPr spcFirstLastPara="1" wrap="square" lIns="91425" tIns="91425" rIns="91425" bIns="91425" anchor="t" anchorCtr="0">
            <a:noAutofit/>
          </a:bodyPr>
          <a:lstStyle/>
          <a:p>
            <a:pPr lvl="0"/>
            <a:r>
              <a:rPr lang="en" altLang="zh-TW" dirty="0"/>
              <a:t>Correlation analysis-Likes</a:t>
            </a:r>
            <a:endParaRPr dirty="0"/>
          </a:p>
        </p:txBody>
      </p:sp>
      <p:sp>
        <p:nvSpPr>
          <p:cNvPr id="5" name="Google Shape;184;p34">
            <a:extLst>
              <a:ext uri="{FF2B5EF4-FFF2-40B4-BE49-F238E27FC236}">
                <a16:creationId xmlns:a16="http://schemas.microsoft.com/office/drawing/2014/main" id="{D94248AC-BF5A-364C-9065-192A89C2C05D}"/>
              </a:ext>
            </a:extLst>
          </p:cNvPr>
          <p:cNvSpPr txBox="1">
            <a:spLocks/>
          </p:cNvSpPr>
          <p:nvPr/>
        </p:nvSpPr>
        <p:spPr>
          <a:xfrm>
            <a:off x="2956682" y="4475571"/>
            <a:ext cx="4026839" cy="307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Cairo"/>
              <a:buNone/>
              <a:defRPr sz="1800" b="1" i="0" u="none" strike="noStrike" cap="none">
                <a:solidFill>
                  <a:schemeClr val="accent1"/>
                </a:solidFill>
                <a:latin typeface="Cairo"/>
                <a:ea typeface="Cairo"/>
                <a:cs typeface="Cairo"/>
                <a:sym typeface="Cairo"/>
              </a:defRPr>
            </a:lvl1pPr>
            <a:lvl2pPr marL="914400" marR="0" lvl="1"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2pPr>
            <a:lvl3pPr marL="1371600" marR="0" lvl="2"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3pPr>
            <a:lvl4pPr marL="1828800" marR="0" lvl="3"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4pPr>
            <a:lvl5pPr marL="2286000" marR="0" lvl="4"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5pPr>
            <a:lvl6pPr marL="2743200" marR="0" lvl="5"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6pPr>
            <a:lvl7pPr marL="3200400" marR="0" lvl="6"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7pPr>
            <a:lvl8pPr marL="3657600" marR="0" lvl="7"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8pPr>
            <a:lvl9pPr marL="4114800" marR="0" lvl="8" indent="-317500" algn="ctr" rtl="0">
              <a:lnSpc>
                <a:spcPct val="115000"/>
              </a:lnSpc>
              <a:spcBef>
                <a:spcPts val="1600"/>
              </a:spcBef>
              <a:spcAft>
                <a:spcPts val="1600"/>
              </a:spcAft>
              <a:buClr>
                <a:schemeClr val="dk2"/>
              </a:buClr>
              <a:buSzPts val="1400"/>
              <a:buFont typeface="Cairo"/>
              <a:buNone/>
              <a:defRPr sz="1800" b="0" i="0" u="none" strike="noStrike" cap="none">
                <a:solidFill>
                  <a:schemeClr val="accent1"/>
                </a:solidFill>
                <a:latin typeface="Cairo"/>
                <a:ea typeface="Cairo"/>
                <a:cs typeface="Cairo"/>
                <a:sym typeface="Cairo"/>
              </a:defRPr>
            </a:lvl9pPr>
          </a:lstStyle>
          <a:p>
            <a:pPr marL="0" indent="0" algn="l">
              <a:buClr>
                <a:schemeClr val="dk1"/>
              </a:buClr>
              <a:buSzPts val="1100"/>
            </a:pPr>
            <a:r>
              <a:rPr lang="en" sz="1400" dirty="0">
                <a:uFill>
                  <a:noFill/>
                </a:uFill>
              </a:rPr>
              <a:t>Likes</a:t>
            </a:r>
            <a:r>
              <a:rPr lang="en-US" altLang="zh-TW" sz="1400" b="0" dirty="0">
                <a:solidFill>
                  <a:schemeClr val="tx1"/>
                </a:solidFill>
                <a:latin typeface="Heiti SC Medium" pitchFamily="2" charset="-128"/>
                <a:ea typeface="Heiti SC Medium" pitchFamily="2" charset="-128"/>
              </a:rPr>
              <a:t> </a:t>
            </a:r>
            <a:r>
              <a:rPr lang="en-US" altLang="zh-TW" sz="1400" b="0" dirty="0" err="1">
                <a:solidFill>
                  <a:schemeClr val="tx1"/>
                </a:solidFill>
                <a:latin typeface="Heiti SC Medium" pitchFamily="2" charset="-128"/>
                <a:ea typeface="Heiti SC Medium" pitchFamily="2" charset="-128"/>
              </a:rPr>
              <a:t>和</a:t>
            </a:r>
            <a:r>
              <a:rPr lang="en-US" altLang="zh-TW" sz="1400" b="0" dirty="0">
                <a:solidFill>
                  <a:schemeClr val="tx1"/>
                </a:solidFill>
                <a:latin typeface="Heiti SC Medium" pitchFamily="2" charset="-128"/>
                <a:ea typeface="Heiti SC Medium" pitchFamily="2" charset="-128"/>
              </a:rPr>
              <a:t> </a:t>
            </a:r>
            <a:r>
              <a:rPr lang="en" sz="1400" dirty="0">
                <a:uFill>
                  <a:noFill/>
                </a:uFill>
              </a:rPr>
              <a:t>Views 、Comment count</a:t>
            </a:r>
            <a:r>
              <a:rPr lang="en" sz="1400" dirty="0"/>
              <a:t> </a:t>
            </a:r>
            <a:r>
              <a:rPr lang="en-US" sz="1400" b="0" dirty="0" err="1">
                <a:solidFill>
                  <a:schemeClr val="tx1"/>
                </a:solidFill>
                <a:latin typeface="Heiti SC Medium" pitchFamily="2" charset="-128"/>
                <a:ea typeface="Heiti SC Medium" pitchFamily="2" charset="-128"/>
              </a:rPr>
              <a:t>有顯著正相關</a:t>
            </a:r>
            <a:r>
              <a:rPr lang="zh-TW" altLang="en-US" sz="1400" b="0" dirty="0">
                <a:solidFill>
                  <a:schemeClr val="tx1"/>
                </a:solidFill>
                <a:latin typeface="Heiti SC Medium" pitchFamily="2" charset="-128"/>
                <a:ea typeface="Heiti SC Medium" pitchFamily="2" charset="-128"/>
              </a:rPr>
              <a:t> </a:t>
            </a:r>
          </a:p>
        </p:txBody>
      </p:sp>
      <p:sp>
        <p:nvSpPr>
          <p:cNvPr id="10" name="文字方塊 9">
            <a:extLst>
              <a:ext uri="{FF2B5EF4-FFF2-40B4-BE49-F238E27FC236}">
                <a16:creationId xmlns:a16="http://schemas.microsoft.com/office/drawing/2014/main" id="{0F0D090A-08EE-8444-B167-D0442E95F9FD}"/>
              </a:ext>
            </a:extLst>
          </p:cNvPr>
          <p:cNvSpPr txBox="1"/>
          <p:nvPr/>
        </p:nvSpPr>
        <p:spPr>
          <a:xfrm>
            <a:off x="8288699" y="4726261"/>
            <a:ext cx="383438" cy="307777"/>
          </a:xfrm>
          <a:prstGeom prst="rect">
            <a:avLst/>
          </a:prstGeom>
          <a:noFill/>
        </p:spPr>
        <p:txBody>
          <a:bodyPr wrap="none" rtlCol="0">
            <a:spAutoFit/>
          </a:bodyPr>
          <a:lstStyle/>
          <a:p>
            <a:r>
              <a:rPr kumimoji="1" lang="en-US" altLang="zh-TW" dirty="0"/>
              <a:t>19</a:t>
            </a:r>
            <a:endParaRPr kumimoji="1" lang="zh-TW" altLang="en-US" dirty="0"/>
          </a:p>
        </p:txBody>
      </p:sp>
      <p:pic>
        <p:nvPicPr>
          <p:cNvPr id="3" name="圖片 2" descr="一張含有 文字 的圖片&#10;&#10;自動產生的描述">
            <a:extLst>
              <a:ext uri="{FF2B5EF4-FFF2-40B4-BE49-F238E27FC236}">
                <a16:creationId xmlns:a16="http://schemas.microsoft.com/office/drawing/2014/main" id="{EEA7EDE5-5E92-EB4C-B514-3F9E64577A78}"/>
              </a:ext>
            </a:extLst>
          </p:cNvPr>
          <p:cNvPicPr>
            <a:picLocks noChangeAspect="1"/>
          </p:cNvPicPr>
          <p:nvPr/>
        </p:nvPicPr>
        <p:blipFill>
          <a:blip r:embed="rId3"/>
          <a:stretch>
            <a:fillRect/>
          </a:stretch>
        </p:blipFill>
        <p:spPr>
          <a:xfrm>
            <a:off x="841663" y="2958684"/>
            <a:ext cx="3173399" cy="1067686"/>
          </a:xfrm>
          <a:prstGeom prst="rect">
            <a:avLst/>
          </a:prstGeom>
        </p:spPr>
      </p:pic>
      <p:pic>
        <p:nvPicPr>
          <p:cNvPr id="6" name="圖片 5" descr="一張含有 文字 的圖片&#10;&#10;自動產生的描述">
            <a:extLst>
              <a:ext uri="{FF2B5EF4-FFF2-40B4-BE49-F238E27FC236}">
                <a16:creationId xmlns:a16="http://schemas.microsoft.com/office/drawing/2014/main" id="{73F54194-01D6-3545-89CC-5BA73D737DC3}"/>
              </a:ext>
            </a:extLst>
          </p:cNvPr>
          <p:cNvPicPr>
            <a:picLocks noChangeAspect="1"/>
          </p:cNvPicPr>
          <p:nvPr/>
        </p:nvPicPr>
        <p:blipFill>
          <a:blip r:embed="rId4"/>
          <a:stretch>
            <a:fillRect/>
          </a:stretch>
        </p:blipFill>
        <p:spPr>
          <a:xfrm>
            <a:off x="4964033" y="2878383"/>
            <a:ext cx="3324666" cy="1069200"/>
          </a:xfrm>
          <a:prstGeom prst="rect">
            <a:avLst/>
          </a:prstGeom>
        </p:spPr>
      </p:pic>
      <p:sp>
        <p:nvSpPr>
          <p:cNvPr id="11" name="Google Shape;184;p34">
            <a:extLst>
              <a:ext uri="{FF2B5EF4-FFF2-40B4-BE49-F238E27FC236}">
                <a16:creationId xmlns:a16="http://schemas.microsoft.com/office/drawing/2014/main" id="{BC5BD6F2-33CE-0241-B7DA-A4378BB75BE5}"/>
              </a:ext>
            </a:extLst>
          </p:cNvPr>
          <p:cNvSpPr txBox="1">
            <a:spLocks/>
          </p:cNvSpPr>
          <p:nvPr/>
        </p:nvSpPr>
        <p:spPr>
          <a:xfrm>
            <a:off x="3086875" y="4126954"/>
            <a:ext cx="4026839" cy="307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Cairo"/>
              <a:buNone/>
              <a:defRPr sz="1800" b="1" i="0" u="none" strike="noStrike" cap="none">
                <a:solidFill>
                  <a:schemeClr val="accent1"/>
                </a:solidFill>
                <a:latin typeface="Cairo"/>
                <a:ea typeface="Cairo"/>
                <a:cs typeface="Cairo"/>
                <a:sym typeface="Cairo"/>
              </a:defRPr>
            </a:lvl1pPr>
            <a:lvl2pPr marL="914400" marR="0" lvl="1"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2pPr>
            <a:lvl3pPr marL="1371600" marR="0" lvl="2"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3pPr>
            <a:lvl4pPr marL="1828800" marR="0" lvl="3"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4pPr>
            <a:lvl5pPr marL="2286000" marR="0" lvl="4"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5pPr>
            <a:lvl6pPr marL="2743200" marR="0" lvl="5"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6pPr>
            <a:lvl7pPr marL="3200400" marR="0" lvl="6"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7pPr>
            <a:lvl8pPr marL="3657600" marR="0" lvl="7"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8pPr>
            <a:lvl9pPr marL="4114800" marR="0" lvl="8" indent="-317500" algn="ctr" rtl="0">
              <a:lnSpc>
                <a:spcPct val="115000"/>
              </a:lnSpc>
              <a:spcBef>
                <a:spcPts val="1600"/>
              </a:spcBef>
              <a:spcAft>
                <a:spcPts val="1600"/>
              </a:spcAft>
              <a:buClr>
                <a:schemeClr val="dk2"/>
              </a:buClr>
              <a:buSzPts val="1400"/>
              <a:buFont typeface="Cairo"/>
              <a:buNone/>
              <a:defRPr sz="1800" b="0" i="0" u="none" strike="noStrike" cap="none">
                <a:solidFill>
                  <a:schemeClr val="accent1"/>
                </a:solidFill>
                <a:latin typeface="Cairo"/>
                <a:ea typeface="Cairo"/>
                <a:cs typeface="Cairo"/>
                <a:sym typeface="Cairo"/>
              </a:defRPr>
            </a:lvl9pPr>
          </a:lstStyle>
          <a:p>
            <a:pPr marL="0" indent="0" algn="l">
              <a:buClr>
                <a:schemeClr val="dk1"/>
              </a:buClr>
              <a:buSzPts val="1100"/>
            </a:pPr>
            <a:r>
              <a:rPr lang="en-US" sz="1400" b="0" dirty="0">
                <a:solidFill>
                  <a:schemeClr val="tx1"/>
                </a:solidFill>
                <a:latin typeface="Heiti SC Medium" pitchFamily="2" charset="-128"/>
                <a:ea typeface="Heiti SC Medium" pitchFamily="2" charset="-128"/>
              </a:rPr>
              <a:t>P-value&lt;0.05且cor&gt;0.8 </a:t>
            </a:r>
            <a:r>
              <a:rPr lang="en-US" sz="1400" b="0" dirty="0" err="1">
                <a:solidFill>
                  <a:schemeClr val="tx1"/>
                </a:solidFill>
                <a:latin typeface="Heiti SC Medium" pitchFamily="2" charset="-128"/>
                <a:ea typeface="Heiti SC Medium" pitchFamily="2" charset="-128"/>
              </a:rPr>
              <a:t>兩著有高度正相關</a:t>
            </a:r>
            <a:r>
              <a:rPr lang="zh-TW" altLang="en-US" sz="1400" b="0" dirty="0">
                <a:solidFill>
                  <a:schemeClr val="tx1"/>
                </a:solidFill>
                <a:latin typeface="Heiti SC Medium" pitchFamily="2" charset="-128"/>
                <a:ea typeface="Heiti SC Medium" pitchFamily="2" charset="-128"/>
              </a:rPr>
              <a:t> </a:t>
            </a:r>
          </a:p>
        </p:txBody>
      </p:sp>
      <p:pic>
        <p:nvPicPr>
          <p:cNvPr id="4" name="圖片 3">
            <a:extLst>
              <a:ext uri="{FF2B5EF4-FFF2-40B4-BE49-F238E27FC236}">
                <a16:creationId xmlns:a16="http://schemas.microsoft.com/office/drawing/2014/main" id="{0E5228E7-8D82-4D73-A6A0-6B1D9C1B3129}"/>
              </a:ext>
            </a:extLst>
          </p:cNvPr>
          <p:cNvPicPr>
            <a:picLocks noChangeAspect="1"/>
          </p:cNvPicPr>
          <p:nvPr/>
        </p:nvPicPr>
        <p:blipFill>
          <a:blip r:embed="rId5"/>
          <a:stretch>
            <a:fillRect/>
          </a:stretch>
        </p:blipFill>
        <p:spPr>
          <a:xfrm>
            <a:off x="4919155" y="998477"/>
            <a:ext cx="2715331" cy="1859486"/>
          </a:xfrm>
          <a:prstGeom prst="rect">
            <a:avLst/>
          </a:prstGeom>
        </p:spPr>
      </p:pic>
      <p:pic>
        <p:nvPicPr>
          <p:cNvPr id="16" name="圖片 15">
            <a:extLst>
              <a:ext uri="{FF2B5EF4-FFF2-40B4-BE49-F238E27FC236}">
                <a16:creationId xmlns:a16="http://schemas.microsoft.com/office/drawing/2014/main" id="{48612718-8249-4C83-B3BE-BD8318BD5B76}"/>
              </a:ext>
            </a:extLst>
          </p:cNvPr>
          <p:cNvPicPr>
            <a:picLocks noChangeAspect="1"/>
          </p:cNvPicPr>
          <p:nvPr/>
        </p:nvPicPr>
        <p:blipFill>
          <a:blip r:embed="rId6"/>
          <a:stretch>
            <a:fillRect/>
          </a:stretch>
        </p:blipFill>
        <p:spPr>
          <a:xfrm>
            <a:off x="821349" y="990308"/>
            <a:ext cx="2799970" cy="1898464"/>
          </a:xfrm>
          <a:prstGeom prst="rect">
            <a:avLst/>
          </a:prstGeom>
        </p:spPr>
      </p:pic>
    </p:spTree>
    <p:extLst>
      <p:ext uri="{BB962C8B-B14F-4D97-AF65-F5344CB8AC3E}">
        <p14:creationId xmlns:p14="http://schemas.microsoft.com/office/powerpoint/2010/main" val="8820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1" name="Google Shape;451;p42"/>
          <p:cNvSpPr txBox="1">
            <a:spLocks noGrp="1"/>
          </p:cNvSpPr>
          <p:nvPr>
            <p:ph type="title"/>
          </p:nvPr>
        </p:nvSpPr>
        <p:spPr>
          <a:xfrm>
            <a:off x="713225" y="356016"/>
            <a:ext cx="7717500" cy="572700"/>
          </a:xfrm>
          <a:prstGeom prst="rect">
            <a:avLst/>
          </a:prstGeom>
        </p:spPr>
        <p:txBody>
          <a:bodyPr spcFirstLastPara="1" wrap="square" lIns="91425" tIns="91425" rIns="91425" bIns="91425" anchor="t" anchorCtr="0">
            <a:noAutofit/>
          </a:bodyPr>
          <a:lstStyle/>
          <a:p>
            <a:pPr lvl="0"/>
            <a:r>
              <a:rPr lang="en" altLang="zh-TW" dirty="0"/>
              <a:t>Correlation analysis-Dislikes</a:t>
            </a:r>
            <a:endParaRPr dirty="0"/>
          </a:p>
        </p:txBody>
      </p:sp>
      <p:sp>
        <p:nvSpPr>
          <p:cNvPr id="6" name="Google Shape;184;p34">
            <a:extLst>
              <a:ext uri="{FF2B5EF4-FFF2-40B4-BE49-F238E27FC236}">
                <a16:creationId xmlns:a16="http://schemas.microsoft.com/office/drawing/2014/main" id="{7A4587D3-5B28-E34B-A634-D23B4012666D}"/>
              </a:ext>
            </a:extLst>
          </p:cNvPr>
          <p:cNvSpPr txBox="1">
            <a:spLocks/>
          </p:cNvSpPr>
          <p:nvPr/>
        </p:nvSpPr>
        <p:spPr>
          <a:xfrm>
            <a:off x="3179114" y="4642011"/>
            <a:ext cx="3522831" cy="2909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Cairo"/>
              <a:buNone/>
              <a:defRPr sz="1800" b="1" i="0" u="none" strike="noStrike" cap="none">
                <a:solidFill>
                  <a:schemeClr val="accent1"/>
                </a:solidFill>
                <a:latin typeface="Cairo"/>
                <a:ea typeface="Cairo"/>
                <a:cs typeface="Cairo"/>
                <a:sym typeface="Cairo"/>
              </a:defRPr>
            </a:lvl1pPr>
            <a:lvl2pPr marL="914400" marR="0" lvl="1"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2pPr>
            <a:lvl3pPr marL="1371600" marR="0" lvl="2"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3pPr>
            <a:lvl4pPr marL="1828800" marR="0" lvl="3"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4pPr>
            <a:lvl5pPr marL="2286000" marR="0" lvl="4"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5pPr>
            <a:lvl6pPr marL="2743200" marR="0" lvl="5"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6pPr>
            <a:lvl7pPr marL="3200400" marR="0" lvl="6"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7pPr>
            <a:lvl8pPr marL="3657600" marR="0" lvl="7"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8pPr>
            <a:lvl9pPr marL="4114800" marR="0" lvl="8" indent="-317500" algn="ctr" rtl="0">
              <a:lnSpc>
                <a:spcPct val="115000"/>
              </a:lnSpc>
              <a:spcBef>
                <a:spcPts val="1600"/>
              </a:spcBef>
              <a:spcAft>
                <a:spcPts val="1600"/>
              </a:spcAft>
              <a:buClr>
                <a:schemeClr val="dk2"/>
              </a:buClr>
              <a:buSzPts val="1400"/>
              <a:buFont typeface="Cairo"/>
              <a:buNone/>
              <a:defRPr sz="1800" b="0" i="0" u="none" strike="noStrike" cap="none">
                <a:solidFill>
                  <a:schemeClr val="accent1"/>
                </a:solidFill>
                <a:latin typeface="Cairo"/>
                <a:ea typeface="Cairo"/>
                <a:cs typeface="Cairo"/>
                <a:sym typeface="Cairo"/>
              </a:defRPr>
            </a:lvl9pPr>
          </a:lstStyle>
          <a:p>
            <a:pPr marL="0" indent="0" algn="l">
              <a:buClr>
                <a:schemeClr val="dk1"/>
              </a:buClr>
              <a:buSzPts val="1100"/>
            </a:pPr>
            <a:r>
              <a:rPr lang="en" sz="1400" dirty="0">
                <a:uFill>
                  <a:noFill/>
                </a:uFill>
              </a:rPr>
              <a:t>Dislikes</a:t>
            </a:r>
            <a:r>
              <a:rPr lang="en-US" altLang="zh-TW" sz="1400" b="0" dirty="0">
                <a:solidFill>
                  <a:schemeClr val="tx1"/>
                </a:solidFill>
                <a:latin typeface="Heiti SC Medium" pitchFamily="2" charset="-128"/>
                <a:ea typeface="Heiti SC Medium" pitchFamily="2" charset="-128"/>
              </a:rPr>
              <a:t> </a:t>
            </a:r>
            <a:r>
              <a:rPr lang="en-US" altLang="zh-TW" sz="1400" b="0" dirty="0" err="1">
                <a:solidFill>
                  <a:schemeClr val="tx1"/>
                </a:solidFill>
                <a:latin typeface="Heiti SC Medium" pitchFamily="2" charset="-128"/>
                <a:ea typeface="Heiti SC Medium" pitchFamily="2" charset="-128"/>
              </a:rPr>
              <a:t>和</a:t>
            </a:r>
            <a:r>
              <a:rPr lang="en-US" altLang="zh-TW" sz="1400" b="0" dirty="0">
                <a:solidFill>
                  <a:schemeClr val="tx1"/>
                </a:solidFill>
                <a:latin typeface="Heiti SC Medium" pitchFamily="2" charset="-128"/>
                <a:ea typeface="Heiti SC Medium" pitchFamily="2" charset="-128"/>
              </a:rPr>
              <a:t> </a:t>
            </a:r>
            <a:r>
              <a:rPr lang="en" sz="1400" dirty="0">
                <a:uFill>
                  <a:noFill/>
                </a:uFill>
              </a:rPr>
              <a:t>Comment count</a:t>
            </a:r>
            <a:r>
              <a:rPr lang="en" sz="1400" dirty="0"/>
              <a:t> </a:t>
            </a:r>
            <a:r>
              <a:rPr lang="en-US" sz="1400" b="0" dirty="0" err="1">
                <a:solidFill>
                  <a:schemeClr val="tx1"/>
                </a:solidFill>
                <a:latin typeface="Heiti SC Medium" pitchFamily="2" charset="-128"/>
                <a:ea typeface="Heiti SC Medium" pitchFamily="2" charset="-128"/>
              </a:rPr>
              <a:t>有顯著正相關</a:t>
            </a:r>
            <a:r>
              <a:rPr lang="zh-TW" altLang="en-US" sz="1400" b="0" dirty="0">
                <a:solidFill>
                  <a:schemeClr val="tx1"/>
                </a:solidFill>
                <a:latin typeface="Heiti SC Medium" pitchFamily="2" charset="-128"/>
                <a:ea typeface="Heiti SC Medium" pitchFamily="2" charset="-128"/>
              </a:rPr>
              <a:t> </a:t>
            </a:r>
          </a:p>
        </p:txBody>
      </p:sp>
      <p:sp>
        <p:nvSpPr>
          <p:cNvPr id="11" name="文字方塊 10">
            <a:extLst>
              <a:ext uri="{FF2B5EF4-FFF2-40B4-BE49-F238E27FC236}">
                <a16:creationId xmlns:a16="http://schemas.microsoft.com/office/drawing/2014/main" id="{7F1E090F-A3D4-C644-A33C-B96C5449B378}"/>
              </a:ext>
            </a:extLst>
          </p:cNvPr>
          <p:cNvSpPr txBox="1"/>
          <p:nvPr/>
        </p:nvSpPr>
        <p:spPr>
          <a:xfrm>
            <a:off x="8288699" y="4726261"/>
            <a:ext cx="383438" cy="307777"/>
          </a:xfrm>
          <a:prstGeom prst="rect">
            <a:avLst/>
          </a:prstGeom>
          <a:noFill/>
        </p:spPr>
        <p:txBody>
          <a:bodyPr wrap="none" rtlCol="0">
            <a:spAutoFit/>
          </a:bodyPr>
          <a:lstStyle/>
          <a:p>
            <a:r>
              <a:rPr kumimoji="1" lang="en-US" altLang="zh-TW" dirty="0"/>
              <a:t>20</a:t>
            </a:r>
            <a:endParaRPr kumimoji="1" lang="zh-TW" altLang="en-US" dirty="0"/>
          </a:p>
        </p:txBody>
      </p:sp>
      <p:pic>
        <p:nvPicPr>
          <p:cNvPr id="3" name="圖片 2" descr="一張含有 文字 的圖片&#10;&#10;自動產生的描述">
            <a:extLst>
              <a:ext uri="{FF2B5EF4-FFF2-40B4-BE49-F238E27FC236}">
                <a16:creationId xmlns:a16="http://schemas.microsoft.com/office/drawing/2014/main" id="{E131EB1F-DDD9-7948-97BA-2151C1038A5B}"/>
              </a:ext>
            </a:extLst>
          </p:cNvPr>
          <p:cNvPicPr>
            <a:picLocks noChangeAspect="1"/>
          </p:cNvPicPr>
          <p:nvPr/>
        </p:nvPicPr>
        <p:blipFill>
          <a:blip r:embed="rId3"/>
          <a:stretch>
            <a:fillRect/>
          </a:stretch>
        </p:blipFill>
        <p:spPr>
          <a:xfrm>
            <a:off x="4651359" y="2039886"/>
            <a:ext cx="3779366" cy="1242045"/>
          </a:xfrm>
          <a:prstGeom prst="rect">
            <a:avLst/>
          </a:prstGeom>
        </p:spPr>
      </p:pic>
      <p:sp>
        <p:nvSpPr>
          <p:cNvPr id="8" name="Google Shape;184;p34">
            <a:extLst>
              <a:ext uri="{FF2B5EF4-FFF2-40B4-BE49-F238E27FC236}">
                <a16:creationId xmlns:a16="http://schemas.microsoft.com/office/drawing/2014/main" id="{E0EE0075-8973-C845-B90E-1D29EF2C3DAD}"/>
              </a:ext>
            </a:extLst>
          </p:cNvPr>
          <p:cNvSpPr txBox="1">
            <a:spLocks/>
          </p:cNvSpPr>
          <p:nvPr/>
        </p:nvSpPr>
        <p:spPr>
          <a:xfrm>
            <a:off x="3148634" y="4239212"/>
            <a:ext cx="4026839" cy="3077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Cairo"/>
              <a:buNone/>
              <a:defRPr sz="1800" b="1" i="0" u="none" strike="noStrike" cap="none">
                <a:solidFill>
                  <a:schemeClr val="accent1"/>
                </a:solidFill>
                <a:latin typeface="Cairo"/>
                <a:ea typeface="Cairo"/>
                <a:cs typeface="Cairo"/>
                <a:sym typeface="Cairo"/>
              </a:defRPr>
            </a:lvl1pPr>
            <a:lvl2pPr marL="914400" marR="0" lvl="1"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2pPr>
            <a:lvl3pPr marL="1371600" marR="0" lvl="2"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3pPr>
            <a:lvl4pPr marL="1828800" marR="0" lvl="3"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4pPr>
            <a:lvl5pPr marL="2286000" marR="0" lvl="4"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5pPr>
            <a:lvl6pPr marL="2743200" marR="0" lvl="5"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6pPr>
            <a:lvl7pPr marL="3200400" marR="0" lvl="6"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7pPr>
            <a:lvl8pPr marL="3657600" marR="0" lvl="7"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8pPr>
            <a:lvl9pPr marL="4114800" marR="0" lvl="8" indent="-317500" algn="ctr" rtl="0">
              <a:lnSpc>
                <a:spcPct val="115000"/>
              </a:lnSpc>
              <a:spcBef>
                <a:spcPts val="1600"/>
              </a:spcBef>
              <a:spcAft>
                <a:spcPts val="1600"/>
              </a:spcAft>
              <a:buClr>
                <a:schemeClr val="dk2"/>
              </a:buClr>
              <a:buSzPts val="1400"/>
              <a:buFont typeface="Cairo"/>
              <a:buNone/>
              <a:defRPr sz="1800" b="0" i="0" u="none" strike="noStrike" cap="none">
                <a:solidFill>
                  <a:schemeClr val="accent1"/>
                </a:solidFill>
                <a:latin typeface="Cairo"/>
                <a:ea typeface="Cairo"/>
                <a:cs typeface="Cairo"/>
                <a:sym typeface="Cairo"/>
              </a:defRPr>
            </a:lvl9pPr>
          </a:lstStyle>
          <a:p>
            <a:pPr marL="0" indent="0" algn="l">
              <a:buClr>
                <a:schemeClr val="dk1"/>
              </a:buClr>
              <a:buSzPts val="1100"/>
            </a:pPr>
            <a:r>
              <a:rPr lang="en-US" sz="1400" b="0" dirty="0">
                <a:solidFill>
                  <a:schemeClr val="tx1"/>
                </a:solidFill>
                <a:latin typeface="Heiti SC Medium" pitchFamily="2" charset="-128"/>
                <a:ea typeface="Heiti SC Medium" pitchFamily="2" charset="-128"/>
              </a:rPr>
              <a:t>P-value&lt;0.05且cor&gt;0.8 </a:t>
            </a:r>
            <a:r>
              <a:rPr lang="en-US" sz="1400" b="0" dirty="0" err="1">
                <a:solidFill>
                  <a:schemeClr val="tx1"/>
                </a:solidFill>
                <a:latin typeface="Heiti SC Medium" pitchFamily="2" charset="-128"/>
                <a:ea typeface="Heiti SC Medium" pitchFamily="2" charset="-128"/>
              </a:rPr>
              <a:t>兩著有高度正相關</a:t>
            </a:r>
            <a:r>
              <a:rPr lang="zh-TW" altLang="en-US" sz="1400" b="0" dirty="0">
                <a:solidFill>
                  <a:schemeClr val="tx1"/>
                </a:solidFill>
                <a:latin typeface="Heiti SC Medium" pitchFamily="2" charset="-128"/>
                <a:ea typeface="Heiti SC Medium" pitchFamily="2" charset="-128"/>
              </a:rPr>
              <a:t> </a:t>
            </a:r>
          </a:p>
        </p:txBody>
      </p:sp>
      <p:pic>
        <p:nvPicPr>
          <p:cNvPr id="9" name="圖片 8">
            <a:extLst>
              <a:ext uri="{FF2B5EF4-FFF2-40B4-BE49-F238E27FC236}">
                <a16:creationId xmlns:a16="http://schemas.microsoft.com/office/drawing/2014/main" id="{E43CE747-8ABA-4177-BE05-0C6A36F6324C}"/>
              </a:ext>
            </a:extLst>
          </p:cNvPr>
          <p:cNvPicPr>
            <a:picLocks noChangeAspect="1"/>
          </p:cNvPicPr>
          <p:nvPr/>
        </p:nvPicPr>
        <p:blipFill>
          <a:blip r:embed="rId4"/>
          <a:stretch>
            <a:fillRect/>
          </a:stretch>
        </p:blipFill>
        <p:spPr>
          <a:xfrm>
            <a:off x="1028471" y="1491499"/>
            <a:ext cx="3421609" cy="2338821"/>
          </a:xfrm>
          <a:prstGeom prst="rect">
            <a:avLst/>
          </a:prstGeom>
        </p:spPr>
      </p:pic>
    </p:spTree>
    <p:extLst>
      <p:ext uri="{BB962C8B-B14F-4D97-AF65-F5344CB8AC3E}">
        <p14:creationId xmlns:p14="http://schemas.microsoft.com/office/powerpoint/2010/main" val="2554598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614" name="Google Shape;614;p44"/>
          <p:cNvSpPr txBox="1">
            <a:spLocks noGrp="1"/>
          </p:cNvSpPr>
          <p:nvPr>
            <p:ph type="title" idx="8"/>
          </p:nvPr>
        </p:nvSpPr>
        <p:spPr>
          <a:xfrm>
            <a:off x="311700" y="356016"/>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Trending (1/4)</a:t>
            </a:r>
            <a:endParaRPr dirty="0"/>
          </a:p>
        </p:txBody>
      </p:sp>
      <p:pic>
        <p:nvPicPr>
          <p:cNvPr id="110" name="圖片 109">
            <a:extLst>
              <a:ext uri="{FF2B5EF4-FFF2-40B4-BE49-F238E27FC236}">
                <a16:creationId xmlns:a16="http://schemas.microsoft.com/office/drawing/2014/main" id="{BD9783E8-1575-4245-ADAA-9CABF442681F}"/>
              </a:ext>
            </a:extLst>
          </p:cNvPr>
          <p:cNvPicPr/>
          <p:nvPr/>
        </p:nvPicPr>
        <p:blipFill rotWithShape="1">
          <a:blip r:embed="rId3">
            <a:extLst>
              <a:ext uri="{28A0092B-C50C-407E-A947-70E740481C1C}">
                <a14:useLocalDpi xmlns:a14="http://schemas.microsoft.com/office/drawing/2010/main" val="0"/>
              </a:ext>
            </a:extLst>
          </a:blip>
          <a:srcRect l="27392"/>
          <a:stretch/>
        </p:blipFill>
        <p:spPr>
          <a:xfrm>
            <a:off x="2618510" y="1215159"/>
            <a:ext cx="4229100" cy="3159414"/>
          </a:xfrm>
          <a:prstGeom prst="rect">
            <a:avLst/>
          </a:prstGeom>
        </p:spPr>
      </p:pic>
      <p:sp>
        <p:nvSpPr>
          <p:cNvPr id="115" name="文字方塊 114">
            <a:extLst>
              <a:ext uri="{FF2B5EF4-FFF2-40B4-BE49-F238E27FC236}">
                <a16:creationId xmlns:a16="http://schemas.microsoft.com/office/drawing/2014/main" id="{B29FC669-5EDF-A542-AF67-96B6C5B98664}"/>
              </a:ext>
            </a:extLst>
          </p:cNvPr>
          <p:cNvSpPr txBox="1"/>
          <p:nvPr/>
        </p:nvSpPr>
        <p:spPr>
          <a:xfrm>
            <a:off x="8288699" y="4726261"/>
            <a:ext cx="383438" cy="307777"/>
          </a:xfrm>
          <a:prstGeom prst="rect">
            <a:avLst/>
          </a:prstGeom>
          <a:noFill/>
        </p:spPr>
        <p:txBody>
          <a:bodyPr wrap="none" rtlCol="0">
            <a:spAutoFit/>
          </a:bodyPr>
          <a:lstStyle/>
          <a:p>
            <a:r>
              <a:rPr kumimoji="1" lang="en-US" altLang="zh-TW" dirty="0"/>
              <a:t>21</a:t>
            </a:r>
            <a:endParaRPr kumimoji="1" lang="zh-TW" altLang="en-US" dirty="0"/>
          </a:p>
        </p:txBody>
      </p:sp>
      <p:sp>
        <p:nvSpPr>
          <p:cNvPr id="6" name="Google Shape;184;p34">
            <a:extLst>
              <a:ext uri="{FF2B5EF4-FFF2-40B4-BE49-F238E27FC236}">
                <a16:creationId xmlns:a16="http://schemas.microsoft.com/office/drawing/2014/main" id="{7FC25BD6-EAAF-7649-AB89-2FE92B869A5C}"/>
              </a:ext>
            </a:extLst>
          </p:cNvPr>
          <p:cNvSpPr txBox="1">
            <a:spLocks/>
          </p:cNvSpPr>
          <p:nvPr/>
        </p:nvSpPr>
        <p:spPr>
          <a:xfrm>
            <a:off x="3367952" y="4307450"/>
            <a:ext cx="2720613" cy="572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Cairo"/>
              <a:buNone/>
              <a:defRPr sz="1800" b="1" i="0" u="none" strike="noStrike" cap="none">
                <a:solidFill>
                  <a:schemeClr val="accent1"/>
                </a:solidFill>
                <a:latin typeface="Cairo"/>
                <a:ea typeface="Cairo"/>
                <a:cs typeface="Cairo"/>
                <a:sym typeface="Cairo"/>
              </a:defRPr>
            </a:lvl1pPr>
            <a:lvl2pPr marL="914400" marR="0" lvl="1"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2pPr>
            <a:lvl3pPr marL="1371600" marR="0" lvl="2"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3pPr>
            <a:lvl4pPr marL="1828800" marR="0" lvl="3"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4pPr>
            <a:lvl5pPr marL="2286000" marR="0" lvl="4"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5pPr>
            <a:lvl6pPr marL="2743200" marR="0" lvl="5"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6pPr>
            <a:lvl7pPr marL="3200400" marR="0" lvl="6"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7pPr>
            <a:lvl8pPr marL="3657600" marR="0" lvl="7"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8pPr>
            <a:lvl9pPr marL="4114800" marR="0" lvl="8" indent="-317500" algn="ctr" rtl="0">
              <a:lnSpc>
                <a:spcPct val="115000"/>
              </a:lnSpc>
              <a:spcBef>
                <a:spcPts val="1600"/>
              </a:spcBef>
              <a:spcAft>
                <a:spcPts val="1600"/>
              </a:spcAft>
              <a:buClr>
                <a:schemeClr val="dk2"/>
              </a:buClr>
              <a:buSzPts val="1400"/>
              <a:buFont typeface="Cairo"/>
              <a:buNone/>
              <a:defRPr sz="1800" b="0" i="0" u="none" strike="noStrike" cap="none">
                <a:solidFill>
                  <a:schemeClr val="accent1"/>
                </a:solidFill>
                <a:latin typeface="Cairo"/>
                <a:ea typeface="Cairo"/>
                <a:cs typeface="Cairo"/>
                <a:sym typeface="Cairo"/>
              </a:defRPr>
            </a:lvl9pPr>
          </a:lstStyle>
          <a:p>
            <a:pPr marL="0" indent="0" algn="l">
              <a:buClr>
                <a:schemeClr val="dk1"/>
              </a:buClr>
              <a:buSzPts val="1100"/>
            </a:pPr>
            <a:r>
              <a:rPr lang="en-US" sz="1100" b="0" dirty="0" err="1">
                <a:solidFill>
                  <a:schemeClr val="tx1"/>
                </a:solidFill>
                <a:latin typeface="Heiti SC Medium" pitchFamily="2" charset="-128"/>
                <a:ea typeface="Heiti SC Medium" pitchFamily="2" charset="-128"/>
              </a:rPr>
              <a:t>各類別</a:t>
            </a:r>
            <a:r>
              <a:rPr lang="en" altLang="zh-TW" sz="1100" dirty="0">
                <a:uFill>
                  <a:noFill/>
                </a:uFill>
              </a:rPr>
              <a:t> Likes\Dislikes\comment </a:t>
            </a:r>
            <a:r>
              <a:rPr lang="en" altLang="zh-TW" sz="1100" dirty="0" err="1">
                <a:uFill>
                  <a:noFill/>
                </a:uFill>
              </a:rPr>
              <a:t>cout</a:t>
            </a:r>
            <a:r>
              <a:rPr lang="zh-TW" altLang="en-US" sz="1100" b="0" dirty="0">
                <a:solidFill>
                  <a:schemeClr val="tx1"/>
                </a:solidFill>
                <a:uFill>
                  <a:noFill/>
                </a:uFill>
                <a:latin typeface="Heiti SC Medium" pitchFamily="2" charset="-128"/>
                <a:ea typeface="Heiti SC Medium" pitchFamily="2" charset="-128"/>
              </a:rPr>
              <a:t>走勢</a:t>
            </a:r>
            <a:endParaRPr lang="zh-TW" altLang="en-US" sz="1100" b="0" dirty="0">
              <a:solidFill>
                <a:schemeClr val="tx1"/>
              </a:solidFill>
              <a:latin typeface="Heiti SC Medium" pitchFamily="2" charset="-128"/>
              <a:ea typeface="Heiti SC Medium" pitchFamily="2" charset="-128"/>
            </a:endParaRPr>
          </a:p>
        </p:txBody>
      </p:sp>
    </p:spTree>
    <p:extLst>
      <p:ext uri="{BB962C8B-B14F-4D97-AF65-F5344CB8AC3E}">
        <p14:creationId xmlns:p14="http://schemas.microsoft.com/office/powerpoint/2010/main" val="1372141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614" name="Google Shape;614;p44"/>
          <p:cNvSpPr txBox="1">
            <a:spLocks noGrp="1"/>
          </p:cNvSpPr>
          <p:nvPr>
            <p:ph type="title" idx="8"/>
          </p:nvPr>
        </p:nvSpPr>
        <p:spPr>
          <a:xfrm>
            <a:off x="311700" y="356016"/>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Trending (2/4)</a:t>
            </a:r>
            <a:endParaRPr dirty="0"/>
          </a:p>
        </p:txBody>
      </p:sp>
      <p:pic>
        <p:nvPicPr>
          <p:cNvPr id="4" name="圖片 3">
            <a:extLst>
              <a:ext uri="{FF2B5EF4-FFF2-40B4-BE49-F238E27FC236}">
                <a16:creationId xmlns:a16="http://schemas.microsoft.com/office/drawing/2014/main" id="{90C3A75C-6976-F340-8F81-DAD35C44E655}"/>
              </a:ext>
            </a:extLst>
          </p:cNvPr>
          <p:cNvPicPr/>
          <p:nvPr/>
        </p:nvPicPr>
        <p:blipFill>
          <a:blip r:embed="rId3">
            <a:extLst>
              <a:ext uri="{28A0092B-C50C-407E-A947-70E740481C1C}">
                <a14:useLocalDpi xmlns:a14="http://schemas.microsoft.com/office/drawing/2010/main" val="0"/>
              </a:ext>
            </a:extLst>
          </a:blip>
          <a:stretch>
            <a:fillRect/>
          </a:stretch>
        </p:blipFill>
        <p:spPr>
          <a:xfrm>
            <a:off x="618024" y="1429270"/>
            <a:ext cx="3754383" cy="2622960"/>
          </a:xfrm>
          <a:prstGeom prst="rect">
            <a:avLst/>
          </a:prstGeom>
        </p:spPr>
      </p:pic>
      <p:sp>
        <p:nvSpPr>
          <p:cNvPr id="6" name="文字方塊 5">
            <a:extLst>
              <a:ext uri="{FF2B5EF4-FFF2-40B4-BE49-F238E27FC236}">
                <a16:creationId xmlns:a16="http://schemas.microsoft.com/office/drawing/2014/main" id="{331BE651-44D1-1E44-88E7-FA3E1973C5D1}"/>
              </a:ext>
            </a:extLst>
          </p:cNvPr>
          <p:cNvSpPr txBox="1"/>
          <p:nvPr/>
        </p:nvSpPr>
        <p:spPr>
          <a:xfrm>
            <a:off x="8288699" y="4726261"/>
            <a:ext cx="383438" cy="307777"/>
          </a:xfrm>
          <a:prstGeom prst="rect">
            <a:avLst/>
          </a:prstGeom>
          <a:noFill/>
        </p:spPr>
        <p:txBody>
          <a:bodyPr wrap="none" rtlCol="0">
            <a:spAutoFit/>
          </a:bodyPr>
          <a:lstStyle/>
          <a:p>
            <a:r>
              <a:rPr kumimoji="1" lang="en-US" altLang="zh-TW" dirty="0"/>
              <a:t>22</a:t>
            </a:r>
            <a:endParaRPr kumimoji="1" lang="zh-TW" altLang="en-US" dirty="0"/>
          </a:p>
        </p:txBody>
      </p:sp>
      <p:sp>
        <p:nvSpPr>
          <p:cNvPr id="7" name="Google Shape;184;p34">
            <a:extLst>
              <a:ext uri="{FF2B5EF4-FFF2-40B4-BE49-F238E27FC236}">
                <a16:creationId xmlns:a16="http://schemas.microsoft.com/office/drawing/2014/main" id="{5A4A15F0-04B6-5F4A-8C91-1113FFB85A6C}"/>
              </a:ext>
            </a:extLst>
          </p:cNvPr>
          <p:cNvSpPr txBox="1">
            <a:spLocks/>
          </p:cNvSpPr>
          <p:nvPr/>
        </p:nvSpPr>
        <p:spPr>
          <a:xfrm>
            <a:off x="2990203" y="4214785"/>
            <a:ext cx="3562783" cy="572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Cairo"/>
              <a:buNone/>
              <a:defRPr sz="1800" b="1" i="0" u="none" strike="noStrike" cap="none">
                <a:solidFill>
                  <a:schemeClr val="accent1"/>
                </a:solidFill>
                <a:latin typeface="Cairo"/>
                <a:ea typeface="Cairo"/>
                <a:cs typeface="Cairo"/>
                <a:sym typeface="Cairo"/>
              </a:defRPr>
            </a:lvl1pPr>
            <a:lvl2pPr marL="914400" marR="0" lvl="1"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2pPr>
            <a:lvl3pPr marL="1371600" marR="0" lvl="2"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3pPr>
            <a:lvl4pPr marL="1828800" marR="0" lvl="3"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4pPr>
            <a:lvl5pPr marL="2286000" marR="0" lvl="4"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5pPr>
            <a:lvl6pPr marL="2743200" marR="0" lvl="5"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6pPr>
            <a:lvl7pPr marL="3200400" marR="0" lvl="6"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7pPr>
            <a:lvl8pPr marL="3657600" marR="0" lvl="7"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8pPr>
            <a:lvl9pPr marL="4114800" marR="0" lvl="8" indent="-317500" algn="ctr" rtl="0">
              <a:lnSpc>
                <a:spcPct val="115000"/>
              </a:lnSpc>
              <a:spcBef>
                <a:spcPts val="1600"/>
              </a:spcBef>
              <a:spcAft>
                <a:spcPts val="1600"/>
              </a:spcAft>
              <a:buClr>
                <a:schemeClr val="dk2"/>
              </a:buClr>
              <a:buSzPts val="1400"/>
              <a:buFont typeface="Cairo"/>
              <a:buNone/>
              <a:defRPr sz="1800" b="0" i="0" u="none" strike="noStrike" cap="none">
                <a:solidFill>
                  <a:schemeClr val="accent1"/>
                </a:solidFill>
                <a:latin typeface="Cairo"/>
                <a:ea typeface="Cairo"/>
                <a:cs typeface="Cairo"/>
                <a:sym typeface="Cairo"/>
              </a:defRPr>
            </a:lvl9pPr>
          </a:lstStyle>
          <a:p>
            <a:pPr marL="0" indent="0" algn="l">
              <a:buClr>
                <a:schemeClr val="dk1"/>
              </a:buClr>
              <a:buSzPts val="1100"/>
            </a:pPr>
            <a:r>
              <a:rPr lang="zh-TW" altLang="en-US" sz="1200" b="0" dirty="0">
                <a:solidFill>
                  <a:schemeClr val="tx1"/>
                </a:solidFill>
                <a:uFill>
                  <a:noFill/>
                </a:uFill>
                <a:latin typeface="Heiti SC Medium" pitchFamily="2" charset="-128"/>
                <a:ea typeface="Heiti SC Medium" pitchFamily="2" charset="-128"/>
              </a:rPr>
              <a:t>若</a:t>
            </a:r>
            <a:r>
              <a:rPr lang="en" altLang="zh-TW" sz="1200" dirty="0">
                <a:uFill>
                  <a:noFill/>
                </a:uFill>
              </a:rPr>
              <a:t> Dislikes</a:t>
            </a:r>
            <a:r>
              <a:rPr lang="zh-TW" altLang="en-US" sz="1200" b="0" dirty="0">
                <a:solidFill>
                  <a:schemeClr val="tx1"/>
                </a:solidFill>
                <a:uFill>
                  <a:noFill/>
                </a:uFill>
                <a:latin typeface="Heiti SC Medium" pitchFamily="2" charset="-128"/>
                <a:ea typeface="Heiti SC Medium" pitchFamily="2" charset="-128"/>
              </a:rPr>
              <a:t>多，即使</a:t>
            </a:r>
            <a:r>
              <a:rPr lang="en" altLang="zh-TW" sz="1200" dirty="0">
                <a:uFill>
                  <a:noFill/>
                </a:uFill>
              </a:rPr>
              <a:t>Likes</a:t>
            </a:r>
            <a:r>
              <a:rPr lang="zh-TW" altLang="en-US" sz="1200" b="0" dirty="0">
                <a:solidFill>
                  <a:schemeClr val="tx1"/>
                </a:solidFill>
                <a:uFill>
                  <a:noFill/>
                </a:uFill>
                <a:latin typeface="Heiti SC Medium" pitchFamily="2" charset="-128"/>
                <a:ea typeface="Heiti SC Medium" pitchFamily="2" charset="-128"/>
              </a:rPr>
              <a:t>多卻不會提升</a:t>
            </a:r>
            <a:r>
              <a:rPr lang="en" altLang="zh-TW" sz="1200" dirty="0">
                <a:uFill>
                  <a:noFill/>
                </a:uFill>
              </a:rPr>
              <a:t>Views</a:t>
            </a:r>
            <a:r>
              <a:rPr lang="en-US" altLang="zh-TW" sz="1200" b="0" dirty="0">
                <a:solidFill>
                  <a:schemeClr val="tx1"/>
                </a:solidFill>
                <a:uFill>
                  <a:noFill/>
                </a:uFill>
                <a:latin typeface="Heiti SC Medium" pitchFamily="2" charset="-128"/>
                <a:ea typeface="Heiti SC Medium" pitchFamily="2" charset="-128"/>
              </a:rPr>
              <a:t> </a:t>
            </a:r>
            <a:endParaRPr lang="zh-TW" altLang="en-US" sz="1200" b="0" dirty="0">
              <a:solidFill>
                <a:schemeClr val="tx1"/>
              </a:solidFill>
              <a:latin typeface="Heiti SC Medium" pitchFamily="2" charset="-128"/>
              <a:ea typeface="Heiti SC Medium" pitchFamily="2" charset="-128"/>
            </a:endParaRPr>
          </a:p>
        </p:txBody>
      </p:sp>
      <p:pic>
        <p:nvPicPr>
          <p:cNvPr id="3" name="圖片 2">
            <a:extLst>
              <a:ext uri="{FF2B5EF4-FFF2-40B4-BE49-F238E27FC236}">
                <a16:creationId xmlns:a16="http://schemas.microsoft.com/office/drawing/2014/main" id="{BC7FDA37-25CA-6B49-8221-80D0C462D349}"/>
              </a:ext>
            </a:extLst>
          </p:cNvPr>
          <p:cNvPicPr>
            <a:picLocks noChangeAspect="1"/>
          </p:cNvPicPr>
          <p:nvPr/>
        </p:nvPicPr>
        <p:blipFill>
          <a:blip r:embed="rId4"/>
          <a:stretch>
            <a:fillRect/>
          </a:stretch>
        </p:blipFill>
        <p:spPr>
          <a:xfrm>
            <a:off x="4771595" y="1350992"/>
            <a:ext cx="4212630" cy="2751904"/>
          </a:xfrm>
          <a:prstGeom prst="rect">
            <a:avLst/>
          </a:prstGeom>
        </p:spPr>
      </p:pic>
    </p:spTree>
    <p:extLst>
      <p:ext uri="{BB962C8B-B14F-4D97-AF65-F5344CB8AC3E}">
        <p14:creationId xmlns:p14="http://schemas.microsoft.com/office/powerpoint/2010/main" val="1117329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pic>
        <p:nvPicPr>
          <p:cNvPr id="11" name="圖片 10">
            <a:extLst>
              <a:ext uri="{FF2B5EF4-FFF2-40B4-BE49-F238E27FC236}">
                <a16:creationId xmlns:a16="http://schemas.microsoft.com/office/drawing/2014/main" id="{D2EA001A-AAE2-C849-9475-653D0F302BAA}"/>
              </a:ext>
            </a:extLst>
          </p:cNvPr>
          <p:cNvPicPr>
            <a:picLocks noChangeAspect="1"/>
          </p:cNvPicPr>
          <p:nvPr/>
        </p:nvPicPr>
        <p:blipFill>
          <a:blip r:embed="rId3"/>
          <a:stretch>
            <a:fillRect/>
          </a:stretch>
        </p:blipFill>
        <p:spPr>
          <a:xfrm>
            <a:off x="2135557" y="1287961"/>
            <a:ext cx="5109303" cy="3337656"/>
          </a:xfrm>
          <a:prstGeom prst="rect">
            <a:avLst/>
          </a:prstGeom>
        </p:spPr>
      </p:pic>
      <p:sp>
        <p:nvSpPr>
          <p:cNvPr id="614" name="Google Shape;614;p44"/>
          <p:cNvSpPr txBox="1">
            <a:spLocks noGrp="1"/>
          </p:cNvSpPr>
          <p:nvPr>
            <p:ph type="title" idx="8"/>
          </p:nvPr>
        </p:nvSpPr>
        <p:spPr>
          <a:xfrm>
            <a:off x="311700" y="356016"/>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Trending (3/4)</a:t>
            </a:r>
            <a:endParaRPr dirty="0"/>
          </a:p>
        </p:txBody>
      </p:sp>
      <p:sp>
        <p:nvSpPr>
          <p:cNvPr id="6" name="向上箭號 5">
            <a:extLst>
              <a:ext uri="{FF2B5EF4-FFF2-40B4-BE49-F238E27FC236}">
                <a16:creationId xmlns:a16="http://schemas.microsoft.com/office/drawing/2014/main" id="{F3AF2B16-16A3-F749-BA43-FC5B9C412C1D}"/>
              </a:ext>
            </a:extLst>
          </p:cNvPr>
          <p:cNvSpPr/>
          <p:nvPr/>
        </p:nvSpPr>
        <p:spPr>
          <a:xfrm rot="12346006" flipH="1">
            <a:off x="5384993" y="934770"/>
            <a:ext cx="45719" cy="1342302"/>
          </a:xfrm>
          <a:prstGeom prst="up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Google Shape;184;p34">
            <a:extLst>
              <a:ext uri="{FF2B5EF4-FFF2-40B4-BE49-F238E27FC236}">
                <a16:creationId xmlns:a16="http://schemas.microsoft.com/office/drawing/2014/main" id="{03943103-2E1F-D945-A7B2-E191132FAB2F}"/>
              </a:ext>
            </a:extLst>
          </p:cNvPr>
          <p:cNvSpPr txBox="1">
            <a:spLocks/>
          </p:cNvSpPr>
          <p:nvPr/>
        </p:nvSpPr>
        <p:spPr>
          <a:xfrm>
            <a:off x="5720195" y="642366"/>
            <a:ext cx="2001645" cy="572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Cairo"/>
              <a:buNone/>
              <a:defRPr sz="1800" b="1" i="0" u="none" strike="noStrike" cap="none">
                <a:solidFill>
                  <a:schemeClr val="accent1"/>
                </a:solidFill>
                <a:latin typeface="Cairo"/>
                <a:ea typeface="Cairo"/>
                <a:cs typeface="Cairo"/>
                <a:sym typeface="Cairo"/>
              </a:defRPr>
            </a:lvl1pPr>
            <a:lvl2pPr marL="914400" marR="0" lvl="1"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2pPr>
            <a:lvl3pPr marL="1371600" marR="0" lvl="2"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3pPr>
            <a:lvl4pPr marL="1828800" marR="0" lvl="3"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4pPr>
            <a:lvl5pPr marL="2286000" marR="0" lvl="4"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5pPr>
            <a:lvl6pPr marL="2743200" marR="0" lvl="5"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6pPr>
            <a:lvl7pPr marL="3200400" marR="0" lvl="6"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7pPr>
            <a:lvl8pPr marL="3657600" marR="0" lvl="7"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8pPr>
            <a:lvl9pPr marL="4114800" marR="0" lvl="8" indent="-317500" algn="ctr" rtl="0">
              <a:lnSpc>
                <a:spcPct val="115000"/>
              </a:lnSpc>
              <a:spcBef>
                <a:spcPts val="1600"/>
              </a:spcBef>
              <a:spcAft>
                <a:spcPts val="1600"/>
              </a:spcAft>
              <a:buClr>
                <a:schemeClr val="dk2"/>
              </a:buClr>
              <a:buSzPts val="1400"/>
              <a:buFont typeface="Cairo"/>
              <a:buNone/>
              <a:defRPr sz="1800" b="0" i="0" u="none" strike="noStrike" cap="none">
                <a:solidFill>
                  <a:schemeClr val="accent1"/>
                </a:solidFill>
                <a:latin typeface="Cairo"/>
                <a:ea typeface="Cairo"/>
                <a:cs typeface="Cairo"/>
                <a:sym typeface="Cairo"/>
              </a:defRPr>
            </a:lvl9pPr>
          </a:lstStyle>
          <a:p>
            <a:pPr marL="0" indent="0" algn="l">
              <a:buClr>
                <a:schemeClr val="dk1"/>
              </a:buClr>
              <a:buSzPts val="1100"/>
            </a:pPr>
            <a:r>
              <a:rPr lang="en" sz="1100" dirty="0" err="1">
                <a:uFill>
                  <a:noFill/>
                </a:uFill>
              </a:rPr>
              <a:t>Hnonprofits</a:t>
            </a:r>
            <a:r>
              <a:rPr lang="en" sz="1100" dirty="0">
                <a:uFill>
                  <a:noFill/>
                </a:uFill>
              </a:rPr>
              <a:t> &amp; Activism</a:t>
            </a:r>
            <a:r>
              <a:rPr lang="en-US" sz="1100" b="0" dirty="0" err="1">
                <a:solidFill>
                  <a:schemeClr val="tx1"/>
                </a:solidFill>
                <a:latin typeface="Heiti SC Medium" pitchFamily="2" charset="-128"/>
                <a:ea typeface="Heiti SC Medium" pitchFamily="2" charset="-128"/>
              </a:rPr>
              <a:t>喜歡比低</a:t>
            </a:r>
            <a:r>
              <a:rPr lang="zh-TW" altLang="en-US" sz="1100" b="0" dirty="0">
                <a:solidFill>
                  <a:schemeClr val="tx1"/>
                </a:solidFill>
                <a:latin typeface="Heiti SC Medium" pitchFamily="2" charset="-128"/>
                <a:ea typeface="Heiti SC Medium" pitchFamily="2" charset="-128"/>
              </a:rPr>
              <a:t>但評論比高</a:t>
            </a:r>
          </a:p>
        </p:txBody>
      </p:sp>
      <p:sp>
        <p:nvSpPr>
          <p:cNvPr id="8" name="文字方塊 7">
            <a:extLst>
              <a:ext uri="{FF2B5EF4-FFF2-40B4-BE49-F238E27FC236}">
                <a16:creationId xmlns:a16="http://schemas.microsoft.com/office/drawing/2014/main" id="{1F4D1B42-5A14-FA45-AF07-073ADCAEA2EA}"/>
              </a:ext>
            </a:extLst>
          </p:cNvPr>
          <p:cNvSpPr txBox="1"/>
          <p:nvPr/>
        </p:nvSpPr>
        <p:spPr>
          <a:xfrm>
            <a:off x="8288699" y="4726261"/>
            <a:ext cx="383438" cy="307777"/>
          </a:xfrm>
          <a:prstGeom prst="rect">
            <a:avLst/>
          </a:prstGeom>
          <a:noFill/>
        </p:spPr>
        <p:txBody>
          <a:bodyPr wrap="none" rtlCol="0">
            <a:spAutoFit/>
          </a:bodyPr>
          <a:lstStyle/>
          <a:p>
            <a:r>
              <a:rPr kumimoji="1" lang="en-US" altLang="zh-TW" dirty="0"/>
              <a:t>23</a:t>
            </a:r>
            <a:endParaRPr kumimoji="1" lang="zh-TW" altLang="en-US" dirty="0"/>
          </a:p>
        </p:txBody>
      </p:sp>
    </p:spTree>
    <p:extLst>
      <p:ext uri="{BB962C8B-B14F-4D97-AF65-F5344CB8AC3E}">
        <p14:creationId xmlns:p14="http://schemas.microsoft.com/office/powerpoint/2010/main" val="2554226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614" name="Google Shape;614;p44"/>
          <p:cNvSpPr txBox="1">
            <a:spLocks noGrp="1"/>
          </p:cNvSpPr>
          <p:nvPr>
            <p:ph type="title" idx="8"/>
          </p:nvPr>
        </p:nvSpPr>
        <p:spPr>
          <a:xfrm>
            <a:off x="311700" y="356016"/>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Trending (</a:t>
            </a:r>
            <a:r>
              <a:rPr lang="en-US" dirty="0"/>
              <a:t>4</a:t>
            </a:r>
            <a:r>
              <a:rPr lang="en" dirty="0"/>
              <a:t>/4)</a:t>
            </a:r>
            <a:endParaRPr dirty="0"/>
          </a:p>
        </p:txBody>
      </p:sp>
      <p:pic>
        <p:nvPicPr>
          <p:cNvPr id="4" name="圖片 3">
            <a:extLst>
              <a:ext uri="{FF2B5EF4-FFF2-40B4-BE49-F238E27FC236}">
                <a16:creationId xmlns:a16="http://schemas.microsoft.com/office/drawing/2014/main" id="{85FAEAA7-361B-0C45-9075-D94A9C64BBE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936750" y="928716"/>
            <a:ext cx="5270500" cy="3720869"/>
          </a:xfrm>
          <a:prstGeom prst="rect">
            <a:avLst/>
          </a:prstGeom>
        </p:spPr>
      </p:pic>
      <p:sp>
        <p:nvSpPr>
          <p:cNvPr id="8" name="向上箭號 7">
            <a:extLst>
              <a:ext uri="{FF2B5EF4-FFF2-40B4-BE49-F238E27FC236}">
                <a16:creationId xmlns:a16="http://schemas.microsoft.com/office/drawing/2014/main" id="{A6604D75-87AC-4C41-8CD0-468898FC6D87}"/>
              </a:ext>
            </a:extLst>
          </p:cNvPr>
          <p:cNvSpPr/>
          <p:nvPr/>
        </p:nvSpPr>
        <p:spPr>
          <a:xfrm rot="6306284">
            <a:off x="2169083" y="2144013"/>
            <a:ext cx="50581" cy="1223003"/>
          </a:xfrm>
          <a:prstGeom prst="upArrow">
            <a:avLst/>
          </a:prstGeom>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Google Shape;184;p34">
            <a:extLst>
              <a:ext uri="{FF2B5EF4-FFF2-40B4-BE49-F238E27FC236}">
                <a16:creationId xmlns:a16="http://schemas.microsoft.com/office/drawing/2014/main" id="{77A6176F-9A6E-7C48-9DC2-C8AF0AA88EA8}"/>
              </a:ext>
            </a:extLst>
          </p:cNvPr>
          <p:cNvSpPr txBox="1">
            <a:spLocks/>
          </p:cNvSpPr>
          <p:nvPr/>
        </p:nvSpPr>
        <p:spPr>
          <a:xfrm>
            <a:off x="-96726" y="2226240"/>
            <a:ext cx="2291099" cy="572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Cairo"/>
              <a:buNone/>
              <a:defRPr sz="1800" b="1" i="0" u="none" strike="noStrike" cap="none">
                <a:solidFill>
                  <a:schemeClr val="accent1"/>
                </a:solidFill>
                <a:latin typeface="Cairo"/>
                <a:ea typeface="Cairo"/>
                <a:cs typeface="Cairo"/>
                <a:sym typeface="Cairo"/>
              </a:defRPr>
            </a:lvl1pPr>
            <a:lvl2pPr marL="914400" marR="0" lvl="1"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2pPr>
            <a:lvl3pPr marL="1371600" marR="0" lvl="2"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3pPr>
            <a:lvl4pPr marL="1828800" marR="0" lvl="3"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4pPr>
            <a:lvl5pPr marL="2286000" marR="0" lvl="4"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5pPr>
            <a:lvl6pPr marL="2743200" marR="0" lvl="5"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6pPr>
            <a:lvl7pPr marL="3200400" marR="0" lvl="6"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7pPr>
            <a:lvl8pPr marL="3657600" marR="0" lvl="7"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8pPr>
            <a:lvl9pPr marL="4114800" marR="0" lvl="8" indent="-317500" algn="ctr" rtl="0">
              <a:lnSpc>
                <a:spcPct val="115000"/>
              </a:lnSpc>
              <a:spcBef>
                <a:spcPts val="1600"/>
              </a:spcBef>
              <a:spcAft>
                <a:spcPts val="1600"/>
              </a:spcAft>
              <a:buClr>
                <a:schemeClr val="dk2"/>
              </a:buClr>
              <a:buSzPts val="1400"/>
              <a:buFont typeface="Cairo"/>
              <a:buNone/>
              <a:defRPr sz="1800" b="0" i="0" u="none" strike="noStrike" cap="none">
                <a:solidFill>
                  <a:schemeClr val="accent1"/>
                </a:solidFill>
                <a:latin typeface="Cairo"/>
                <a:ea typeface="Cairo"/>
                <a:cs typeface="Cairo"/>
                <a:sym typeface="Cairo"/>
              </a:defRPr>
            </a:lvl9pPr>
          </a:lstStyle>
          <a:p>
            <a:pPr marL="0" indent="0" algn="l">
              <a:buClr>
                <a:schemeClr val="dk1"/>
              </a:buClr>
              <a:buSzPts val="1100"/>
            </a:pPr>
            <a:r>
              <a:rPr lang="zh-TW" altLang="en-US" sz="1100" b="0" dirty="0">
                <a:solidFill>
                  <a:schemeClr val="tx1"/>
                </a:solidFill>
                <a:latin typeface="Heiti SC Medium" pitchFamily="2" charset="-128"/>
                <a:ea typeface="Heiti SC Medium" pitchFamily="2" charset="-128"/>
              </a:rPr>
              <a:t>此時發布</a:t>
            </a:r>
            <a:r>
              <a:rPr lang="en-US" altLang="zh-TW" sz="1100" b="0" dirty="0">
                <a:solidFill>
                  <a:schemeClr val="tx1"/>
                </a:solidFill>
                <a:latin typeface="Heiti SC Medium" pitchFamily="2" charset="-128"/>
                <a:ea typeface="Heiti SC Medium" pitchFamily="2" charset="-128"/>
              </a:rPr>
              <a:t> </a:t>
            </a:r>
            <a:r>
              <a:rPr lang="en" sz="1100" dirty="0">
                <a:uFill>
                  <a:noFill/>
                </a:uFill>
              </a:rPr>
              <a:t>Entertainment</a:t>
            </a:r>
            <a:r>
              <a:rPr lang="en" sz="1100" dirty="0"/>
              <a:t> </a:t>
            </a:r>
            <a:r>
              <a:rPr lang="en-US" sz="1100" b="0" dirty="0" err="1">
                <a:solidFill>
                  <a:schemeClr val="tx1"/>
                </a:solidFill>
                <a:latin typeface="Heiti SC Medium" pitchFamily="2" charset="-128"/>
                <a:ea typeface="Heiti SC Medium" pitchFamily="2" charset="-128"/>
              </a:rPr>
              <a:t>類型影片</a:t>
            </a:r>
            <a:endParaRPr lang="en-US" sz="1100" b="0" dirty="0">
              <a:solidFill>
                <a:schemeClr val="tx1"/>
              </a:solidFill>
              <a:latin typeface="Heiti SC Medium" pitchFamily="2" charset="-128"/>
              <a:ea typeface="Heiti SC Medium" pitchFamily="2" charset="-128"/>
            </a:endParaRPr>
          </a:p>
          <a:p>
            <a:pPr marL="0" indent="0" algn="l">
              <a:buClr>
                <a:schemeClr val="dk1"/>
              </a:buClr>
              <a:buSzPts val="1100"/>
            </a:pPr>
            <a:r>
              <a:rPr lang="en-US" sz="1100" b="0" dirty="0" err="1">
                <a:solidFill>
                  <a:schemeClr val="tx1"/>
                </a:solidFill>
                <a:latin typeface="Heiti SC Medium" pitchFamily="2" charset="-128"/>
                <a:ea typeface="Heiti SC Medium" pitchFamily="2" charset="-128"/>
              </a:rPr>
              <a:t>效益最大</a:t>
            </a:r>
            <a:r>
              <a:rPr lang="zh-TW" altLang="en-US" sz="1100" b="0" dirty="0">
                <a:solidFill>
                  <a:schemeClr val="tx1"/>
                </a:solidFill>
                <a:latin typeface="Heiti SC Medium" pitchFamily="2" charset="-128"/>
                <a:ea typeface="Heiti SC Medium" pitchFamily="2" charset="-128"/>
              </a:rPr>
              <a:t> </a:t>
            </a:r>
          </a:p>
        </p:txBody>
      </p:sp>
      <p:sp>
        <p:nvSpPr>
          <p:cNvPr id="11" name="向上箭號 10">
            <a:extLst>
              <a:ext uri="{FF2B5EF4-FFF2-40B4-BE49-F238E27FC236}">
                <a16:creationId xmlns:a16="http://schemas.microsoft.com/office/drawing/2014/main" id="{893873B8-9AF5-FB4D-8091-CDFBD2566B45}"/>
              </a:ext>
            </a:extLst>
          </p:cNvPr>
          <p:cNvSpPr/>
          <p:nvPr/>
        </p:nvSpPr>
        <p:spPr>
          <a:xfrm rot="16895416">
            <a:off x="5349293" y="2040100"/>
            <a:ext cx="45719" cy="2540618"/>
          </a:xfrm>
          <a:prstGeom prst="up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Google Shape;184;p34">
            <a:extLst>
              <a:ext uri="{FF2B5EF4-FFF2-40B4-BE49-F238E27FC236}">
                <a16:creationId xmlns:a16="http://schemas.microsoft.com/office/drawing/2014/main" id="{E1083173-1DAD-224E-ACE6-5FFF6F6505FD}"/>
              </a:ext>
            </a:extLst>
          </p:cNvPr>
          <p:cNvSpPr txBox="1">
            <a:spLocks/>
          </p:cNvSpPr>
          <p:nvPr/>
        </p:nvSpPr>
        <p:spPr>
          <a:xfrm>
            <a:off x="6499477" y="3588024"/>
            <a:ext cx="2001645" cy="572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Cairo"/>
              <a:buNone/>
              <a:defRPr sz="1800" b="1" i="0" u="none" strike="noStrike" cap="none">
                <a:solidFill>
                  <a:schemeClr val="accent1"/>
                </a:solidFill>
                <a:latin typeface="Cairo"/>
                <a:ea typeface="Cairo"/>
                <a:cs typeface="Cairo"/>
                <a:sym typeface="Cairo"/>
              </a:defRPr>
            </a:lvl1pPr>
            <a:lvl2pPr marL="914400" marR="0" lvl="1"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2pPr>
            <a:lvl3pPr marL="1371600" marR="0" lvl="2"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3pPr>
            <a:lvl4pPr marL="1828800" marR="0" lvl="3"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4pPr>
            <a:lvl5pPr marL="2286000" marR="0" lvl="4"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5pPr>
            <a:lvl6pPr marL="2743200" marR="0" lvl="5"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6pPr>
            <a:lvl7pPr marL="3200400" marR="0" lvl="6"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7pPr>
            <a:lvl8pPr marL="3657600" marR="0" lvl="7"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8pPr>
            <a:lvl9pPr marL="4114800" marR="0" lvl="8" indent="-317500" algn="ctr" rtl="0">
              <a:lnSpc>
                <a:spcPct val="115000"/>
              </a:lnSpc>
              <a:spcBef>
                <a:spcPts val="1600"/>
              </a:spcBef>
              <a:spcAft>
                <a:spcPts val="1600"/>
              </a:spcAft>
              <a:buClr>
                <a:schemeClr val="dk2"/>
              </a:buClr>
              <a:buSzPts val="1400"/>
              <a:buFont typeface="Cairo"/>
              <a:buNone/>
              <a:defRPr sz="1800" b="0" i="0" u="none" strike="noStrike" cap="none">
                <a:solidFill>
                  <a:schemeClr val="accent1"/>
                </a:solidFill>
                <a:latin typeface="Cairo"/>
                <a:ea typeface="Cairo"/>
                <a:cs typeface="Cairo"/>
                <a:sym typeface="Cairo"/>
              </a:defRPr>
            </a:lvl9pPr>
          </a:lstStyle>
          <a:p>
            <a:pPr marL="0" indent="0" algn="l">
              <a:buClr>
                <a:schemeClr val="dk1"/>
              </a:buClr>
              <a:buSzPts val="1100"/>
            </a:pPr>
            <a:r>
              <a:rPr lang="zh-TW" altLang="en-US" sz="1100" b="0" dirty="0">
                <a:solidFill>
                  <a:schemeClr val="tx1"/>
                </a:solidFill>
                <a:latin typeface="Heiti SC Medium" pitchFamily="2" charset="-128"/>
                <a:ea typeface="Heiti SC Medium" pitchFamily="2" charset="-128"/>
              </a:rPr>
              <a:t>此時發布</a:t>
            </a:r>
            <a:r>
              <a:rPr lang="en-US" altLang="zh-TW" sz="1100" b="0" dirty="0">
                <a:solidFill>
                  <a:schemeClr val="tx1"/>
                </a:solidFill>
                <a:latin typeface="Heiti SC Medium" pitchFamily="2" charset="-128"/>
                <a:ea typeface="Heiti SC Medium" pitchFamily="2" charset="-128"/>
              </a:rPr>
              <a:t> </a:t>
            </a:r>
            <a:r>
              <a:rPr lang="en" sz="1100" dirty="0" err="1">
                <a:uFill>
                  <a:noFill/>
                </a:uFill>
              </a:rPr>
              <a:t>Howto</a:t>
            </a:r>
            <a:r>
              <a:rPr lang="en" sz="1100" dirty="0">
                <a:uFill>
                  <a:noFill/>
                </a:uFill>
              </a:rPr>
              <a:t> &amp; Style</a:t>
            </a:r>
            <a:r>
              <a:rPr lang="en" sz="1100" dirty="0"/>
              <a:t> </a:t>
            </a:r>
            <a:r>
              <a:rPr lang="en-US" sz="1100" b="0" dirty="0" err="1">
                <a:solidFill>
                  <a:schemeClr val="tx1"/>
                </a:solidFill>
                <a:latin typeface="Heiti SC Medium" pitchFamily="2" charset="-128"/>
                <a:ea typeface="Heiti SC Medium" pitchFamily="2" charset="-128"/>
              </a:rPr>
              <a:t>類型</a:t>
            </a:r>
            <a:endParaRPr lang="en-US" sz="1100" b="0" dirty="0">
              <a:solidFill>
                <a:schemeClr val="tx1"/>
              </a:solidFill>
              <a:latin typeface="Heiti SC Medium" pitchFamily="2" charset="-128"/>
              <a:ea typeface="Heiti SC Medium" pitchFamily="2" charset="-128"/>
            </a:endParaRPr>
          </a:p>
          <a:p>
            <a:pPr marL="0" indent="0" algn="l">
              <a:buClr>
                <a:schemeClr val="dk1"/>
              </a:buClr>
              <a:buSzPts val="1100"/>
            </a:pPr>
            <a:r>
              <a:rPr lang="en-US" sz="1100" b="0" dirty="0" err="1">
                <a:solidFill>
                  <a:schemeClr val="tx1"/>
                </a:solidFill>
                <a:latin typeface="Heiti SC Medium" pitchFamily="2" charset="-128"/>
                <a:ea typeface="Heiti SC Medium" pitchFamily="2" charset="-128"/>
              </a:rPr>
              <a:t>影片效益最大</a:t>
            </a:r>
            <a:r>
              <a:rPr lang="zh-TW" altLang="en-US" sz="1100" b="0" dirty="0">
                <a:solidFill>
                  <a:schemeClr val="tx1"/>
                </a:solidFill>
                <a:latin typeface="Heiti SC Medium" pitchFamily="2" charset="-128"/>
                <a:ea typeface="Heiti SC Medium" pitchFamily="2" charset="-128"/>
              </a:rPr>
              <a:t> </a:t>
            </a:r>
          </a:p>
        </p:txBody>
      </p:sp>
      <p:sp>
        <p:nvSpPr>
          <p:cNvPr id="13" name="向上箭號 12">
            <a:extLst>
              <a:ext uri="{FF2B5EF4-FFF2-40B4-BE49-F238E27FC236}">
                <a16:creationId xmlns:a16="http://schemas.microsoft.com/office/drawing/2014/main" id="{D2AC1B73-6B44-754E-9B94-AAAAC3319B79}"/>
              </a:ext>
            </a:extLst>
          </p:cNvPr>
          <p:cNvSpPr/>
          <p:nvPr/>
        </p:nvSpPr>
        <p:spPr>
          <a:xfrm rot="16596940">
            <a:off x="5580112" y="803548"/>
            <a:ext cx="45719" cy="2070463"/>
          </a:xfrm>
          <a:prstGeom prst="up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4" name="Google Shape;184;p34">
            <a:extLst>
              <a:ext uri="{FF2B5EF4-FFF2-40B4-BE49-F238E27FC236}">
                <a16:creationId xmlns:a16="http://schemas.microsoft.com/office/drawing/2014/main" id="{5919280A-CF1E-AC42-9DF3-39AF9CB9FAB2}"/>
              </a:ext>
            </a:extLst>
          </p:cNvPr>
          <p:cNvSpPr txBox="1">
            <a:spLocks/>
          </p:cNvSpPr>
          <p:nvPr/>
        </p:nvSpPr>
        <p:spPr>
          <a:xfrm>
            <a:off x="6633944" y="1838779"/>
            <a:ext cx="2001645" cy="572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Cairo"/>
              <a:buNone/>
              <a:defRPr sz="1800" b="1" i="0" u="none" strike="noStrike" cap="none">
                <a:solidFill>
                  <a:schemeClr val="accent1"/>
                </a:solidFill>
                <a:latin typeface="Cairo"/>
                <a:ea typeface="Cairo"/>
                <a:cs typeface="Cairo"/>
                <a:sym typeface="Cairo"/>
              </a:defRPr>
            </a:lvl1pPr>
            <a:lvl2pPr marL="914400" marR="0" lvl="1"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2pPr>
            <a:lvl3pPr marL="1371600" marR="0" lvl="2"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3pPr>
            <a:lvl4pPr marL="1828800" marR="0" lvl="3"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4pPr>
            <a:lvl5pPr marL="2286000" marR="0" lvl="4"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5pPr>
            <a:lvl6pPr marL="2743200" marR="0" lvl="5"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6pPr>
            <a:lvl7pPr marL="3200400" marR="0" lvl="6"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7pPr>
            <a:lvl8pPr marL="3657600" marR="0" lvl="7"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8pPr>
            <a:lvl9pPr marL="4114800" marR="0" lvl="8" indent="-317500" algn="ctr" rtl="0">
              <a:lnSpc>
                <a:spcPct val="115000"/>
              </a:lnSpc>
              <a:spcBef>
                <a:spcPts val="1600"/>
              </a:spcBef>
              <a:spcAft>
                <a:spcPts val="1600"/>
              </a:spcAft>
              <a:buClr>
                <a:schemeClr val="dk2"/>
              </a:buClr>
              <a:buSzPts val="1400"/>
              <a:buFont typeface="Cairo"/>
              <a:buNone/>
              <a:defRPr sz="1800" b="0" i="0" u="none" strike="noStrike" cap="none">
                <a:solidFill>
                  <a:schemeClr val="accent1"/>
                </a:solidFill>
                <a:latin typeface="Cairo"/>
                <a:ea typeface="Cairo"/>
                <a:cs typeface="Cairo"/>
                <a:sym typeface="Cairo"/>
              </a:defRPr>
            </a:lvl9pPr>
          </a:lstStyle>
          <a:p>
            <a:pPr marL="0" indent="0" algn="l">
              <a:buClr>
                <a:schemeClr val="dk1"/>
              </a:buClr>
              <a:buSzPts val="1100"/>
            </a:pPr>
            <a:r>
              <a:rPr lang="zh-TW" altLang="en-US" sz="1100" b="0" dirty="0">
                <a:solidFill>
                  <a:schemeClr val="tx1"/>
                </a:solidFill>
                <a:latin typeface="Heiti SC Medium" pitchFamily="2" charset="-128"/>
                <a:ea typeface="Heiti SC Medium" pitchFamily="2" charset="-128"/>
              </a:rPr>
              <a:t>此時發布</a:t>
            </a:r>
            <a:r>
              <a:rPr lang="en-US" altLang="zh-TW" sz="1100" b="0" dirty="0">
                <a:solidFill>
                  <a:schemeClr val="tx1"/>
                </a:solidFill>
                <a:latin typeface="Heiti SC Medium" pitchFamily="2" charset="-128"/>
                <a:ea typeface="Heiti SC Medium" pitchFamily="2" charset="-128"/>
              </a:rPr>
              <a:t> </a:t>
            </a:r>
            <a:r>
              <a:rPr lang="en" sz="1100" dirty="0">
                <a:uFill>
                  <a:noFill/>
                </a:uFill>
              </a:rPr>
              <a:t>Music</a:t>
            </a:r>
            <a:r>
              <a:rPr lang="en" sz="1100" dirty="0"/>
              <a:t> </a:t>
            </a:r>
            <a:r>
              <a:rPr lang="en-US" sz="1100" b="0" dirty="0" err="1">
                <a:solidFill>
                  <a:schemeClr val="tx1"/>
                </a:solidFill>
                <a:latin typeface="Heiti SC Medium" pitchFamily="2" charset="-128"/>
                <a:ea typeface="Heiti SC Medium" pitchFamily="2" charset="-128"/>
              </a:rPr>
              <a:t>類型</a:t>
            </a:r>
            <a:endParaRPr lang="en-US" sz="1100" b="0" dirty="0">
              <a:solidFill>
                <a:schemeClr val="tx1"/>
              </a:solidFill>
              <a:latin typeface="Heiti SC Medium" pitchFamily="2" charset="-128"/>
              <a:ea typeface="Heiti SC Medium" pitchFamily="2" charset="-128"/>
            </a:endParaRPr>
          </a:p>
          <a:p>
            <a:pPr marL="0" indent="0" algn="l">
              <a:buClr>
                <a:schemeClr val="dk1"/>
              </a:buClr>
              <a:buSzPts val="1100"/>
            </a:pPr>
            <a:r>
              <a:rPr lang="en-US" sz="1100" b="0" dirty="0" err="1">
                <a:solidFill>
                  <a:schemeClr val="tx1"/>
                </a:solidFill>
                <a:latin typeface="Heiti SC Medium" pitchFamily="2" charset="-128"/>
                <a:ea typeface="Heiti SC Medium" pitchFamily="2" charset="-128"/>
              </a:rPr>
              <a:t>影片效益最大</a:t>
            </a:r>
            <a:r>
              <a:rPr lang="zh-TW" altLang="en-US" sz="1100" b="0" dirty="0">
                <a:solidFill>
                  <a:schemeClr val="tx1"/>
                </a:solidFill>
                <a:latin typeface="Heiti SC Medium" pitchFamily="2" charset="-128"/>
                <a:ea typeface="Heiti SC Medium" pitchFamily="2" charset="-128"/>
              </a:rPr>
              <a:t> </a:t>
            </a:r>
          </a:p>
        </p:txBody>
      </p:sp>
      <p:sp>
        <p:nvSpPr>
          <p:cNvPr id="15" name="文字方塊 14">
            <a:extLst>
              <a:ext uri="{FF2B5EF4-FFF2-40B4-BE49-F238E27FC236}">
                <a16:creationId xmlns:a16="http://schemas.microsoft.com/office/drawing/2014/main" id="{4DA56250-04C2-4641-BE7B-07425E3A14B9}"/>
              </a:ext>
            </a:extLst>
          </p:cNvPr>
          <p:cNvSpPr txBox="1"/>
          <p:nvPr/>
        </p:nvSpPr>
        <p:spPr>
          <a:xfrm>
            <a:off x="8288699" y="4726261"/>
            <a:ext cx="383438" cy="307777"/>
          </a:xfrm>
          <a:prstGeom prst="rect">
            <a:avLst/>
          </a:prstGeom>
          <a:noFill/>
        </p:spPr>
        <p:txBody>
          <a:bodyPr wrap="none" rtlCol="0">
            <a:spAutoFit/>
          </a:bodyPr>
          <a:lstStyle/>
          <a:p>
            <a:r>
              <a:rPr kumimoji="1" lang="en-US" altLang="zh-TW" dirty="0"/>
              <a:t>24</a:t>
            </a:r>
            <a:endParaRPr kumimoji="1" lang="zh-TW" altLang="en-US" dirty="0"/>
          </a:p>
        </p:txBody>
      </p:sp>
    </p:spTree>
    <p:extLst>
      <p:ext uri="{BB962C8B-B14F-4D97-AF65-F5344CB8AC3E}">
        <p14:creationId xmlns:p14="http://schemas.microsoft.com/office/powerpoint/2010/main" val="2147866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2803650" y="2154547"/>
            <a:ext cx="3536700" cy="16762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Future</a:t>
            </a:r>
            <a:br>
              <a:rPr lang="en" sz="5400" dirty="0"/>
            </a:br>
            <a:r>
              <a:rPr lang="en" sz="5400" dirty="0"/>
              <a:t>Research</a:t>
            </a:r>
            <a:endParaRPr sz="5400" dirty="0"/>
          </a:p>
        </p:txBody>
      </p:sp>
      <p:sp>
        <p:nvSpPr>
          <p:cNvPr id="227" name="Google Shape;227;p36"/>
          <p:cNvSpPr txBox="1">
            <a:spLocks noGrp="1"/>
          </p:cNvSpPr>
          <p:nvPr>
            <p:ph type="title" idx="2"/>
          </p:nvPr>
        </p:nvSpPr>
        <p:spPr>
          <a:xfrm>
            <a:off x="3981750" y="1137150"/>
            <a:ext cx="1180500" cy="101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a:t>
            </a:r>
            <a:r>
              <a:rPr lang="en-US" dirty="0"/>
              <a:t>4</a:t>
            </a:r>
            <a:endParaRPr dirty="0"/>
          </a:p>
        </p:txBody>
      </p:sp>
      <p:sp>
        <p:nvSpPr>
          <p:cNvPr id="4" name="文字方塊 3">
            <a:extLst>
              <a:ext uri="{FF2B5EF4-FFF2-40B4-BE49-F238E27FC236}">
                <a16:creationId xmlns:a16="http://schemas.microsoft.com/office/drawing/2014/main" id="{00EEA9AE-FFB8-7E45-8340-4893BA02B4A5}"/>
              </a:ext>
            </a:extLst>
          </p:cNvPr>
          <p:cNvSpPr txBox="1"/>
          <p:nvPr/>
        </p:nvSpPr>
        <p:spPr>
          <a:xfrm>
            <a:off x="8288699" y="4726261"/>
            <a:ext cx="383438" cy="307777"/>
          </a:xfrm>
          <a:prstGeom prst="rect">
            <a:avLst/>
          </a:prstGeom>
          <a:noFill/>
        </p:spPr>
        <p:txBody>
          <a:bodyPr wrap="none" rtlCol="0">
            <a:spAutoFit/>
          </a:bodyPr>
          <a:lstStyle/>
          <a:p>
            <a:r>
              <a:rPr kumimoji="1" lang="en-US" altLang="zh-TW" dirty="0"/>
              <a:t>25</a:t>
            </a:r>
            <a:endParaRPr kumimoji="1" lang="zh-TW" altLang="en-US" dirty="0"/>
          </a:p>
        </p:txBody>
      </p:sp>
    </p:spTree>
    <p:extLst>
      <p:ext uri="{BB962C8B-B14F-4D97-AF65-F5344CB8AC3E}">
        <p14:creationId xmlns:p14="http://schemas.microsoft.com/office/powerpoint/2010/main" val="593761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57"/>
          <p:cNvSpPr txBox="1">
            <a:spLocks noGrp="1"/>
          </p:cNvSpPr>
          <p:nvPr>
            <p:ph type="title"/>
          </p:nvPr>
        </p:nvSpPr>
        <p:spPr>
          <a:xfrm>
            <a:off x="713225" y="356016"/>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Research Content</a:t>
            </a:r>
            <a:endParaRPr dirty="0"/>
          </a:p>
        </p:txBody>
      </p:sp>
      <p:sp>
        <p:nvSpPr>
          <p:cNvPr id="1419" name="Google Shape;1419;p57"/>
          <p:cNvSpPr txBox="1">
            <a:spLocks noGrp="1"/>
          </p:cNvSpPr>
          <p:nvPr>
            <p:ph type="subTitle" idx="1"/>
          </p:nvPr>
        </p:nvSpPr>
        <p:spPr>
          <a:xfrm>
            <a:off x="3868100" y="1417655"/>
            <a:ext cx="3894600" cy="268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2"/>
                </a:solidFill>
                <a:latin typeface="Heiti SC Medium" pitchFamily="2" charset="-128"/>
                <a:ea typeface="Heiti SC Medium" pitchFamily="2" charset="-128"/>
              </a:rPr>
              <a:t>1.</a:t>
            </a:r>
            <a:endParaRPr dirty="0">
              <a:solidFill>
                <a:schemeClr val="dk2"/>
              </a:solidFill>
              <a:latin typeface="Heiti SC Medium" pitchFamily="2" charset="-128"/>
              <a:ea typeface="Heiti SC Medium" pitchFamily="2" charset="-128"/>
            </a:endParaRPr>
          </a:p>
          <a:p>
            <a:pPr marL="457200" lvl="0" indent="-304800" algn="l" rtl="0">
              <a:spcBef>
                <a:spcPts val="1600"/>
              </a:spcBef>
              <a:spcAft>
                <a:spcPts val="0"/>
              </a:spcAft>
              <a:buClr>
                <a:schemeClr val="accent2"/>
              </a:buClr>
              <a:buSzPts val="1200"/>
              <a:buChar char="●"/>
            </a:pPr>
            <a:r>
              <a:rPr lang="en" dirty="0" err="1">
                <a:solidFill>
                  <a:schemeClr val="dk2"/>
                </a:solidFill>
                <a:latin typeface="Heiti SC Medium" pitchFamily="2" charset="-128"/>
                <a:ea typeface="Heiti SC Medium" pitchFamily="2" charset="-128"/>
              </a:rPr>
              <a:t>加入台灣資料</a:t>
            </a:r>
            <a:endParaRPr dirty="0">
              <a:solidFill>
                <a:schemeClr val="dk2"/>
              </a:solidFill>
              <a:latin typeface="Heiti SC Medium" pitchFamily="2" charset="-128"/>
              <a:ea typeface="Heiti SC Medium" pitchFamily="2" charset="-128"/>
            </a:endParaRPr>
          </a:p>
          <a:p>
            <a:pPr marL="457200" lvl="0" indent="-304800" algn="l" rtl="0">
              <a:spcBef>
                <a:spcPts val="0"/>
              </a:spcBef>
              <a:spcAft>
                <a:spcPts val="0"/>
              </a:spcAft>
              <a:buClr>
                <a:schemeClr val="accent2"/>
              </a:buClr>
              <a:buSzPts val="1200"/>
              <a:buChar char="●"/>
            </a:pPr>
            <a:r>
              <a:rPr lang="en-US" dirty="0" err="1">
                <a:solidFill>
                  <a:schemeClr val="dk2"/>
                </a:solidFill>
                <a:latin typeface="Heiti SC Medium" pitchFamily="2" charset="-128"/>
                <a:ea typeface="Heiti SC Medium" pitchFamily="2" charset="-128"/>
              </a:rPr>
              <a:t>比較兩國文化差異</a:t>
            </a:r>
            <a:endParaRPr dirty="0">
              <a:solidFill>
                <a:schemeClr val="dk2"/>
              </a:solidFill>
              <a:latin typeface="Heiti SC Medium" pitchFamily="2" charset="-128"/>
              <a:ea typeface="Heiti SC Medium" pitchFamily="2" charset="-128"/>
            </a:endParaRPr>
          </a:p>
          <a:p>
            <a:pPr marL="457200" lvl="0" indent="-304800" algn="l" rtl="0">
              <a:spcBef>
                <a:spcPts val="0"/>
              </a:spcBef>
              <a:spcAft>
                <a:spcPts val="0"/>
              </a:spcAft>
              <a:buClr>
                <a:schemeClr val="accent2"/>
              </a:buClr>
              <a:buSzPts val="1200"/>
              <a:buChar char="●"/>
            </a:pPr>
            <a:r>
              <a:rPr lang="en-US" dirty="0" err="1">
                <a:solidFill>
                  <a:schemeClr val="dk2"/>
                </a:solidFill>
                <a:latin typeface="Heiti SC Medium" pitchFamily="2" charset="-128"/>
                <a:ea typeface="Heiti SC Medium" pitchFamily="2" charset="-128"/>
              </a:rPr>
              <a:t>困難點：時間較短資料數量少</a:t>
            </a:r>
            <a:endParaRPr dirty="0">
              <a:solidFill>
                <a:schemeClr val="dk2"/>
              </a:solidFill>
              <a:latin typeface="Heiti SC Medium" pitchFamily="2" charset="-128"/>
              <a:ea typeface="Heiti SC Medium" pitchFamily="2" charset="-128"/>
            </a:endParaRPr>
          </a:p>
          <a:p>
            <a:pPr marL="0" lvl="0" indent="0">
              <a:buClr>
                <a:schemeClr val="dk1"/>
              </a:buClr>
              <a:buSzPts val="1100"/>
            </a:pPr>
            <a:r>
              <a:rPr lang="en-US" altLang="zh-TW" dirty="0">
                <a:solidFill>
                  <a:schemeClr val="dk2"/>
                </a:solidFill>
                <a:latin typeface="Heiti SC Medium" pitchFamily="2" charset="-128"/>
                <a:ea typeface="Heiti SC Medium" pitchFamily="2" charset="-128"/>
              </a:rPr>
              <a:t>2.</a:t>
            </a:r>
            <a:endParaRPr lang="zh-TW" altLang="en-US" dirty="0">
              <a:solidFill>
                <a:schemeClr val="dk2"/>
              </a:solidFill>
              <a:latin typeface="Heiti SC Medium" pitchFamily="2" charset="-128"/>
              <a:ea typeface="Heiti SC Medium" pitchFamily="2" charset="-128"/>
            </a:endParaRPr>
          </a:p>
          <a:p>
            <a:pPr lvl="0" indent="-304800">
              <a:spcBef>
                <a:spcPts val="1600"/>
              </a:spcBef>
              <a:buClr>
                <a:schemeClr val="accent2"/>
              </a:buClr>
              <a:buSzPts val="1200"/>
              <a:buChar char="●"/>
            </a:pPr>
            <a:r>
              <a:rPr lang="zh-TW" altLang="en-US" dirty="0">
                <a:solidFill>
                  <a:schemeClr val="dk2"/>
                </a:solidFill>
                <a:latin typeface="Heiti SC Medium" pitchFamily="2" charset="-128"/>
                <a:ea typeface="Heiti SC Medium" pitchFamily="2" charset="-128"/>
              </a:rPr>
              <a:t>將收入衡量指標加入預測。     （</a:t>
            </a:r>
            <a:r>
              <a:rPr lang="en-US" altLang="zh-TW" dirty="0">
                <a:solidFill>
                  <a:schemeClr val="dk2"/>
                </a:solidFill>
                <a:latin typeface="Heiti SC Medium" pitchFamily="2" charset="-128"/>
                <a:ea typeface="Heiti SC Medium" pitchFamily="2" charset="-128"/>
              </a:rPr>
              <a:t>CPM</a:t>
            </a:r>
            <a:r>
              <a:rPr lang="zh-TW" altLang="en-US" dirty="0">
                <a:solidFill>
                  <a:schemeClr val="dk2"/>
                </a:solidFill>
                <a:latin typeface="Heiti SC Medium" pitchFamily="2" charset="-128"/>
                <a:ea typeface="Heiti SC Medium" pitchFamily="2" charset="-128"/>
              </a:rPr>
              <a:t>、</a:t>
            </a:r>
            <a:r>
              <a:rPr lang="en-US" altLang="zh-TW" dirty="0">
                <a:solidFill>
                  <a:schemeClr val="dk2"/>
                </a:solidFill>
                <a:latin typeface="Heiti SC Medium" pitchFamily="2" charset="-128"/>
                <a:ea typeface="Heiti SC Medium" pitchFamily="2" charset="-128"/>
              </a:rPr>
              <a:t>RPM</a:t>
            </a:r>
            <a:r>
              <a:rPr lang="zh-TW" altLang="en-US" dirty="0">
                <a:solidFill>
                  <a:schemeClr val="dk2"/>
                </a:solidFill>
                <a:latin typeface="Heiti SC Medium" pitchFamily="2" charset="-128"/>
                <a:ea typeface="Heiti SC Medium" pitchFamily="2" charset="-128"/>
              </a:rPr>
              <a:t>）</a:t>
            </a:r>
          </a:p>
          <a:p>
            <a:pPr lvl="0" indent="-304800">
              <a:buClr>
                <a:schemeClr val="accent2"/>
              </a:buClr>
              <a:buSzPts val="1200"/>
              <a:buChar char="●"/>
            </a:pPr>
            <a:r>
              <a:rPr lang="zh-TW" altLang="en-US" dirty="0">
                <a:solidFill>
                  <a:schemeClr val="dk2"/>
                </a:solidFill>
                <a:latin typeface="Heiti SC Medium" pitchFamily="2" charset="-128"/>
                <a:ea typeface="Heiti SC Medium" pitchFamily="2" charset="-128"/>
              </a:rPr>
              <a:t>困難點：缺少衡量項目之一的     「觀眾群地區」</a:t>
            </a:r>
            <a:endParaRPr lang="en-US" altLang="zh-TW" dirty="0">
              <a:solidFill>
                <a:schemeClr val="dk2"/>
              </a:solidFill>
              <a:latin typeface="Heiti SC Medium" pitchFamily="2" charset="-128"/>
              <a:ea typeface="Heiti SC Medium" pitchFamily="2" charset="-128"/>
            </a:endParaRPr>
          </a:p>
        </p:txBody>
      </p:sp>
      <p:grpSp>
        <p:nvGrpSpPr>
          <p:cNvPr id="1420" name="Google Shape;1420;p57"/>
          <p:cNvGrpSpPr/>
          <p:nvPr/>
        </p:nvGrpSpPr>
        <p:grpSpPr>
          <a:xfrm>
            <a:off x="1168986" y="1566625"/>
            <a:ext cx="2435708" cy="2273584"/>
            <a:chOff x="1062125" y="1466870"/>
            <a:chExt cx="2649237" cy="2472900"/>
          </a:xfrm>
        </p:grpSpPr>
        <p:sp>
          <p:nvSpPr>
            <p:cNvPr id="1421" name="Google Shape;1421;p57"/>
            <p:cNvSpPr/>
            <p:nvPr/>
          </p:nvSpPr>
          <p:spPr>
            <a:xfrm rot="-639722">
              <a:off x="1239745" y="1644490"/>
              <a:ext cx="2117660" cy="211766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2" name="Google Shape;1422;p57"/>
            <p:cNvGrpSpPr/>
            <p:nvPr/>
          </p:nvGrpSpPr>
          <p:grpSpPr>
            <a:xfrm>
              <a:off x="1233609" y="1662276"/>
              <a:ext cx="2477752" cy="2200945"/>
              <a:chOff x="6644304" y="3073628"/>
              <a:chExt cx="576302" cy="511871"/>
            </a:xfrm>
          </p:grpSpPr>
          <p:sp>
            <p:nvSpPr>
              <p:cNvPr id="1423" name="Google Shape;1423;p57"/>
              <p:cNvSpPr/>
              <p:nvPr/>
            </p:nvSpPr>
            <p:spPr>
              <a:xfrm>
                <a:off x="6644304" y="3073628"/>
                <a:ext cx="576302" cy="511871"/>
              </a:xfrm>
              <a:custGeom>
                <a:avLst/>
                <a:gdLst/>
                <a:ahLst/>
                <a:cxnLst/>
                <a:rect l="l" t="t" r="r" b="b"/>
                <a:pathLst>
                  <a:path w="99879" h="88751" extrusionOk="0">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4" name="Google Shape;1424;p57"/>
              <p:cNvGrpSpPr/>
              <p:nvPr/>
            </p:nvGrpSpPr>
            <p:grpSpPr>
              <a:xfrm>
                <a:off x="6712169" y="3085440"/>
                <a:ext cx="481622" cy="494913"/>
                <a:chOff x="6712169" y="3085440"/>
                <a:chExt cx="481622" cy="494913"/>
              </a:xfrm>
            </p:grpSpPr>
            <p:sp>
              <p:nvSpPr>
                <p:cNvPr id="1425" name="Google Shape;1425;p57"/>
                <p:cNvSpPr/>
                <p:nvPr/>
              </p:nvSpPr>
              <p:spPr>
                <a:xfrm>
                  <a:off x="6712169" y="3085440"/>
                  <a:ext cx="238757" cy="315615"/>
                </a:xfrm>
                <a:custGeom>
                  <a:avLst/>
                  <a:gdLst/>
                  <a:ahLst/>
                  <a:cxnLst/>
                  <a:rect l="l" t="t" r="r" b="b"/>
                  <a:pathLst>
                    <a:path w="41379" h="54723" extrusionOk="0">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7"/>
                <p:cNvSpPr/>
                <p:nvPr/>
              </p:nvSpPr>
              <p:spPr>
                <a:xfrm>
                  <a:off x="6913100" y="3367694"/>
                  <a:ext cx="190537" cy="212659"/>
                </a:xfrm>
                <a:custGeom>
                  <a:avLst/>
                  <a:gdLst/>
                  <a:ahLst/>
                  <a:cxnLst/>
                  <a:rect l="l" t="t" r="r" b="b"/>
                  <a:pathLst>
                    <a:path w="33022" h="36872" extrusionOk="0">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7"/>
                <p:cNvSpPr/>
                <p:nvPr/>
              </p:nvSpPr>
              <p:spPr>
                <a:xfrm>
                  <a:off x="7135734" y="3186037"/>
                  <a:ext cx="58058" cy="152383"/>
                </a:xfrm>
                <a:custGeom>
                  <a:avLst/>
                  <a:gdLst/>
                  <a:ahLst/>
                  <a:cxnLst/>
                  <a:rect l="l" t="t" r="r" b="b"/>
                  <a:pathLst>
                    <a:path w="10062" h="26421" extrusionOk="0">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7"/>
                <p:cNvSpPr/>
                <p:nvPr/>
              </p:nvSpPr>
              <p:spPr>
                <a:xfrm>
                  <a:off x="6870416" y="3332822"/>
                  <a:ext cx="47510" cy="11685"/>
                </a:xfrm>
                <a:custGeom>
                  <a:avLst/>
                  <a:gdLst/>
                  <a:ahLst/>
                  <a:cxnLst/>
                  <a:rect l="l" t="t" r="r" b="b"/>
                  <a:pathLst>
                    <a:path w="8234" h="2026" extrusionOk="0">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7"/>
                <p:cNvSpPr/>
                <p:nvPr/>
              </p:nvSpPr>
              <p:spPr>
                <a:xfrm>
                  <a:off x="6925590" y="3336277"/>
                  <a:ext cx="38094" cy="14228"/>
                </a:xfrm>
                <a:custGeom>
                  <a:avLst/>
                  <a:gdLst/>
                  <a:ahLst/>
                  <a:cxnLst/>
                  <a:rect l="l" t="t" r="r" b="b"/>
                  <a:pathLst>
                    <a:path w="6602" h="2467" extrusionOk="0">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0" name="Google Shape;1430;p57"/>
              <p:cNvSpPr/>
              <p:nvPr/>
            </p:nvSpPr>
            <p:spPr>
              <a:xfrm>
                <a:off x="6867451" y="3073651"/>
                <a:ext cx="102383" cy="56919"/>
              </a:xfrm>
              <a:custGeom>
                <a:avLst/>
                <a:gdLst/>
                <a:ahLst/>
                <a:cxnLst/>
                <a:rect l="l" t="t" r="r" b="b"/>
                <a:pathLst>
                  <a:path w="17744" h="9869" extrusionOk="0">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7"/>
              <p:cNvSpPr/>
              <p:nvPr/>
            </p:nvSpPr>
            <p:spPr>
              <a:xfrm>
                <a:off x="7069097" y="3119476"/>
                <a:ext cx="78535" cy="76898"/>
              </a:xfrm>
              <a:custGeom>
                <a:avLst/>
                <a:gdLst/>
                <a:ahLst/>
                <a:cxnLst/>
                <a:rect l="l" t="t" r="r" b="b"/>
                <a:pathLst>
                  <a:path w="13611" h="13333" extrusionOk="0">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solidFill>
                <a:srgbClr val="8E4F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7"/>
              <p:cNvSpPr/>
              <p:nvPr/>
            </p:nvSpPr>
            <p:spPr>
              <a:xfrm>
                <a:off x="6946266" y="3181844"/>
                <a:ext cx="21095" cy="14742"/>
              </a:xfrm>
              <a:custGeom>
                <a:avLst/>
                <a:gdLst/>
                <a:ahLst/>
                <a:cxnLst/>
                <a:rect l="l" t="t" r="r" b="b"/>
                <a:pathLst>
                  <a:path w="3656" h="2556" extrusionOk="0">
                    <a:moveTo>
                      <a:pt x="498" y="0"/>
                    </a:moveTo>
                    <a:cubicBezTo>
                      <a:pt x="444" y="426"/>
                      <a:pt x="373" y="852"/>
                      <a:pt x="302" y="1278"/>
                    </a:cubicBezTo>
                    <a:cubicBezTo>
                      <a:pt x="231" y="1686"/>
                      <a:pt x="107" y="2076"/>
                      <a:pt x="1" y="2555"/>
                    </a:cubicBezTo>
                    <a:lnTo>
                      <a:pt x="3656" y="2467"/>
                    </a:lnTo>
                    <a:lnTo>
                      <a:pt x="3319" y="1100"/>
                    </a:lnTo>
                    <a:lnTo>
                      <a:pt x="4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文字方塊 16">
            <a:extLst>
              <a:ext uri="{FF2B5EF4-FFF2-40B4-BE49-F238E27FC236}">
                <a16:creationId xmlns:a16="http://schemas.microsoft.com/office/drawing/2014/main" id="{87FC5F59-F9D8-B34C-B8A0-BAF1FF01CB96}"/>
              </a:ext>
            </a:extLst>
          </p:cNvPr>
          <p:cNvSpPr txBox="1"/>
          <p:nvPr/>
        </p:nvSpPr>
        <p:spPr>
          <a:xfrm>
            <a:off x="8597618" y="4835723"/>
            <a:ext cx="383438" cy="307777"/>
          </a:xfrm>
          <a:prstGeom prst="rect">
            <a:avLst/>
          </a:prstGeom>
          <a:noFill/>
        </p:spPr>
        <p:txBody>
          <a:bodyPr wrap="none" rtlCol="0">
            <a:spAutoFit/>
          </a:bodyPr>
          <a:lstStyle/>
          <a:p>
            <a:r>
              <a:rPr kumimoji="1" lang="en-US" altLang="zh-TW" dirty="0"/>
              <a:t>26</a:t>
            </a:r>
            <a:endParaRPr kumimoji="1" lang="zh-TW" altLang="en-US" dirty="0"/>
          </a:p>
        </p:txBody>
      </p:sp>
    </p:spTree>
    <p:extLst>
      <p:ext uri="{BB962C8B-B14F-4D97-AF65-F5344CB8AC3E}">
        <p14:creationId xmlns:p14="http://schemas.microsoft.com/office/powerpoint/2010/main" val="257158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8" name="Google Shape;1462;p60">
            <a:extLst>
              <a:ext uri="{FF2B5EF4-FFF2-40B4-BE49-F238E27FC236}">
                <a16:creationId xmlns:a16="http://schemas.microsoft.com/office/drawing/2014/main" id="{44509C7C-7159-914F-91D2-1DFB59FA087C}"/>
              </a:ext>
            </a:extLst>
          </p:cNvPr>
          <p:cNvSpPr txBox="1">
            <a:spLocks noGrp="1"/>
          </p:cNvSpPr>
          <p:nvPr>
            <p:ph type="title"/>
          </p:nvPr>
        </p:nvSpPr>
        <p:spPr>
          <a:xfrm>
            <a:off x="2195667" y="1890516"/>
            <a:ext cx="5243100" cy="114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Tree>
    <p:extLst>
      <p:ext uri="{BB962C8B-B14F-4D97-AF65-F5344CB8AC3E}">
        <p14:creationId xmlns:p14="http://schemas.microsoft.com/office/powerpoint/2010/main" val="2425907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726100" y="356016"/>
            <a:ext cx="7692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Background</a:t>
            </a:r>
            <a:endParaRPr dirty="0"/>
          </a:p>
        </p:txBody>
      </p:sp>
      <p:sp>
        <p:nvSpPr>
          <p:cNvPr id="234" name="Google Shape;234;p37"/>
          <p:cNvSpPr txBox="1">
            <a:spLocks noGrp="1"/>
          </p:cNvSpPr>
          <p:nvPr>
            <p:ph type="subTitle" idx="1"/>
          </p:nvPr>
        </p:nvSpPr>
        <p:spPr>
          <a:xfrm>
            <a:off x="966994" y="1484488"/>
            <a:ext cx="3208766" cy="3057031"/>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Arial" panose="020B0604020202020204" pitchFamily="34" charset="0"/>
              <a:buChar char="•"/>
            </a:pPr>
            <a:r>
              <a:rPr lang="en" dirty="0" err="1">
                <a:latin typeface="Heiti SC Medium" pitchFamily="2" charset="-128"/>
                <a:ea typeface="Heiti SC Medium" pitchFamily="2" charset="-128"/>
              </a:rPr>
              <a:t>成為靠YouTube維生的YouTuber</a:t>
            </a:r>
            <a:endParaRPr lang="en" dirty="0">
              <a:latin typeface="Heiti SC Medium" pitchFamily="2" charset="-128"/>
              <a:ea typeface="Heiti SC Medium" pitchFamily="2" charset="-128"/>
            </a:endParaRPr>
          </a:p>
          <a:p>
            <a:pPr marL="285750" lvl="0" indent="-285750" algn="l" rtl="0">
              <a:spcBef>
                <a:spcPts val="0"/>
              </a:spcBef>
              <a:spcAft>
                <a:spcPts val="1600"/>
              </a:spcAft>
              <a:buFont typeface="Arial" panose="020B0604020202020204" pitchFamily="34" charset="0"/>
              <a:buChar char="•"/>
            </a:pPr>
            <a:r>
              <a:rPr lang="en" dirty="0">
                <a:latin typeface="Heiti SC Medium" pitchFamily="2" charset="-128"/>
                <a:ea typeface="Heiti SC Medium" pitchFamily="2" charset="-128"/>
              </a:rPr>
              <a:t>一年內達到4000小時觀看量＆1000訂閱</a:t>
            </a:r>
          </a:p>
          <a:p>
            <a:pPr marL="285750" lvl="0" indent="-285750" algn="l" rtl="0">
              <a:spcBef>
                <a:spcPts val="0"/>
              </a:spcBef>
              <a:spcAft>
                <a:spcPts val="1600"/>
              </a:spcAft>
              <a:buFont typeface="Arial" panose="020B0604020202020204" pitchFamily="34" charset="0"/>
              <a:buChar char="•"/>
            </a:pPr>
            <a:r>
              <a:rPr lang="en" dirty="0" err="1">
                <a:latin typeface="Heiti SC Medium" pitchFamily="2" charset="-128"/>
                <a:ea typeface="Heiti SC Medium" pitchFamily="2" charset="-128"/>
              </a:rPr>
              <a:t>分析發燒影片的關鍵因素</a:t>
            </a:r>
            <a:endParaRPr lang="en" dirty="0">
              <a:latin typeface="Heiti SC Medium" pitchFamily="2" charset="-128"/>
              <a:ea typeface="Heiti SC Medium" pitchFamily="2" charset="-128"/>
            </a:endParaRPr>
          </a:p>
          <a:p>
            <a:pPr marL="285750" lvl="0" indent="-285750" algn="l" rtl="0">
              <a:spcBef>
                <a:spcPts val="0"/>
              </a:spcBef>
              <a:spcAft>
                <a:spcPts val="1600"/>
              </a:spcAft>
              <a:buFont typeface="Arial" panose="020B0604020202020204" pitchFamily="34" charset="0"/>
              <a:buChar char="•"/>
            </a:pPr>
            <a:r>
              <a:rPr lang="en" dirty="0" err="1">
                <a:latin typeface="Heiti SC Medium" pitchFamily="2" charset="-128"/>
                <a:ea typeface="Heiti SC Medium" pitchFamily="2" charset="-128"/>
              </a:rPr>
              <a:t>建立預測影片效益的模型</a:t>
            </a:r>
            <a:endParaRPr dirty="0">
              <a:latin typeface="Heiti SC Medium" pitchFamily="2" charset="-128"/>
              <a:ea typeface="Heiti SC Medium" pitchFamily="2" charset="-128"/>
            </a:endParaRPr>
          </a:p>
        </p:txBody>
      </p:sp>
      <p:grpSp>
        <p:nvGrpSpPr>
          <p:cNvPr id="235" name="Google Shape;235;p37"/>
          <p:cNvGrpSpPr/>
          <p:nvPr/>
        </p:nvGrpSpPr>
        <p:grpSpPr>
          <a:xfrm>
            <a:off x="4259667" y="1347379"/>
            <a:ext cx="3649196" cy="2809171"/>
            <a:chOff x="1525925" y="1085400"/>
            <a:chExt cx="4560925" cy="3511025"/>
          </a:xfrm>
        </p:grpSpPr>
        <p:sp>
          <p:nvSpPr>
            <p:cNvPr id="236" name="Google Shape;236;p37"/>
            <p:cNvSpPr/>
            <p:nvPr/>
          </p:nvSpPr>
          <p:spPr>
            <a:xfrm>
              <a:off x="1525925" y="1085400"/>
              <a:ext cx="4559050" cy="3508075"/>
            </a:xfrm>
            <a:custGeom>
              <a:avLst/>
              <a:gdLst/>
              <a:ahLst/>
              <a:cxnLst/>
              <a:rect l="l" t="t" r="r" b="b"/>
              <a:pathLst>
                <a:path w="182362" h="140323" extrusionOk="0">
                  <a:moveTo>
                    <a:pt x="148148" y="0"/>
                  </a:moveTo>
                  <a:lnTo>
                    <a:pt x="119887" y="12151"/>
                  </a:lnTo>
                  <a:lnTo>
                    <a:pt x="91154" y="97"/>
                  </a:lnTo>
                  <a:lnTo>
                    <a:pt x="62829" y="12247"/>
                  </a:lnTo>
                  <a:lnTo>
                    <a:pt x="34514" y="140"/>
                  </a:lnTo>
                  <a:lnTo>
                    <a:pt x="1" y="13746"/>
                  </a:lnTo>
                  <a:lnTo>
                    <a:pt x="1" y="136918"/>
                  </a:lnTo>
                  <a:lnTo>
                    <a:pt x="34289" y="123387"/>
                  </a:lnTo>
                  <a:lnTo>
                    <a:pt x="63193" y="135452"/>
                  </a:lnTo>
                  <a:lnTo>
                    <a:pt x="91218" y="123430"/>
                  </a:lnTo>
                  <a:lnTo>
                    <a:pt x="119608" y="134916"/>
                  </a:lnTo>
                  <a:lnTo>
                    <a:pt x="147784" y="123526"/>
                  </a:lnTo>
                  <a:lnTo>
                    <a:pt x="182361" y="140322"/>
                  </a:lnTo>
                  <a:lnTo>
                    <a:pt x="182361" y="16625"/>
                  </a:lnTo>
                  <a:lnTo>
                    <a:pt x="1481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7"/>
            <p:cNvSpPr/>
            <p:nvPr/>
          </p:nvSpPr>
          <p:spPr>
            <a:xfrm>
              <a:off x="2386075" y="1088875"/>
              <a:ext cx="709775" cy="3378800"/>
            </a:xfrm>
            <a:custGeom>
              <a:avLst/>
              <a:gdLst/>
              <a:ahLst/>
              <a:cxnLst/>
              <a:rect l="l" t="t" r="r" b="b"/>
              <a:pathLst>
                <a:path w="28391" h="135152" extrusionOk="0">
                  <a:moveTo>
                    <a:pt x="108" y="1"/>
                  </a:moveTo>
                  <a:lnTo>
                    <a:pt x="1" y="43"/>
                  </a:lnTo>
                  <a:lnTo>
                    <a:pt x="1" y="123291"/>
                  </a:lnTo>
                  <a:lnTo>
                    <a:pt x="28391" y="135152"/>
                  </a:lnTo>
                  <a:lnTo>
                    <a:pt x="28391" y="12097"/>
                  </a:lnTo>
                  <a:lnTo>
                    <a:pt x="108" y="1"/>
                  </a:lnTo>
                  <a:close/>
                </a:path>
              </a:pathLst>
            </a:custGeom>
            <a:solidFill>
              <a:srgbClr val="EEE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7"/>
            <p:cNvSpPr/>
            <p:nvPr/>
          </p:nvSpPr>
          <p:spPr>
            <a:xfrm>
              <a:off x="3805575" y="1088350"/>
              <a:ext cx="709775" cy="3369700"/>
            </a:xfrm>
            <a:custGeom>
              <a:avLst/>
              <a:gdLst/>
              <a:ahLst/>
              <a:cxnLst/>
              <a:rect l="l" t="t" r="r" b="b"/>
              <a:pathLst>
                <a:path w="28391" h="134788" extrusionOk="0">
                  <a:moveTo>
                    <a:pt x="0" y="0"/>
                  </a:moveTo>
                  <a:lnTo>
                    <a:pt x="0" y="123322"/>
                  </a:lnTo>
                  <a:lnTo>
                    <a:pt x="32" y="123312"/>
                  </a:lnTo>
                  <a:lnTo>
                    <a:pt x="28390" y="134788"/>
                  </a:lnTo>
                  <a:lnTo>
                    <a:pt x="28390" y="11904"/>
                  </a:lnTo>
                  <a:lnTo>
                    <a:pt x="0" y="0"/>
                  </a:lnTo>
                  <a:close/>
                </a:path>
              </a:pathLst>
            </a:custGeom>
            <a:solidFill>
              <a:srgbClr val="EEE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7"/>
            <p:cNvSpPr/>
            <p:nvPr/>
          </p:nvSpPr>
          <p:spPr>
            <a:xfrm>
              <a:off x="5225050" y="1085400"/>
              <a:ext cx="677675" cy="3419475"/>
            </a:xfrm>
            <a:custGeom>
              <a:avLst/>
              <a:gdLst/>
              <a:ahLst/>
              <a:cxnLst/>
              <a:rect l="l" t="t" r="r" b="b"/>
              <a:pathLst>
                <a:path w="27107" h="136779" extrusionOk="0">
                  <a:moveTo>
                    <a:pt x="183" y="0"/>
                  </a:moveTo>
                  <a:lnTo>
                    <a:pt x="1" y="86"/>
                  </a:lnTo>
                  <a:lnTo>
                    <a:pt x="1" y="123612"/>
                  </a:lnTo>
                  <a:lnTo>
                    <a:pt x="27106" y="136779"/>
                  </a:lnTo>
                  <a:lnTo>
                    <a:pt x="27106" y="13082"/>
                  </a:lnTo>
                  <a:lnTo>
                    <a:pt x="183" y="0"/>
                  </a:lnTo>
                  <a:close/>
                </a:path>
              </a:pathLst>
            </a:custGeom>
            <a:solidFill>
              <a:srgbClr val="EEE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7"/>
            <p:cNvSpPr/>
            <p:nvPr/>
          </p:nvSpPr>
          <p:spPr>
            <a:xfrm>
              <a:off x="3805575" y="1088350"/>
              <a:ext cx="709775" cy="3369700"/>
            </a:xfrm>
            <a:custGeom>
              <a:avLst/>
              <a:gdLst/>
              <a:ahLst/>
              <a:cxnLst/>
              <a:rect l="l" t="t" r="r" b="b"/>
              <a:pathLst>
                <a:path w="28391" h="134788" extrusionOk="0">
                  <a:moveTo>
                    <a:pt x="0" y="0"/>
                  </a:moveTo>
                  <a:lnTo>
                    <a:pt x="0" y="123322"/>
                  </a:lnTo>
                  <a:lnTo>
                    <a:pt x="32" y="123312"/>
                  </a:lnTo>
                  <a:lnTo>
                    <a:pt x="28390" y="134788"/>
                  </a:lnTo>
                  <a:lnTo>
                    <a:pt x="28390" y="11904"/>
                  </a:lnTo>
                  <a:lnTo>
                    <a:pt x="0"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7"/>
            <p:cNvSpPr/>
            <p:nvPr/>
          </p:nvSpPr>
          <p:spPr>
            <a:xfrm>
              <a:off x="2386075" y="1088875"/>
              <a:ext cx="709775" cy="3378800"/>
            </a:xfrm>
            <a:custGeom>
              <a:avLst/>
              <a:gdLst/>
              <a:ahLst/>
              <a:cxnLst/>
              <a:rect l="l" t="t" r="r" b="b"/>
              <a:pathLst>
                <a:path w="28391" h="135152" extrusionOk="0">
                  <a:moveTo>
                    <a:pt x="108" y="1"/>
                  </a:moveTo>
                  <a:lnTo>
                    <a:pt x="1" y="43"/>
                  </a:lnTo>
                  <a:lnTo>
                    <a:pt x="1" y="123291"/>
                  </a:lnTo>
                  <a:lnTo>
                    <a:pt x="28391" y="135152"/>
                  </a:lnTo>
                  <a:lnTo>
                    <a:pt x="28391" y="12097"/>
                  </a:lnTo>
                  <a:lnTo>
                    <a:pt x="10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7"/>
            <p:cNvSpPr/>
            <p:nvPr/>
          </p:nvSpPr>
          <p:spPr>
            <a:xfrm>
              <a:off x="5225050" y="1085400"/>
              <a:ext cx="861800" cy="3511025"/>
            </a:xfrm>
            <a:custGeom>
              <a:avLst/>
              <a:gdLst/>
              <a:ahLst/>
              <a:cxnLst/>
              <a:rect l="l" t="t" r="r" b="b"/>
              <a:pathLst>
                <a:path w="34472" h="140441" extrusionOk="0">
                  <a:moveTo>
                    <a:pt x="183" y="0"/>
                  </a:moveTo>
                  <a:lnTo>
                    <a:pt x="1" y="86"/>
                  </a:lnTo>
                  <a:lnTo>
                    <a:pt x="1" y="123612"/>
                  </a:lnTo>
                  <a:lnTo>
                    <a:pt x="34471" y="140440"/>
                  </a:lnTo>
                  <a:lnTo>
                    <a:pt x="34471" y="140440"/>
                  </a:lnTo>
                  <a:lnTo>
                    <a:pt x="34418" y="16647"/>
                  </a:lnTo>
                  <a:lnTo>
                    <a:pt x="183"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7"/>
            <p:cNvSpPr/>
            <p:nvPr/>
          </p:nvSpPr>
          <p:spPr>
            <a:xfrm>
              <a:off x="3805575" y="3016325"/>
              <a:ext cx="709775" cy="1254650"/>
            </a:xfrm>
            <a:custGeom>
              <a:avLst/>
              <a:gdLst/>
              <a:ahLst/>
              <a:cxnLst/>
              <a:rect l="l" t="t" r="r" b="b"/>
              <a:pathLst>
                <a:path w="28391" h="50186" extrusionOk="0">
                  <a:moveTo>
                    <a:pt x="20083" y="18199"/>
                  </a:moveTo>
                  <a:lnTo>
                    <a:pt x="20436" y="18574"/>
                  </a:lnTo>
                  <a:lnTo>
                    <a:pt x="20575" y="20404"/>
                  </a:lnTo>
                  <a:lnTo>
                    <a:pt x="20147" y="20072"/>
                  </a:lnTo>
                  <a:lnTo>
                    <a:pt x="20115" y="21860"/>
                  </a:lnTo>
                  <a:lnTo>
                    <a:pt x="18520" y="24087"/>
                  </a:lnTo>
                  <a:lnTo>
                    <a:pt x="17450" y="22278"/>
                  </a:lnTo>
                  <a:lnTo>
                    <a:pt x="17739" y="20832"/>
                  </a:lnTo>
                  <a:lnTo>
                    <a:pt x="17824" y="19302"/>
                  </a:lnTo>
                  <a:lnTo>
                    <a:pt x="19280" y="19216"/>
                  </a:lnTo>
                  <a:lnTo>
                    <a:pt x="20083" y="18199"/>
                  </a:lnTo>
                  <a:close/>
                  <a:moveTo>
                    <a:pt x="12204" y="0"/>
                  </a:moveTo>
                  <a:lnTo>
                    <a:pt x="12675" y="6991"/>
                  </a:lnTo>
                  <a:lnTo>
                    <a:pt x="18392" y="11241"/>
                  </a:lnTo>
                  <a:lnTo>
                    <a:pt x="13596" y="18959"/>
                  </a:lnTo>
                  <a:lnTo>
                    <a:pt x="11134" y="21475"/>
                  </a:lnTo>
                  <a:lnTo>
                    <a:pt x="10299" y="22342"/>
                  </a:lnTo>
                  <a:lnTo>
                    <a:pt x="5567" y="27170"/>
                  </a:lnTo>
                  <a:lnTo>
                    <a:pt x="2570" y="16465"/>
                  </a:lnTo>
                  <a:lnTo>
                    <a:pt x="1392" y="12290"/>
                  </a:lnTo>
                  <a:lnTo>
                    <a:pt x="0" y="7162"/>
                  </a:lnTo>
                  <a:lnTo>
                    <a:pt x="0" y="38271"/>
                  </a:lnTo>
                  <a:lnTo>
                    <a:pt x="28390" y="50186"/>
                  </a:lnTo>
                  <a:lnTo>
                    <a:pt x="28390" y="12472"/>
                  </a:lnTo>
                  <a:lnTo>
                    <a:pt x="27502" y="12515"/>
                  </a:lnTo>
                  <a:lnTo>
                    <a:pt x="26110" y="8607"/>
                  </a:lnTo>
                  <a:lnTo>
                    <a:pt x="22106" y="5514"/>
                  </a:lnTo>
                  <a:lnTo>
                    <a:pt x="17771" y="2174"/>
                  </a:lnTo>
                  <a:lnTo>
                    <a:pt x="17000" y="6327"/>
                  </a:lnTo>
                  <a:lnTo>
                    <a:pt x="12204" y="0"/>
                  </a:lnTo>
                  <a:close/>
                </a:path>
              </a:pathLst>
            </a:custGeom>
            <a:solidFill>
              <a:srgbClr val="5B9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7"/>
            <p:cNvSpPr/>
            <p:nvPr/>
          </p:nvSpPr>
          <p:spPr>
            <a:xfrm>
              <a:off x="3805575" y="1285850"/>
              <a:ext cx="709775" cy="1213450"/>
            </a:xfrm>
            <a:custGeom>
              <a:avLst/>
              <a:gdLst/>
              <a:ahLst/>
              <a:cxnLst/>
              <a:rect l="l" t="t" r="r" b="b"/>
              <a:pathLst>
                <a:path w="28391" h="48538" extrusionOk="0">
                  <a:moveTo>
                    <a:pt x="0" y="1"/>
                  </a:moveTo>
                  <a:lnTo>
                    <a:pt x="0" y="41065"/>
                  </a:lnTo>
                  <a:cubicBezTo>
                    <a:pt x="953" y="39524"/>
                    <a:pt x="2045" y="37747"/>
                    <a:pt x="2077" y="37661"/>
                  </a:cubicBezTo>
                  <a:cubicBezTo>
                    <a:pt x="2131" y="37511"/>
                    <a:pt x="7109" y="36184"/>
                    <a:pt x="7109" y="36184"/>
                  </a:cubicBezTo>
                  <a:lnTo>
                    <a:pt x="7933" y="36719"/>
                  </a:lnTo>
                  <a:lnTo>
                    <a:pt x="8982" y="37393"/>
                  </a:lnTo>
                  <a:lnTo>
                    <a:pt x="9185" y="37522"/>
                  </a:lnTo>
                  <a:lnTo>
                    <a:pt x="10994" y="38678"/>
                  </a:lnTo>
                  <a:lnTo>
                    <a:pt x="12557" y="42350"/>
                  </a:lnTo>
                  <a:lnTo>
                    <a:pt x="12129" y="42703"/>
                  </a:lnTo>
                  <a:lnTo>
                    <a:pt x="10930" y="43699"/>
                  </a:lnTo>
                  <a:lnTo>
                    <a:pt x="12386" y="45925"/>
                  </a:lnTo>
                  <a:lnTo>
                    <a:pt x="13724" y="45144"/>
                  </a:lnTo>
                  <a:lnTo>
                    <a:pt x="15159" y="44309"/>
                  </a:lnTo>
                  <a:lnTo>
                    <a:pt x="19291" y="43527"/>
                  </a:lnTo>
                  <a:lnTo>
                    <a:pt x="21710" y="43067"/>
                  </a:lnTo>
                  <a:lnTo>
                    <a:pt x="24601" y="45315"/>
                  </a:lnTo>
                  <a:lnTo>
                    <a:pt x="24836" y="42757"/>
                  </a:lnTo>
                  <a:lnTo>
                    <a:pt x="27041" y="41301"/>
                  </a:lnTo>
                  <a:lnTo>
                    <a:pt x="27298" y="46279"/>
                  </a:lnTo>
                  <a:lnTo>
                    <a:pt x="27330" y="46750"/>
                  </a:lnTo>
                  <a:lnTo>
                    <a:pt x="28390" y="48537"/>
                  </a:lnTo>
                  <a:lnTo>
                    <a:pt x="28390" y="11915"/>
                  </a:lnTo>
                  <a:lnTo>
                    <a:pt x="0" y="1"/>
                  </a:lnTo>
                  <a:close/>
                </a:path>
              </a:pathLst>
            </a:custGeom>
            <a:solidFill>
              <a:srgbClr val="5B9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7"/>
            <p:cNvSpPr/>
            <p:nvPr/>
          </p:nvSpPr>
          <p:spPr>
            <a:xfrm>
              <a:off x="3805575" y="2679125"/>
              <a:ext cx="361575" cy="265500"/>
            </a:xfrm>
            <a:custGeom>
              <a:avLst/>
              <a:gdLst/>
              <a:ahLst/>
              <a:cxnLst/>
              <a:rect l="l" t="t" r="r" b="b"/>
              <a:pathLst>
                <a:path w="14463" h="10620" extrusionOk="0">
                  <a:moveTo>
                    <a:pt x="0" y="0"/>
                  </a:moveTo>
                  <a:lnTo>
                    <a:pt x="0" y="4667"/>
                  </a:lnTo>
                  <a:lnTo>
                    <a:pt x="6166" y="9046"/>
                  </a:lnTo>
                  <a:lnTo>
                    <a:pt x="6209" y="9067"/>
                  </a:lnTo>
                  <a:lnTo>
                    <a:pt x="6252" y="9099"/>
                  </a:lnTo>
                  <a:lnTo>
                    <a:pt x="6884" y="9549"/>
                  </a:lnTo>
                  <a:lnTo>
                    <a:pt x="11219" y="10619"/>
                  </a:lnTo>
                  <a:lnTo>
                    <a:pt x="11284" y="10384"/>
                  </a:lnTo>
                  <a:lnTo>
                    <a:pt x="11808" y="8425"/>
                  </a:lnTo>
                  <a:lnTo>
                    <a:pt x="8789" y="6155"/>
                  </a:lnTo>
                  <a:lnTo>
                    <a:pt x="8158" y="5684"/>
                  </a:lnTo>
                  <a:lnTo>
                    <a:pt x="9314" y="4721"/>
                  </a:lnTo>
                  <a:lnTo>
                    <a:pt x="9892" y="4903"/>
                  </a:lnTo>
                  <a:lnTo>
                    <a:pt x="14463" y="6359"/>
                  </a:lnTo>
                  <a:lnTo>
                    <a:pt x="11680" y="2890"/>
                  </a:lnTo>
                  <a:lnTo>
                    <a:pt x="11455" y="2612"/>
                  </a:lnTo>
                  <a:lnTo>
                    <a:pt x="3983" y="3233"/>
                  </a:lnTo>
                  <a:lnTo>
                    <a:pt x="2334" y="1895"/>
                  </a:lnTo>
                  <a:lnTo>
                    <a:pt x="0" y="0"/>
                  </a:lnTo>
                  <a:close/>
                </a:path>
              </a:pathLst>
            </a:custGeom>
            <a:solidFill>
              <a:srgbClr val="8EB9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7"/>
            <p:cNvSpPr/>
            <p:nvPr/>
          </p:nvSpPr>
          <p:spPr>
            <a:xfrm>
              <a:off x="3805575" y="2325325"/>
              <a:ext cx="228575" cy="214125"/>
            </a:xfrm>
            <a:custGeom>
              <a:avLst/>
              <a:gdLst/>
              <a:ahLst/>
              <a:cxnLst/>
              <a:rect l="l" t="t" r="r" b="b"/>
              <a:pathLst>
                <a:path w="9143" h="8565" extrusionOk="0">
                  <a:moveTo>
                    <a:pt x="8093" y="0"/>
                  </a:moveTo>
                  <a:lnTo>
                    <a:pt x="4561" y="599"/>
                  </a:lnTo>
                  <a:lnTo>
                    <a:pt x="3351" y="4614"/>
                  </a:lnTo>
                  <a:lnTo>
                    <a:pt x="739" y="4903"/>
                  </a:lnTo>
                  <a:lnTo>
                    <a:pt x="739" y="4903"/>
                  </a:lnTo>
                  <a:lnTo>
                    <a:pt x="1146" y="2880"/>
                  </a:lnTo>
                  <a:lnTo>
                    <a:pt x="0" y="2366"/>
                  </a:lnTo>
                  <a:lnTo>
                    <a:pt x="0" y="7108"/>
                  </a:lnTo>
                  <a:lnTo>
                    <a:pt x="2827" y="8564"/>
                  </a:lnTo>
                  <a:lnTo>
                    <a:pt x="6284" y="6626"/>
                  </a:lnTo>
                  <a:lnTo>
                    <a:pt x="8382" y="5449"/>
                  </a:lnTo>
                  <a:lnTo>
                    <a:pt x="9142" y="4143"/>
                  </a:lnTo>
                  <a:lnTo>
                    <a:pt x="5835" y="3222"/>
                  </a:lnTo>
                  <a:lnTo>
                    <a:pt x="8093" y="0"/>
                  </a:lnTo>
                  <a:close/>
                </a:path>
              </a:pathLst>
            </a:custGeom>
            <a:solidFill>
              <a:srgbClr val="8EB9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7"/>
            <p:cNvSpPr/>
            <p:nvPr/>
          </p:nvSpPr>
          <p:spPr>
            <a:xfrm>
              <a:off x="3805575" y="2190425"/>
              <a:ext cx="709775" cy="1505150"/>
            </a:xfrm>
            <a:custGeom>
              <a:avLst/>
              <a:gdLst/>
              <a:ahLst/>
              <a:cxnLst/>
              <a:rect l="l" t="t" r="r" b="b"/>
              <a:pathLst>
                <a:path w="28391" h="60206" extrusionOk="0">
                  <a:moveTo>
                    <a:pt x="7109" y="1"/>
                  </a:moveTo>
                  <a:cubicBezTo>
                    <a:pt x="7109" y="1"/>
                    <a:pt x="2131" y="1328"/>
                    <a:pt x="2077" y="1478"/>
                  </a:cubicBezTo>
                  <a:cubicBezTo>
                    <a:pt x="2045" y="1564"/>
                    <a:pt x="953" y="3341"/>
                    <a:pt x="0" y="4882"/>
                  </a:cubicBezTo>
                  <a:lnTo>
                    <a:pt x="0" y="7762"/>
                  </a:lnTo>
                  <a:lnTo>
                    <a:pt x="1146" y="8276"/>
                  </a:lnTo>
                  <a:lnTo>
                    <a:pt x="739" y="10299"/>
                  </a:lnTo>
                  <a:lnTo>
                    <a:pt x="739" y="10299"/>
                  </a:lnTo>
                  <a:lnTo>
                    <a:pt x="3351" y="10010"/>
                  </a:lnTo>
                  <a:lnTo>
                    <a:pt x="4561" y="5995"/>
                  </a:lnTo>
                  <a:lnTo>
                    <a:pt x="8093" y="5396"/>
                  </a:lnTo>
                  <a:lnTo>
                    <a:pt x="5835" y="8618"/>
                  </a:lnTo>
                  <a:lnTo>
                    <a:pt x="9142" y="9539"/>
                  </a:lnTo>
                  <a:lnTo>
                    <a:pt x="8382" y="10845"/>
                  </a:lnTo>
                  <a:lnTo>
                    <a:pt x="6284" y="12022"/>
                  </a:lnTo>
                  <a:lnTo>
                    <a:pt x="2827" y="13960"/>
                  </a:lnTo>
                  <a:lnTo>
                    <a:pt x="0" y="12504"/>
                  </a:lnTo>
                  <a:lnTo>
                    <a:pt x="0" y="19548"/>
                  </a:lnTo>
                  <a:lnTo>
                    <a:pt x="2334" y="21443"/>
                  </a:lnTo>
                  <a:lnTo>
                    <a:pt x="3983" y="22781"/>
                  </a:lnTo>
                  <a:lnTo>
                    <a:pt x="11455" y="22160"/>
                  </a:lnTo>
                  <a:lnTo>
                    <a:pt x="11680" y="22438"/>
                  </a:lnTo>
                  <a:lnTo>
                    <a:pt x="14463" y="25907"/>
                  </a:lnTo>
                  <a:lnTo>
                    <a:pt x="9892" y="24451"/>
                  </a:lnTo>
                  <a:lnTo>
                    <a:pt x="9314" y="24269"/>
                  </a:lnTo>
                  <a:lnTo>
                    <a:pt x="8158" y="25232"/>
                  </a:lnTo>
                  <a:lnTo>
                    <a:pt x="8789" y="25703"/>
                  </a:lnTo>
                  <a:lnTo>
                    <a:pt x="11808" y="27973"/>
                  </a:lnTo>
                  <a:lnTo>
                    <a:pt x="11284" y="29932"/>
                  </a:lnTo>
                  <a:lnTo>
                    <a:pt x="11219" y="30167"/>
                  </a:lnTo>
                  <a:lnTo>
                    <a:pt x="6884" y="29097"/>
                  </a:lnTo>
                  <a:lnTo>
                    <a:pt x="6252" y="28647"/>
                  </a:lnTo>
                  <a:lnTo>
                    <a:pt x="6209" y="28615"/>
                  </a:lnTo>
                  <a:lnTo>
                    <a:pt x="6166" y="28594"/>
                  </a:lnTo>
                  <a:lnTo>
                    <a:pt x="0" y="24215"/>
                  </a:lnTo>
                  <a:lnTo>
                    <a:pt x="0" y="40198"/>
                  </a:lnTo>
                  <a:lnTo>
                    <a:pt x="1392" y="45326"/>
                  </a:lnTo>
                  <a:lnTo>
                    <a:pt x="2570" y="49501"/>
                  </a:lnTo>
                  <a:lnTo>
                    <a:pt x="5567" y="60206"/>
                  </a:lnTo>
                  <a:lnTo>
                    <a:pt x="10299" y="55378"/>
                  </a:lnTo>
                  <a:lnTo>
                    <a:pt x="11134" y="54511"/>
                  </a:lnTo>
                  <a:lnTo>
                    <a:pt x="13596" y="51995"/>
                  </a:lnTo>
                  <a:lnTo>
                    <a:pt x="18392" y="44277"/>
                  </a:lnTo>
                  <a:lnTo>
                    <a:pt x="12675" y="40027"/>
                  </a:lnTo>
                  <a:lnTo>
                    <a:pt x="12204" y="33036"/>
                  </a:lnTo>
                  <a:lnTo>
                    <a:pt x="17000" y="39363"/>
                  </a:lnTo>
                  <a:lnTo>
                    <a:pt x="17771" y="35210"/>
                  </a:lnTo>
                  <a:lnTo>
                    <a:pt x="22106" y="38550"/>
                  </a:lnTo>
                  <a:lnTo>
                    <a:pt x="26110" y="41643"/>
                  </a:lnTo>
                  <a:lnTo>
                    <a:pt x="27502" y="45551"/>
                  </a:lnTo>
                  <a:lnTo>
                    <a:pt x="28390" y="45508"/>
                  </a:lnTo>
                  <a:lnTo>
                    <a:pt x="28390" y="12354"/>
                  </a:lnTo>
                  <a:lnTo>
                    <a:pt x="27330" y="10567"/>
                  </a:lnTo>
                  <a:lnTo>
                    <a:pt x="27298" y="10096"/>
                  </a:lnTo>
                  <a:lnTo>
                    <a:pt x="27041" y="5118"/>
                  </a:lnTo>
                  <a:lnTo>
                    <a:pt x="24836" y="6574"/>
                  </a:lnTo>
                  <a:lnTo>
                    <a:pt x="24601" y="9132"/>
                  </a:lnTo>
                  <a:lnTo>
                    <a:pt x="21710" y="6884"/>
                  </a:lnTo>
                  <a:lnTo>
                    <a:pt x="19291" y="7344"/>
                  </a:lnTo>
                  <a:lnTo>
                    <a:pt x="15159" y="8126"/>
                  </a:lnTo>
                  <a:lnTo>
                    <a:pt x="13724" y="8961"/>
                  </a:lnTo>
                  <a:lnTo>
                    <a:pt x="12386" y="9742"/>
                  </a:lnTo>
                  <a:lnTo>
                    <a:pt x="10930" y="7516"/>
                  </a:lnTo>
                  <a:lnTo>
                    <a:pt x="12129" y="6520"/>
                  </a:lnTo>
                  <a:lnTo>
                    <a:pt x="12557" y="6167"/>
                  </a:lnTo>
                  <a:lnTo>
                    <a:pt x="10994" y="2495"/>
                  </a:lnTo>
                  <a:lnTo>
                    <a:pt x="9185" y="1339"/>
                  </a:lnTo>
                  <a:lnTo>
                    <a:pt x="8982" y="1210"/>
                  </a:lnTo>
                  <a:lnTo>
                    <a:pt x="7933" y="536"/>
                  </a:lnTo>
                  <a:lnTo>
                    <a:pt x="7109" y="1"/>
                  </a:lnTo>
                  <a:close/>
                </a:path>
              </a:pathLst>
            </a:custGeom>
            <a:solidFill>
              <a:srgbClr val="8E4F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7"/>
            <p:cNvSpPr/>
            <p:nvPr/>
          </p:nvSpPr>
          <p:spPr>
            <a:xfrm>
              <a:off x="4241800" y="3471300"/>
              <a:ext cx="78175" cy="147200"/>
            </a:xfrm>
            <a:custGeom>
              <a:avLst/>
              <a:gdLst/>
              <a:ahLst/>
              <a:cxnLst/>
              <a:rect l="l" t="t" r="r" b="b"/>
              <a:pathLst>
                <a:path w="3127" h="5888" extrusionOk="0">
                  <a:moveTo>
                    <a:pt x="2634" y="0"/>
                  </a:moveTo>
                  <a:lnTo>
                    <a:pt x="1831" y="1017"/>
                  </a:lnTo>
                  <a:lnTo>
                    <a:pt x="375" y="1103"/>
                  </a:lnTo>
                  <a:lnTo>
                    <a:pt x="290" y="2633"/>
                  </a:lnTo>
                  <a:lnTo>
                    <a:pt x="1" y="4079"/>
                  </a:lnTo>
                  <a:lnTo>
                    <a:pt x="1071" y="5888"/>
                  </a:lnTo>
                  <a:lnTo>
                    <a:pt x="2666" y="3661"/>
                  </a:lnTo>
                  <a:lnTo>
                    <a:pt x="2698" y="1873"/>
                  </a:lnTo>
                  <a:lnTo>
                    <a:pt x="3126" y="2205"/>
                  </a:lnTo>
                  <a:lnTo>
                    <a:pt x="2987" y="375"/>
                  </a:lnTo>
                  <a:lnTo>
                    <a:pt x="2634" y="0"/>
                  </a:lnTo>
                  <a:close/>
                </a:path>
              </a:pathLst>
            </a:custGeom>
            <a:solidFill>
              <a:srgbClr val="8E4F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7"/>
            <p:cNvSpPr/>
            <p:nvPr/>
          </p:nvSpPr>
          <p:spPr>
            <a:xfrm>
              <a:off x="2385825" y="2683925"/>
              <a:ext cx="710025" cy="1592950"/>
            </a:xfrm>
            <a:custGeom>
              <a:avLst/>
              <a:gdLst/>
              <a:ahLst/>
              <a:cxnLst/>
              <a:rect l="l" t="t" r="r" b="b"/>
              <a:pathLst>
                <a:path w="28401" h="63718" extrusionOk="0">
                  <a:moveTo>
                    <a:pt x="0" y="1"/>
                  </a:moveTo>
                  <a:lnTo>
                    <a:pt x="0" y="51567"/>
                  </a:lnTo>
                  <a:lnTo>
                    <a:pt x="28401" y="63717"/>
                  </a:lnTo>
                  <a:lnTo>
                    <a:pt x="28401" y="49897"/>
                  </a:lnTo>
                  <a:cubicBezTo>
                    <a:pt x="27694" y="49983"/>
                    <a:pt x="26656" y="50111"/>
                    <a:pt x="26602" y="50165"/>
                  </a:cubicBezTo>
                  <a:cubicBezTo>
                    <a:pt x="26527" y="50250"/>
                    <a:pt x="24943" y="51738"/>
                    <a:pt x="24943" y="51738"/>
                  </a:cubicBezTo>
                  <a:lnTo>
                    <a:pt x="23862" y="53804"/>
                  </a:lnTo>
                  <a:lnTo>
                    <a:pt x="23626" y="54265"/>
                  </a:lnTo>
                  <a:lnTo>
                    <a:pt x="24172" y="57969"/>
                  </a:lnTo>
                  <a:lnTo>
                    <a:pt x="23433" y="57658"/>
                  </a:lnTo>
                  <a:lnTo>
                    <a:pt x="22042" y="55903"/>
                  </a:lnTo>
                  <a:lnTo>
                    <a:pt x="21935" y="54928"/>
                  </a:lnTo>
                  <a:lnTo>
                    <a:pt x="21667" y="52691"/>
                  </a:lnTo>
                  <a:lnTo>
                    <a:pt x="21507" y="51267"/>
                  </a:lnTo>
                  <a:lnTo>
                    <a:pt x="21592" y="50571"/>
                  </a:lnTo>
                  <a:lnTo>
                    <a:pt x="22202" y="45776"/>
                  </a:lnTo>
                  <a:lnTo>
                    <a:pt x="22202" y="42072"/>
                  </a:lnTo>
                  <a:lnTo>
                    <a:pt x="22352" y="41451"/>
                  </a:lnTo>
                  <a:lnTo>
                    <a:pt x="23284" y="37747"/>
                  </a:lnTo>
                  <a:lnTo>
                    <a:pt x="23251" y="37715"/>
                  </a:lnTo>
                  <a:lnTo>
                    <a:pt x="20575" y="35424"/>
                  </a:lnTo>
                  <a:lnTo>
                    <a:pt x="18830" y="30767"/>
                  </a:lnTo>
                  <a:lnTo>
                    <a:pt x="17717" y="27791"/>
                  </a:lnTo>
                  <a:lnTo>
                    <a:pt x="19569" y="26003"/>
                  </a:lnTo>
                  <a:lnTo>
                    <a:pt x="12557" y="20265"/>
                  </a:lnTo>
                  <a:lnTo>
                    <a:pt x="8992" y="17343"/>
                  </a:lnTo>
                  <a:lnTo>
                    <a:pt x="8596" y="16380"/>
                  </a:lnTo>
                  <a:lnTo>
                    <a:pt x="6370" y="10888"/>
                  </a:lnTo>
                  <a:lnTo>
                    <a:pt x="4443" y="11841"/>
                  </a:lnTo>
                  <a:lnTo>
                    <a:pt x="2890" y="7088"/>
                  </a:lnTo>
                  <a:lnTo>
                    <a:pt x="600" y="1467"/>
                  </a:lnTo>
                  <a:lnTo>
                    <a:pt x="0" y="1"/>
                  </a:lnTo>
                  <a:close/>
                </a:path>
              </a:pathLst>
            </a:custGeom>
            <a:solidFill>
              <a:srgbClr val="5B9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7"/>
            <p:cNvSpPr/>
            <p:nvPr/>
          </p:nvSpPr>
          <p:spPr>
            <a:xfrm>
              <a:off x="2385825" y="1285850"/>
              <a:ext cx="710025" cy="1500875"/>
            </a:xfrm>
            <a:custGeom>
              <a:avLst/>
              <a:gdLst/>
              <a:ahLst/>
              <a:cxnLst/>
              <a:rect l="l" t="t" r="r" b="b"/>
              <a:pathLst>
                <a:path w="28401" h="60035" extrusionOk="0">
                  <a:moveTo>
                    <a:pt x="0" y="1"/>
                  </a:moveTo>
                  <a:lnTo>
                    <a:pt x="0" y="34064"/>
                  </a:lnTo>
                  <a:lnTo>
                    <a:pt x="1424" y="34813"/>
                  </a:lnTo>
                  <a:lnTo>
                    <a:pt x="3372" y="37265"/>
                  </a:lnTo>
                  <a:lnTo>
                    <a:pt x="3747" y="37736"/>
                  </a:lnTo>
                  <a:cubicBezTo>
                    <a:pt x="3747" y="37736"/>
                    <a:pt x="4508" y="37770"/>
                    <a:pt x="5219" y="37770"/>
                  </a:cubicBezTo>
                  <a:cubicBezTo>
                    <a:pt x="5307" y="37770"/>
                    <a:pt x="5395" y="37769"/>
                    <a:pt x="5481" y="37768"/>
                  </a:cubicBezTo>
                  <a:cubicBezTo>
                    <a:pt x="5909" y="37768"/>
                    <a:pt x="6284" y="37747"/>
                    <a:pt x="6370" y="37704"/>
                  </a:cubicBezTo>
                  <a:lnTo>
                    <a:pt x="6391" y="37693"/>
                  </a:lnTo>
                  <a:cubicBezTo>
                    <a:pt x="6400" y="37691"/>
                    <a:pt x="6411" y="37690"/>
                    <a:pt x="6423" y="37690"/>
                  </a:cubicBezTo>
                  <a:cubicBezTo>
                    <a:pt x="6482" y="37690"/>
                    <a:pt x="6574" y="37711"/>
                    <a:pt x="6680" y="37747"/>
                  </a:cubicBezTo>
                  <a:cubicBezTo>
                    <a:pt x="7322" y="37961"/>
                    <a:pt x="8682" y="38689"/>
                    <a:pt x="8682" y="38689"/>
                  </a:cubicBezTo>
                  <a:lnTo>
                    <a:pt x="13242" y="35777"/>
                  </a:lnTo>
                  <a:cubicBezTo>
                    <a:pt x="13242" y="35777"/>
                    <a:pt x="14088" y="39963"/>
                    <a:pt x="14323" y="40369"/>
                  </a:cubicBezTo>
                  <a:cubicBezTo>
                    <a:pt x="14559" y="40776"/>
                    <a:pt x="15940" y="43303"/>
                    <a:pt x="15940" y="43303"/>
                  </a:cubicBezTo>
                  <a:lnTo>
                    <a:pt x="17299" y="41761"/>
                  </a:lnTo>
                  <a:lnTo>
                    <a:pt x="18531" y="44330"/>
                  </a:lnTo>
                  <a:lnTo>
                    <a:pt x="15597" y="45583"/>
                  </a:lnTo>
                  <a:lnTo>
                    <a:pt x="14484" y="46279"/>
                  </a:lnTo>
                  <a:lnTo>
                    <a:pt x="12504" y="47510"/>
                  </a:lnTo>
                  <a:lnTo>
                    <a:pt x="13007" y="51428"/>
                  </a:lnTo>
                  <a:lnTo>
                    <a:pt x="13863" y="51374"/>
                  </a:lnTo>
                  <a:cubicBezTo>
                    <a:pt x="13863" y="51374"/>
                    <a:pt x="16058" y="53526"/>
                    <a:pt x="17043" y="54511"/>
                  </a:cubicBezTo>
                  <a:cubicBezTo>
                    <a:pt x="17278" y="54746"/>
                    <a:pt x="17439" y="54907"/>
                    <a:pt x="17492" y="54971"/>
                  </a:cubicBezTo>
                  <a:cubicBezTo>
                    <a:pt x="17760" y="55281"/>
                    <a:pt x="18027" y="55934"/>
                    <a:pt x="18027" y="55934"/>
                  </a:cubicBezTo>
                  <a:lnTo>
                    <a:pt x="19376" y="57208"/>
                  </a:lnTo>
                  <a:lnTo>
                    <a:pt x="19109" y="55860"/>
                  </a:lnTo>
                  <a:lnTo>
                    <a:pt x="19997" y="55421"/>
                  </a:lnTo>
                  <a:lnTo>
                    <a:pt x="19751" y="54885"/>
                  </a:lnTo>
                  <a:lnTo>
                    <a:pt x="19076" y="53365"/>
                  </a:lnTo>
                  <a:cubicBezTo>
                    <a:pt x="19076" y="53365"/>
                    <a:pt x="19248" y="52359"/>
                    <a:pt x="19430" y="51374"/>
                  </a:cubicBezTo>
                  <a:cubicBezTo>
                    <a:pt x="19590" y="50486"/>
                    <a:pt x="19751" y="49619"/>
                    <a:pt x="19772" y="49576"/>
                  </a:cubicBezTo>
                  <a:cubicBezTo>
                    <a:pt x="19773" y="49574"/>
                    <a:pt x="19775" y="49573"/>
                    <a:pt x="19778" y="49573"/>
                  </a:cubicBezTo>
                  <a:cubicBezTo>
                    <a:pt x="19897" y="49573"/>
                    <a:pt x="21770" y="51241"/>
                    <a:pt x="22459" y="51941"/>
                  </a:cubicBezTo>
                  <a:cubicBezTo>
                    <a:pt x="22588" y="52070"/>
                    <a:pt x="22673" y="52166"/>
                    <a:pt x="22705" y="52220"/>
                  </a:cubicBezTo>
                  <a:cubicBezTo>
                    <a:pt x="22813" y="52402"/>
                    <a:pt x="22920" y="53355"/>
                    <a:pt x="22984" y="54083"/>
                  </a:cubicBezTo>
                  <a:cubicBezTo>
                    <a:pt x="23027" y="54586"/>
                    <a:pt x="23048" y="54992"/>
                    <a:pt x="23048" y="54992"/>
                  </a:cubicBezTo>
                  <a:lnTo>
                    <a:pt x="23251" y="55196"/>
                  </a:lnTo>
                  <a:lnTo>
                    <a:pt x="23391" y="55335"/>
                  </a:lnTo>
                  <a:lnTo>
                    <a:pt x="24204" y="56181"/>
                  </a:lnTo>
                  <a:lnTo>
                    <a:pt x="25082" y="54789"/>
                  </a:lnTo>
                  <a:lnTo>
                    <a:pt x="25478" y="54136"/>
                  </a:lnTo>
                  <a:lnTo>
                    <a:pt x="25681" y="54586"/>
                  </a:lnTo>
                  <a:lnTo>
                    <a:pt x="27180" y="57915"/>
                  </a:lnTo>
                  <a:lnTo>
                    <a:pt x="28401" y="60035"/>
                  </a:lnTo>
                  <a:lnTo>
                    <a:pt x="28401" y="38260"/>
                  </a:lnTo>
                  <a:lnTo>
                    <a:pt x="27994" y="36601"/>
                  </a:lnTo>
                  <a:lnTo>
                    <a:pt x="24675" y="35028"/>
                  </a:lnTo>
                  <a:lnTo>
                    <a:pt x="23358" y="33614"/>
                  </a:lnTo>
                  <a:lnTo>
                    <a:pt x="25596" y="32640"/>
                  </a:lnTo>
                  <a:lnTo>
                    <a:pt x="23744" y="32009"/>
                  </a:lnTo>
                  <a:lnTo>
                    <a:pt x="21892" y="29589"/>
                  </a:lnTo>
                  <a:lnTo>
                    <a:pt x="24354" y="28829"/>
                  </a:lnTo>
                  <a:lnTo>
                    <a:pt x="25136" y="28583"/>
                  </a:lnTo>
                  <a:lnTo>
                    <a:pt x="24397" y="26613"/>
                  </a:lnTo>
                  <a:lnTo>
                    <a:pt x="27748" y="22599"/>
                  </a:lnTo>
                  <a:lnTo>
                    <a:pt x="28112" y="22171"/>
                  </a:lnTo>
                  <a:lnTo>
                    <a:pt x="28401" y="22224"/>
                  </a:lnTo>
                  <a:lnTo>
                    <a:pt x="28401" y="12140"/>
                  </a:lnTo>
                  <a:lnTo>
                    <a:pt x="0" y="1"/>
                  </a:lnTo>
                  <a:close/>
                </a:path>
              </a:pathLst>
            </a:custGeom>
            <a:solidFill>
              <a:srgbClr val="5B9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7"/>
            <p:cNvSpPr/>
            <p:nvPr/>
          </p:nvSpPr>
          <p:spPr>
            <a:xfrm>
              <a:off x="2671375" y="2838350"/>
              <a:ext cx="424475" cy="577300"/>
            </a:xfrm>
            <a:custGeom>
              <a:avLst/>
              <a:gdLst/>
              <a:ahLst/>
              <a:cxnLst/>
              <a:rect l="l" t="t" r="r" b="b"/>
              <a:pathLst>
                <a:path w="16979" h="23092" extrusionOk="0">
                  <a:moveTo>
                    <a:pt x="16336" y="1"/>
                  </a:moveTo>
                  <a:lnTo>
                    <a:pt x="13210" y="407"/>
                  </a:lnTo>
                  <a:lnTo>
                    <a:pt x="14142" y="2773"/>
                  </a:lnTo>
                  <a:cubicBezTo>
                    <a:pt x="14142" y="2773"/>
                    <a:pt x="12975" y="3223"/>
                    <a:pt x="11969" y="3608"/>
                  </a:cubicBezTo>
                  <a:cubicBezTo>
                    <a:pt x="11294" y="3865"/>
                    <a:pt x="10684" y="4101"/>
                    <a:pt x="10545" y="4133"/>
                  </a:cubicBezTo>
                  <a:cubicBezTo>
                    <a:pt x="10202" y="4208"/>
                    <a:pt x="7654" y="6595"/>
                    <a:pt x="7654" y="6595"/>
                  </a:cubicBezTo>
                  <a:lnTo>
                    <a:pt x="7654" y="8490"/>
                  </a:lnTo>
                  <a:lnTo>
                    <a:pt x="7654" y="10534"/>
                  </a:lnTo>
                  <a:lnTo>
                    <a:pt x="4636" y="7398"/>
                  </a:lnTo>
                  <a:lnTo>
                    <a:pt x="236" y="5856"/>
                  </a:lnTo>
                  <a:cubicBezTo>
                    <a:pt x="236" y="5856"/>
                    <a:pt x="0" y="9239"/>
                    <a:pt x="236" y="9796"/>
                  </a:cubicBezTo>
                  <a:cubicBezTo>
                    <a:pt x="471" y="10363"/>
                    <a:pt x="2784" y="12857"/>
                    <a:pt x="3362" y="13564"/>
                  </a:cubicBezTo>
                  <a:cubicBezTo>
                    <a:pt x="3415" y="13628"/>
                    <a:pt x="3522" y="13746"/>
                    <a:pt x="3672" y="13896"/>
                  </a:cubicBezTo>
                  <a:cubicBezTo>
                    <a:pt x="4614" y="14849"/>
                    <a:pt x="7205" y="17279"/>
                    <a:pt x="9025" y="18981"/>
                  </a:cubicBezTo>
                  <a:lnTo>
                    <a:pt x="9624" y="18403"/>
                  </a:lnTo>
                  <a:lnTo>
                    <a:pt x="9913" y="18510"/>
                  </a:lnTo>
                  <a:lnTo>
                    <a:pt x="13831" y="19816"/>
                  </a:lnTo>
                  <a:lnTo>
                    <a:pt x="16979" y="23091"/>
                  </a:lnTo>
                  <a:lnTo>
                    <a:pt x="16979" y="1606"/>
                  </a:lnTo>
                  <a:lnTo>
                    <a:pt x="16336" y="1"/>
                  </a:lnTo>
                  <a:close/>
                </a:path>
              </a:pathLst>
            </a:custGeom>
            <a:solidFill>
              <a:srgbClr val="8EB9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7"/>
            <p:cNvSpPr/>
            <p:nvPr/>
          </p:nvSpPr>
          <p:spPr>
            <a:xfrm>
              <a:off x="2933100" y="1840100"/>
              <a:ext cx="162750" cy="402275"/>
            </a:xfrm>
            <a:custGeom>
              <a:avLst/>
              <a:gdLst/>
              <a:ahLst/>
              <a:cxnLst/>
              <a:rect l="l" t="t" r="r" b="b"/>
              <a:pathLst>
                <a:path w="6510" h="16091" extrusionOk="0">
                  <a:moveTo>
                    <a:pt x="6221" y="1"/>
                  </a:moveTo>
                  <a:lnTo>
                    <a:pt x="5857" y="429"/>
                  </a:lnTo>
                  <a:lnTo>
                    <a:pt x="2506" y="4443"/>
                  </a:lnTo>
                  <a:lnTo>
                    <a:pt x="3245" y="6413"/>
                  </a:lnTo>
                  <a:lnTo>
                    <a:pt x="2463" y="6659"/>
                  </a:lnTo>
                  <a:lnTo>
                    <a:pt x="1" y="7419"/>
                  </a:lnTo>
                  <a:lnTo>
                    <a:pt x="1853" y="9839"/>
                  </a:lnTo>
                  <a:lnTo>
                    <a:pt x="3705" y="10470"/>
                  </a:lnTo>
                  <a:lnTo>
                    <a:pt x="1467" y="11444"/>
                  </a:lnTo>
                  <a:lnTo>
                    <a:pt x="2784" y="12858"/>
                  </a:lnTo>
                  <a:lnTo>
                    <a:pt x="6103" y="14431"/>
                  </a:lnTo>
                  <a:lnTo>
                    <a:pt x="6510" y="16090"/>
                  </a:lnTo>
                  <a:lnTo>
                    <a:pt x="6510" y="54"/>
                  </a:lnTo>
                  <a:lnTo>
                    <a:pt x="6221" y="1"/>
                  </a:lnTo>
                  <a:close/>
                </a:path>
              </a:pathLst>
            </a:custGeom>
            <a:solidFill>
              <a:srgbClr val="AB6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7"/>
            <p:cNvSpPr/>
            <p:nvPr/>
          </p:nvSpPr>
          <p:spPr>
            <a:xfrm>
              <a:off x="2385825" y="2137450"/>
              <a:ext cx="710025" cy="1995700"/>
            </a:xfrm>
            <a:custGeom>
              <a:avLst/>
              <a:gdLst/>
              <a:ahLst/>
              <a:cxnLst/>
              <a:rect l="l" t="t" r="r" b="b"/>
              <a:pathLst>
                <a:path w="28401" h="79828" extrusionOk="0">
                  <a:moveTo>
                    <a:pt x="0" y="0"/>
                  </a:moveTo>
                  <a:lnTo>
                    <a:pt x="0" y="21860"/>
                  </a:lnTo>
                  <a:lnTo>
                    <a:pt x="600" y="23326"/>
                  </a:lnTo>
                  <a:lnTo>
                    <a:pt x="2890" y="28947"/>
                  </a:lnTo>
                  <a:lnTo>
                    <a:pt x="4443" y="33700"/>
                  </a:lnTo>
                  <a:lnTo>
                    <a:pt x="6370" y="32747"/>
                  </a:lnTo>
                  <a:lnTo>
                    <a:pt x="8596" y="38239"/>
                  </a:lnTo>
                  <a:lnTo>
                    <a:pt x="8992" y="39202"/>
                  </a:lnTo>
                  <a:lnTo>
                    <a:pt x="12557" y="42124"/>
                  </a:lnTo>
                  <a:lnTo>
                    <a:pt x="19569" y="47862"/>
                  </a:lnTo>
                  <a:lnTo>
                    <a:pt x="17717" y="49650"/>
                  </a:lnTo>
                  <a:lnTo>
                    <a:pt x="18830" y="52626"/>
                  </a:lnTo>
                  <a:lnTo>
                    <a:pt x="20575" y="57283"/>
                  </a:lnTo>
                  <a:lnTo>
                    <a:pt x="23251" y="59574"/>
                  </a:lnTo>
                  <a:lnTo>
                    <a:pt x="23284" y="59606"/>
                  </a:lnTo>
                  <a:lnTo>
                    <a:pt x="22352" y="63310"/>
                  </a:lnTo>
                  <a:lnTo>
                    <a:pt x="22202" y="63931"/>
                  </a:lnTo>
                  <a:lnTo>
                    <a:pt x="22202" y="67635"/>
                  </a:lnTo>
                  <a:lnTo>
                    <a:pt x="21592" y="72430"/>
                  </a:lnTo>
                  <a:lnTo>
                    <a:pt x="21507" y="73126"/>
                  </a:lnTo>
                  <a:lnTo>
                    <a:pt x="21667" y="74550"/>
                  </a:lnTo>
                  <a:lnTo>
                    <a:pt x="21935" y="76787"/>
                  </a:lnTo>
                  <a:lnTo>
                    <a:pt x="22042" y="77762"/>
                  </a:lnTo>
                  <a:lnTo>
                    <a:pt x="23433" y="79517"/>
                  </a:lnTo>
                  <a:lnTo>
                    <a:pt x="24172" y="79828"/>
                  </a:lnTo>
                  <a:lnTo>
                    <a:pt x="23626" y="76124"/>
                  </a:lnTo>
                  <a:lnTo>
                    <a:pt x="23862" y="75663"/>
                  </a:lnTo>
                  <a:lnTo>
                    <a:pt x="24943" y="73597"/>
                  </a:lnTo>
                  <a:cubicBezTo>
                    <a:pt x="24943" y="73597"/>
                    <a:pt x="26527" y="72109"/>
                    <a:pt x="26602" y="72024"/>
                  </a:cubicBezTo>
                  <a:cubicBezTo>
                    <a:pt x="26656" y="71970"/>
                    <a:pt x="27694" y="71842"/>
                    <a:pt x="28401" y="71756"/>
                  </a:cubicBezTo>
                  <a:lnTo>
                    <a:pt x="28401" y="51127"/>
                  </a:lnTo>
                  <a:lnTo>
                    <a:pt x="25253" y="47852"/>
                  </a:lnTo>
                  <a:lnTo>
                    <a:pt x="21335" y="46546"/>
                  </a:lnTo>
                  <a:lnTo>
                    <a:pt x="21046" y="46439"/>
                  </a:lnTo>
                  <a:lnTo>
                    <a:pt x="20447" y="47017"/>
                  </a:lnTo>
                  <a:cubicBezTo>
                    <a:pt x="18627" y="45315"/>
                    <a:pt x="16036" y="42885"/>
                    <a:pt x="15094" y="41932"/>
                  </a:cubicBezTo>
                  <a:cubicBezTo>
                    <a:pt x="14944" y="41782"/>
                    <a:pt x="14837" y="41664"/>
                    <a:pt x="14784" y="41600"/>
                  </a:cubicBezTo>
                  <a:cubicBezTo>
                    <a:pt x="14206" y="40893"/>
                    <a:pt x="11893" y="38399"/>
                    <a:pt x="11658" y="37832"/>
                  </a:cubicBezTo>
                  <a:cubicBezTo>
                    <a:pt x="11422" y="37275"/>
                    <a:pt x="11658" y="33892"/>
                    <a:pt x="11658" y="33892"/>
                  </a:cubicBezTo>
                  <a:lnTo>
                    <a:pt x="16058" y="35434"/>
                  </a:lnTo>
                  <a:lnTo>
                    <a:pt x="19076" y="38570"/>
                  </a:lnTo>
                  <a:lnTo>
                    <a:pt x="19076" y="36526"/>
                  </a:lnTo>
                  <a:lnTo>
                    <a:pt x="19076" y="34631"/>
                  </a:lnTo>
                  <a:cubicBezTo>
                    <a:pt x="19076" y="34631"/>
                    <a:pt x="21624" y="32244"/>
                    <a:pt x="21967" y="32169"/>
                  </a:cubicBezTo>
                  <a:cubicBezTo>
                    <a:pt x="22106" y="32137"/>
                    <a:pt x="22716" y="31901"/>
                    <a:pt x="23391" y="31644"/>
                  </a:cubicBezTo>
                  <a:cubicBezTo>
                    <a:pt x="24397" y="31259"/>
                    <a:pt x="25564" y="30809"/>
                    <a:pt x="25564" y="30809"/>
                  </a:cubicBezTo>
                  <a:lnTo>
                    <a:pt x="24632" y="28443"/>
                  </a:lnTo>
                  <a:lnTo>
                    <a:pt x="27758" y="28037"/>
                  </a:lnTo>
                  <a:lnTo>
                    <a:pt x="28401" y="29642"/>
                  </a:lnTo>
                  <a:lnTo>
                    <a:pt x="28401" y="25971"/>
                  </a:lnTo>
                  <a:lnTo>
                    <a:pt x="27180" y="23851"/>
                  </a:lnTo>
                  <a:lnTo>
                    <a:pt x="25681" y="20522"/>
                  </a:lnTo>
                  <a:lnTo>
                    <a:pt x="25478" y="20072"/>
                  </a:lnTo>
                  <a:lnTo>
                    <a:pt x="25082" y="20725"/>
                  </a:lnTo>
                  <a:lnTo>
                    <a:pt x="24204" y="22117"/>
                  </a:lnTo>
                  <a:lnTo>
                    <a:pt x="23391" y="21271"/>
                  </a:lnTo>
                  <a:lnTo>
                    <a:pt x="23251" y="21132"/>
                  </a:lnTo>
                  <a:lnTo>
                    <a:pt x="23048" y="20928"/>
                  </a:lnTo>
                  <a:cubicBezTo>
                    <a:pt x="23048" y="20928"/>
                    <a:pt x="23027" y="20522"/>
                    <a:pt x="22984" y="20019"/>
                  </a:cubicBezTo>
                  <a:cubicBezTo>
                    <a:pt x="22920" y="19291"/>
                    <a:pt x="22813" y="18338"/>
                    <a:pt x="22705" y="18156"/>
                  </a:cubicBezTo>
                  <a:cubicBezTo>
                    <a:pt x="22673" y="18102"/>
                    <a:pt x="22588" y="18006"/>
                    <a:pt x="22459" y="17877"/>
                  </a:cubicBezTo>
                  <a:cubicBezTo>
                    <a:pt x="21770" y="17177"/>
                    <a:pt x="19897" y="15509"/>
                    <a:pt x="19778" y="15509"/>
                  </a:cubicBezTo>
                  <a:cubicBezTo>
                    <a:pt x="19775" y="15509"/>
                    <a:pt x="19773" y="15510"/>
                    <a:pt x="19772" y="15512"/>
                  </a:cubicBezTo>
                  <a:cubicBezTo>
                    <a:pt x="19751" y="15555"/>
                    <a:pt x="19590" y="16422"/>
                    <a:pt x="19430" y="17310"/>
                  </a:cubicBezTo>
                  <a:cubicBezTo>
                    <a:pt x="19248" y="18295"/>
                    <a:pt x="19076" y="19301"/>
                    <a:pt x="19076" y="19301"/>
                  </a:cubicBezTo>
                  <a:lnTo>
                    <a:pt x="19751" y="20821"/>
                  </a:lnTo>
                  <a:lnTo>
                    <a:pt x="19997" y="21357"/>
                  </a:lnTo>
                  <a:lnTo>
                    <a:pt x="19109" y="21796"/>
                  </a:lnTo>
                  <a:lnTo>
                    <a:pt x="19376" y="23144"/>
                  </a:lnTo>
                  <a:lnTo>
                    <a:pt x="18027" y="21870"/>
                  </a:lnTo>
                  <a:cubicBezTo>
                    <a:pt x="18027" y="21870"/>
                    <a:pt x="17760" y="21217"/>
                    <a:pt x="17492" y="20907"/>
                  </a:cubicBezTo>
                  <a:cubicBezTo>
                    <a:pt x="17439" y="20843"/>
                    <a:pt x="17278" y="20682"/>
                    <a:pt x="17043" y="20447"/>
                  </a:cubicBezTo>
                  <a:cubicBezTo>
                    <a:pt x="16058" y="19462"/>
                    <a:pt x="13863" y="17310"/>
                    <a:pt x="13863" y="17310"/>
                  </a:cubicBezTo>
                  <a:lnTo>
                    <a:pt x="13007" y="17364"/>
                  </a:lnTo>
                  <a:lnTo>
                    <a:pt x="12504" y="13446"/>
                  </a:lnTo>
                  <a:lnTo>
                    <a:pt x="14484" y="12215"/>
                  </a:lnTo>
                  <a:lnTo>
                    <a:pt x="15597" y="11519"/>
                  </a:lnTo>
                  <a:lnTo>
                    <a:pt x="18531" y="10266"/>
                  </a:lnTo>
                  <a:lnTo>
                    <a:pt x="17299" y="7697"/>
                  </a:lnTo>
                  <a:lnTo>
                    <a:pt x="15940" y="9239"/>
                  </a:lnTo>
                  <a:cubicBezTo>
                    <a:pt x="15940" y="9239"/>
                    <a:pt x="14559" y="6712"/>
                    <a:pt x="14323" y="6305"/>
                  </a:cubicBezTo>
                  <a:cubicBezTo>
                    <a:pt x="14088" y="5899"/>
                    <a:pt x="13242" y="1713"/>
                    <a:pt x="13242" y="1713"/>
                  </a:cubicBezTo>
                  <a:lnTo>
                    <a:pt x="8682" y="4625"/>
                  </a:lnTo>
                  <a:cubicBezTo>
                    <a:pt x="8682" y="4625"/>
                    <a:pt x="7322" y="3897"/>
                    <a:pt x="6680" y="3683"/>
                  </a:cubicBezTo>
                  <a:cubicBezTo>
                    <a:pt x="6574" y="3647"/>
                    <a:pt x="6482" y="3626"/>
                    <a:pt x="6423" y="3626"/>
                  </a:cubicBezTo>
                  <a:cubicBezTo>
                    <a:pt x="6411" y="3626"/>
                    <a:pt x="6400" y="3627"/>
                    <a:pt x="6391" y="3629"/>
                  </a:cubicBezTo>
                  <a:lnTo>
                    <a:pt x="6370" y="3640"/>
                  </a:lnTo>
                  <a:cubicBezTo>
                    <a:pt x="6284" y="3683"/>
                    <a:pt x="5909" y="3704"/>
                    <a:pt x="5481" y="3704"/>
                  </a:cubicBezTo>
                  <a:cubicBezTo>
                    <a:pt x="5395" y="3705"/>
                    <a:pt x="5307" y="3706"/>
                    <a:pt x="5219" y="3706"/>
                  </a:cubicBezTo>
                  <a:cubicBezTo>
                    <a:pt x="4508" y="3706"/>
                    <a:pt x="3747" y="3672"/>
                    <a:pt x="3747" y="3672"/>
                  </a:cubicBezTo>
                  <a:lnTo>
                    <a:pt x="3372" y="3201"/>
                  </a:lnTo>
                  <a:lnTo>
                    <a:pt x="1424" y="749"/>
                  </a:lnTo>
                  <a:lnTo>
                    <a:pt x="0" y="0"/>
                  </a:lnTo>
                  <a:close/>
                </a:path>
              </a:pathLst>
            </a:custGeom>
            <a:solidFill>
              <a:srgbClr val="8E4F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7"/>
            <p:cNvSpPr/>
            <p:nvPr/>
          </p:nvSpPr>
          <p:spPr>
            <a:xfrm>
              <a:off x="1708175" y="1285850"/>
              <a:ext cx="677675" cy="2954625"/>
            </a:xfrm>
            <a:custGeom>
              <a:avLst/>
              <a:gdLst/>
              <a:ahLst/>
              <a:cxnLst/>
              <a:rect l="l" t="t" r="r" b="b"/>
              <a:pathLst>
                <a:path w="27107" h="118185" extrusionOk="0">
                  <a:moveTo>
                    <a:pt x="27106" y="1"/>
                  </a:moveTo>
                  <a:lnTo>
                    <a:pt x="1" y="10695"/>
                  </a:lnTo>
                  <a:lnTo>
                    <a:pt x="1" y="118184"/>
                  </a:lnTo>
                  <a:lnTo>
                    <a:pt x="27106" y="107490"/>
                  </a:lnTo>
                  <a:lnTo>
                    <a:pt x="27106" y="55924"/>
                  </a:lnTo>
                  <a:lnTo>
                    <a:pt x="26988" y="55720"/>
                  </a:lnTo>
                  <a:lnTo>
                    <a:pt x="26988" y="55688"/>
                  </a:lnTo>
                  <a:lnTo>
                    <a:pt x="26678" y="52134"/>
                  </a:lnTo>
                  <a:lnTo>
                    <a:pt x="22118" y="49030"/>
                  </a:lnTo>
                  <a:lnTo>
                    <a:pt x="19420" y="47199"/>
                  </a:lnTo>
                  <a:lnTo>
                    <a:pt x="17504" y="46910"/>
                  </a:lnTo>
                  <a:lnTo>
                    <a:pt x="17022" y="46835"/>
                  </a:lnTo>
                  <a:lnTo>
                    <a:pt x="11776" y="51449"/>
                  </a:lnTo>
                  <a:lnTo>
                    <a:pt x="10631" y="49865"/>
                  </a:lnTo>
                  <a:lnTo>
                    <a:pt x="9304" y="48023"/>
                  </a:lnTo>
                  <a:lnTo>
                    <a:pt x="9421" y="46600"/>
                  </a:lnTo>
                  <a:lnTo>
                    <a:pt x="9518" y="45315"/>
                  </a:lnTo>
                  <a:lnTo>
                    <a:pt x="9839" y="41247"/>
                  </a:lnTo>
                  <a:cubicBezTo>
                    <a:pt x="9839" y="41247"/>
                    <a:pt x="13243" y="37586"/>
                    <a:pt x="13703" y="37329"/>
                  </a:cubicBezTo>
                  <a:cubicBezTo>
                    <a:pt x="13800" y="37276"/>
                    <a:pt x="14164" y="37222"/>
                    <a:pt x="14699" y="37158"/>
                  </a:cubicBezTo>
                  <a:cubicBezTo>
                    <a:pt x="16176" y="36987"/>
                    <a:pt x="18895" y="36794"/>
                    <a:pt x="20330" y="36676"/>
                  </a:cubicBezTo>
                  <a:cubicBezTo>
                    <a:pt x="20865" y="36633"/>
                    <a:pt x="21218" y="36601"/>
                    <a:pt x="21272" y="36580"/>
                  </a:cubicBezTo>
                  <a:cubicBezTo>
                    <a:pt x="21507" y="36494"/>
                    <a:pt x="23284" y="35177"/>
                    <a:pt x="23284" y="35177"/>
                  </a:cubicBezTo>
                  <a:lnTo>
                    <a:pt x="27106" y="34064"/>
                  </a:lnTo>
                  <a:lnTo>
                    <a:pt x="27106" y="1"/>
                  </a:lnTo>
                  <a:close/>
                </a:path>
              </a:pathLst>
            </a:custGeom>
            <a:solidFill>
              <a:srgbClr val="83B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7"/>
            <p:cNvSpPr/>
            <p:nvPr/>
          </p:nvSpPr>
          <p:spPr>
            <a:xfrm>
              <a:off x="1940750" y="2137450"/>
              <a:ext cx="445100" cy="546500"/>
            </a:xfrm>
            <a:custGeom>
              <a:avLst/>
              <a:gdLst/>
              <a:ahLst/>
              <a:cxnLst/>
              <a:rect l="l" t="t" r="r" b="b"/>
              <a:pathLst>
                <a:path w="17804" h="21860" extrusionOk="0">
                  <a:moveTo>
                    <a:pt x="17803" y="0"/>
                  </a:moveTo>
                  <a:lnTo>
                    <a:pt x="13981" y="1113"/>
                  </a:lnTo>
                  <a:cubicBezTo>
                    <a:pt x="13981" y="1113"/>
                    <a:pt x="12204" y="2430"/>
                    <a:pt x="11969" y="2516"/>
                  </a:cubicBezTo>
                  <a:cubicBezTo>
                    <a:pt x="11915" y="2537"/>
                    <a:pt x="11562" y="2569"/>
                    <a:pt x="11027" y="2612"/>
                  </a:cubicBezTo>
                  <a:cubicBezTo>
                    <a:pt x="9592" y="2730"/>
                    <a:pt x="6873" y="2923"/>
                    <a:pt x="5396" y="3094"/>
                  </a:cubicBezTo>
                  <a:cubicBezTo>
                    <a:pt x="4861" y="3158"/>
                    <a:pt x="4497" y="3212"/>
                    <a:pt x="4400" y="3265"/>
                  </a:cubicBezTo>
                  <a:cubicBezTo>
                    <a:pt x="3940" y="3522"/>
                    <a:pt x="536" y="7183"/>
                    <a:pt x="536" y="7183"/>
                  </a:cubicBezTo>
                  <a:lnTo>
                    <a:pt x="215" y="11251"/>
                  </a:lnTo>
                  <a:lnTo>
                    <a:pt x="118" y="12536"/>
                  </a:lnTo>
                  <a:lnTo>
                    <a:pt x="1" y="13959"/>
                  </a:lnTo>
                  <a:lnTo>
                    <a:pt x="1328" y="15801"/>
                  </a:lnTo>
                  <a:lnTo>
                    <a:pt x="2473" y="17385"/>
                  </a:lnTo>
                  <a:lnTo>
                    <a:pt x="7719" y="12771"/>
                  </a:lnTo>
                  <a:lnTo>
                    <a:pt x="8201" y="12846"/>
                  </a:lnTo>
                  <a:lnTo>
                    <a:pt x="10117" y="13135"/>
                  </a:lnTo>
                  <a:lnTo>
                    <a:pt x="12815" y="14966"/>
                  </a:lnTo>
                  <a:lnTo>
                    <a:pt x="17375" y="18070"/>
                  </a:lnTo>
                  <a:lnTo>
                    <a:pt x="17685" y="21624"/>
                  </a:lnTo>
                  <a:lnTo>
                    <a:pt x="17685" y="21656"/>
                  </a:lnTo>
                  <a:lnTo>
                    <a:pt x="17803" y="21860"/>
                  </a:lnTo>
                  <a:lnTo>
                    <a:pt x="17803" y="0"/>
                  </a:lnTo>
                  <a:close/>
                </a:path>
              </a:pathLst>
            </a:custGeom>
            <a:solidFill>
              <a:srgbClr val="AB6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7"/>
            <p:cNvSpPr/>
            <p:nvPr/>
          </p:nvSpPr>
          <p:spPr>
            <a:xfrm>
              <a:off x="3095825" y="1285850"/>
              <a:ext cx="709775" cy="2991825"/>
            </a:xfrm>
            <a:custGeom>
              <a:avLst/>
              <a:gdLst/>
              <a:ahLst/>
              <a:cxnLst/>
              <a:rect l="l" t="t" r="r" b="b"/>
              <a:pathLst>
                <a:path w="28391" h="119673" extrusionOk="0">
                  <a:moveTo>
                    <a:pt x="28390" y="1"/>
                  </a:moveTo>
                  <a:lnTo>
                    <a:pt x="1" y="12183"/>
                  </a:lnTo>
                  <a:lnTo>
                    <a:pt x="1" y="22256"/>
                  </a:lnTo>
                  <a:lnTo>
                    <a:pt x="2720" y="20469"/>
                  </a:lnTo>
                  <a:lnTo>
                    <a:pt x="4807" y="21197"/>
                  </a:lnTo>
                  <a:lnTo>
                    <a:pt x="6648" y="17600"/>
                  </a:lnTo>
                  <a:lnTo>
                    <a:pt x="7698" y="15544"/>
                  </a:lnTo>
                  <a:lnTo>
                    <a:pt x="11294" y="12729"/>
                  </a:lnTo>
                  <a:lnTo>
                    <a:pt x="12333" y="12515"/>
                  </a:lnTo>
                  <a:lnTo>
                    <a:pt x="11519" y="14260"/>
                  </a:lnTo>
                  <a:lnTo>
                    <a:pt x="14303" y="13061"/>
                  </a:lnTo>
                  <a:lnTo>
                    <a:pt x="14656" y="14185"/>
                  </a:lnTo>
                  <a:lnTo>
                    <a:pt x="10021" y="18146"/>
                  </a:lnTo>
                  <a:lnTo>
                    <a:pt x="13029" y="18124"/>
                  </a:lnTo>
                  <a:lnTo>
                    <a:pt x="14538" y="17364"/>
                  </a:lnTo>
                  <a:lnTo>
                    <a:pt x="14185" y="19141"/>
                  </a:lnTo>
                  <a:lnTo>
                    <a:pt x="16733" y="16765"/>
                  </a:lnTo>
                  <a:lnTo>
                    <a:pt x="19634" y="15758"/>
                  </a:lnTo>
                  <a:lnTo>
                    <a:pt x="16508" y="21507"/>
                  </a:lnTo>
                  <a:lnTo>
                    <a:pt x="15812" y="24226"/>
                  </a:lnTo>
                  <a:lnTo>
                    <a:pt x="15576" y="25147"/>
                  </a:lnTo>
                  <a:lnTo>
                    <a:pt x="15619" y="25511"/>
                  </a:lnTo>
                  <a:lnTo>
                    <a:pt x="15823" y="27513"/>
                  </a:lnTo>
                  <a:lnTo>
                    <a:pt x="16272" y="31795"/>
                  </a:lnTo>
                  <a:lnTo>
                    <a:pt x="14538" y="34160"/>
                  </a:lnTo>
                  <a:lnTo>
                    <a:pt x="13382" y="36162"/>
                  </a:lnTo>
                  <a:lnTo>
                    <a:pt x="11637" y="39342"/>
                  </a:lnTo>
                  <a:lnTo>
                    <a:pt x="14345" y="40926"/>
                  </a:lnTo>
                  <a:lnTo>
                    <a:pt x="11252" y="44416"/>
                  </a:lnTo>
                  <a:lnTo>
                    <a:pt x="10299" y="45411"/>
                  </a:lnTo>
                  <a:lnTo>
                    <a:pt x="8179" y="47617"/>
                  </a:lnTo>
                  <a:lnTo>
                    <a:pt x="7237" y="48602"/>
                  </a:lnTo>
                  <a:lnTo>
                    <a:pt x="5225" y="53633"/>
                  </a:lnTo>
                  <a:lnTo>
                    <a:pt x="3062" y="52016"/>
                  </a:lnTo>
                  <a:lnTo>
                    <a:pt x="2452" y="50828"/>
                  </a:lnTo>
                  <a:lnTo>
                    <a:pt x="1521" y="49051"/>
                  </a:lnTo>
                  <a:lnTo>
                    <a:pt x="2291" y="42617"/>
                  </a:lnTo>
                  <a:lnTo>
                    <a:pt x="2131" y="42425"/>
                  </a:lnTo>
                  <a:lnTo>
                    <a:pt x="750" y="40733"/>
                  </a:lnTo>
                  <a:lnTo>
                    <a:pt x="1" y="38293"/>
                  </a:lnTo>
                  <a:lnTo>
                    <a:pt x="1" y="60067"/>
                  </a:lnTo>
                  <a:lnTo>
                    <a:pt x="985" y="60944"/>
                  </a:lnTo>
                  <a:lnTo>
                    <a:pt x="739" y="62850"/>
                  </a:lnTo>
                  <a:lnTo>
                    <a:pt x="514" y="64616"/>
                  </a:lnTo>
                  <a:lnTo>
                    <a:pt x="1" y="63738"/>
                  </a:lnTo>
                  <a:lnTo>
                    <a:pt x="1" y="85224"/>
                  </a:lnTo>
                  <a:lnTo>
                    <a:pt x="439" y="85309"/>
                  </a:lnTo>
                  <a:lnTo>
                    <a:pt x="2217" y="84624"/>
                  </a:lnTo>
                  <a:cubicBezTo>
                    <a:pt x="2217" y="84624"/>
                    <a:pt x="3030" y="85823"/>
                    <a:pt x="3180" y="86059"/>
                  </a:cubicBezTo>
                  <a:cubicBezTo>
                    <a:pt x="3341" y="86305"/>
                    <a:pt x="3148" y="87204"/>
                    <a:pt x="3148" y="87204"/>
                  </a:cubicBezTo>
                  <a:lnTo>
                    <a:pt x="6038" y="86348"/>
                  </a:lnTo>
                  <a:lnTo>
                    <a:pt x="8051" y="85866"/>
                  </a:lnTo>
                  <a:cubicBezTo>
                    <a:pt x="8051" y="85866"/>
                    <a:pt x="9742" y="86455"/>
                    <a:pt x="10138" y="86476"/>
                  </a:cubicBezTo>
                  <a:cubicBezTo>
                    <a:pt x="10524" y="86508"/>
                    <a:pt x="7976" y="90458"/>
                    <a:pt x="7976" y="90458"/>
                  </a:cubicBezTo>
                  <a:lnTo>
                    <a:pt x="7912" y="91218"/>
                  </a:lnTo>
                  <a:lnTo>
                    <a:pt x="7665" y="94184"/>
                  </a:lnTo>
                  <a:cubicBezTo>
                    <a:pt x="7665" y="94184"/>
                    <a:pt x="4957" y="96346"/>
                    <a:pt x="4839" y="96475"/>
                  </a:cubicBezTo>
                  <a:cubicBezTo>
                    <a:pt x="4732" y="96592"/>
                    <a:pt x="2602" y="101367"/>
                    <a:pt x="2602" y="101484"/>
                  </a:cubicBezTo>
                  <a:cubicBezTo>
                    <a:pt x="2602" y="101602"/>
                    <a:pt x="97" y="102983"/>
                    <a:pt x="97" y="102983"/>
                  </a:cubicBezTo>
                  <a:lnTo>
                    <a:pt x="311" y="103893"/>
                  </a:lnTo>
                  <a:lnTo>
                    <a:pt x="632" y="105231"/>
                  </a:lnTo>
                  <a:cubicBezTo>
                    <a:pt x="632" y="105231"/>
                    <a:pt x="354" y="105499"/>
                    <a:pt x="1" y="105852"/>
                  </a:cubicBezTo>
                  <a:lnTo>
                    <a:pt x="1" y="119672"/>
                  </a:lnTo>
                  <a:lnTo>
                    <a:pt x="28390" y="107490"/>
                  </a:lnTo>
                  <a:lnTo>
                    <a:pt x="28390" y="76381"/>
                  </a:lnTo>
                  <a:lnTo>
                    <a:pt x="27930" y="75097"/>
                  </a:lnTo>
                  <a:lnTo>
                    <a:pt x="25329" y="76360"/>
                  </a:lnTo>
                  <a:lnTo>
                    <a:pt x="22321" y="77816"/>
                  </a:lnTo>
                  <a:lnTo>
                    <a:pt x="19441" y="79207"/>
                  </a:lnTo>
                  <a:lnTo>
                    <a:pt x="16968" y="70686"/>
                  </a:lnTo>
                  <a:lnTo>
                    <a:pt x="21357" y="64713"/>
                  </a:lnTo>
                  <a:lnTo>
                    <a:pt x="24076" y="60998"/>
                  </a:lnTo>
                  <a:lnTo>
                    <a:pt x="25382" y="60816"/>
                  </a:lnTo>
                  <a:lnTo>
                    <a:pt x="28390" y="60398"/>
                  </a:lnTo>
                  <a:lnTo>
                    <a:pt x="28390" y="55731"/>
                  </a:lnTo>
                  <a:lnTo>
                    <a:pt x="27224" y="55774"/>
                  </a:lnTo>
                  <a:lnTo>
                    <a:pt x="26239" y="58108"/>
                  </a:lnTo>
                  <a:lnTo>
                    <a:pt x="25168" y="58910"/>
                  </a:lnTo>
                  <a:lnTo>
                    <a:pt x="22181" y="61169"/>
                  </a:lnTo>
                  <a:lnTo>
                    <a:pt x="19751" y="61180"/>
                  </a:lnTo>
                  <a:lnTo>
                    <a:pt x="20501" y="58365"/>
                  </a:lnTo>
                  <a:lnTo>
                    <a:pt x="24087" y="56298"/>
                  </a:lnTo>
                  <a:lnTo>
                    <a:pt x="24558" y="53558"/>
                  </a:lnTo>
                  <a:lnTo>
                    <a:pt x="24558" y="53547"/>
                  </a:lnTo>
                  <a:lnTo>
                    <a:pt x="26196" y="51042"/>
                  </a:lnTo>
                  <a:lnTo>
                    <a:pt x="27566" y="48955"/>
                  </a:lnTo>
                  <a:lnTo>
                    <a:pt x="28390" y="48687"/>
                  </a:lnTo>
                  <a:lnTo>
                    <a:pt x="28390" y="43945"/>
                  </a:lnTo>
                  <a:lnTo>
                    <a:pt x="27170" y="44448"/>
                  </a:lnTo>
                  <a:lnTo>
                    <a:pt x="26988" y="44512"/>
                  </a:lnTo>
                  <a:cubicBezTo>
                    <a:pt x="26988" y="44512"/>
                    <a:pt x="27641" y="42896"/>
                    <a:pt x="28390" y="41065"/>
                  </a:cubicBezTo>
                  <a:lnTo>
                    <a:pt x="28390" y="1"/>
                  </a:lnTo>
                  <a:close/>
                </a:path>
              </a:pathLst>
            </a:custGeom>
            <a:solidFill>
              <a:srgbClr val="83B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7"/>
            <p:cNvSpPr/>
            <p:nvPr/>
          </p:nvSpPr>
          <p:spPr>
            <a:xfrm>
              <a:off x="3770525" y="2312475"/>
              <a:ext cx="35075" cy="86200"/>
            </a:xfrm>
            <a:custGeom>
              <a:avLst/>
              <a:gdLst/>
              <a:ahLst/>
              <a:cxnLst/>
              <a:rect l="l" t="t" r="r" b="b"/>
              <a:pathLst>
                <a:path w="1403" h="3448" extrusionOk="0">
                  <a:moveTo>
                    <a:pt x="1402" y="0"/>
                  </a:moveTo>
                  <a:cubicBezTo>
                    <a:pt x="653" y="1831"/>
                    <a:pt x="0" y="3447"/>
                    <a:pt x="0" y="3447"/>
                  </a:cubicBezTo>
                  <a:lnTo>
                    <a:pt x="182" y="3383"/>
                  </a:lnTo>
                  <a:lnTo>
                    <a:pt x="1402" y="2880"/>
                  </a:lnTo>
                  <a:lnTo>
                    <a:pt x="1402" y="0"/>
                  </a:lnTo>
                  <a:close/>
                </a:path>
              </a:pathLst>
            </a:custGeom>
            <a:solidFill>
              <a:srgbClr val="AB6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7"/>
            <p:cNvSpPr/>
            <p:nvPr/>
          </p:nvSpPr>
          <p:spPr>
            <a:xfrm>
              <a:off x="3520025" y="2795800"/>
              <a:ext cx="285575" cy="470250"/>
            </a:xfrm>
            <a:custGeom>
              <a:avLst/>
              <a:gdLst/>
              <a:ahLst/>
              <a:cxnLst/>
              <a:rect l="l" t="t" r="r" b="b"/>
              <a:pathLst>
                <a:path w="11423" h="18810" extrusionOk="0">
                  <a:moveTo>
                    <a:pt x="11422" y="0"/>
                  </a:moveTo>
                  <a:lnTo>
                    <a:pt x="8414" y="418"/>
                  </a:lnTo>
                  <a:lnTo>
                    <a:pt x="7108" y="600"/>
                  </a:lnTo>
                  <a:lnTo>
                    <a:pt x="4389" y="4315"/>
                  </a:lnTo>
                  <a:lnTo>
                    <a:pt x="0" y="10288"/>
                  </a:lnTo>
                  <a:lnTo>
                    <a:pt x="2473" y="18809"/>
                  </a:lnTo>
                  <a:lnTo>
                    <a:pt x="5353" y="17418"/>
                  </a:lnTo>
                  <a:lnTo>
                    <a:pt x="8361" y="15962"/>
                  </a:lnTo>
                  <a:lnTo>
                    <a:pt x="10962" y="14699"/>
                  </a:lnTo>
                  <a:lnTo>
                    <a:pt x="11422" y="15983"/>
                  </a:lnTo>
                  <a:lnTo>
                    <a:pt x="11422" y="0"/>
                  </a:lnTo>
                  <a:close/>
                </a:path>
              </a:pathLst>
            </a:custGeom>
            <a:solidFill>
              <a:srgbClr val="AB6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7"/>
            <p:cNvSpPr/>
            <p:nvPr/>
          </p:nvSpPr>
          <p:spPr>
            <a:xfrm>
              <a:off x="3589600" y="2503025"/>
              <a:ext cx="216000" cy="312325"/>
            </a:xfrm>
            <a:custGeom>
              <a:avLst/>
              <a:gdLst/>
              <a:ahLst/>
              <a:cxnLst/>
              <a:rect l="l" t="t" r="r" b="b"/>
              <a:pathLst>
                <a:path w="8640" h="12493" extrusionOk="0">
                  <a:moveTo>
                    <a:pt x="8639" y="0"/>
                  </a:moveTo>
                  <a:lnTo>
                    <a:pt x="7815" y="268"/>
                  </a:lnTo>
                  <a:lnTo>
                    <a:pt x="6445" y="2355"/>
                  </a:lnTo>
                  <a:lnTo>
                    <a:pt x="4807" y="4860"/>
                  </a:lnTo>
                  <a:lnTo>
                    <a:pt x="4807" y="4871"/>
                  </a:lnTo>
                  <a:lnTo>
                    <a:pt x="4336" y="7611"/>
                  </a:lnTo>
                  <a:lnTo>
                    <a:pt x="750" y="9678"/>
                  </a:lnTo>
                  <a:lnTo>
                    <a:pt x="0" y="12493"/>
                  </a:lnTo>
                  <a:lnTo>
                    <a:pt x="2430" y="12482"/>
                  </a:lnTo>
                  <a:lnTo>
                    <a:pt x="5417" y="10223"/>
                  </a:lnTo>
                  <a:lnTo>
                    <a:pt x="6488" y="9421"/>
                  </a:lnTo>
                  <a:lnTo>
                    <a:pt x="7473" y="7087"/>
                  </a:lnTo>
                  <a:lnTo>
                    <a:pt x="8639" y="7044"/>
                  </a:lnTo>
                  <a:lnTo>
                    <a:pt x="8639" y="0"/>
                  </a:lnTo>
                  <a:close/>
                </a:path>
              </a:pathLst>
            </a:custGeom>
            <a:solidFill>
              <a:srgbClr val="AB6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7"/>
            <p:cNvSpPr/>
            <p:nvPr/>
          </p:nvSpPr>
          <p:spPr>
            <a:xfrm>
              <a:off x="3095825" y="1598700"/>
              <a:ext cx="490850" cy="1027975"/>
            </a:xfrm>
            <a:custGeom>
              <a:avLst/>
              <a:gdLst/>
              <a:ahLst/>
              <a:cxnLst/>
              <a:rect l="l" t="t" r="r" b="b"/>
              <a:pathLst>
                <a:path w="19634" h="41119" extrusionOk="0">
                  <a:moveTo>
                    <a:pt x="12333" y="1"/>
                  </a:moveTo>
                  <a:lnTo>
                    <a:pt x="11294" y="215"/>
                  </a:lnTo>
                  <a:lnTo>
                    <a:pt x="7698" y="3030"/>
                  </a:lnTo>
                  <a:lnTo>
                    <a:pt x="6648" y="5086"/>
                  </a:lnTo>
                  <a:lnTo>
                    <a:pt x="4807" y="8683"/>
                  </a:lnTo>
                  <a:lnTo>
                    <a:pt x="2720" y="7955"/>
                  </a:lnTo>
                  <a:lnTo>
                    <a:pt x="1" y="9742"/>
                  </a:lnTo>
                  <a:lnTo>
                    <a:pt x="1" y="25779"/>
                  </a:lnTo>
                  <a:lnTo>
                    <a:pt x="750" y="28219"/>
                  </a:lnTo>
                  <a:lnTo>
                    <a:pt x="2131" y="29911"/>
                  </a:lnTo>
                  <a:lnTo>
                    <a:pt x="2291" y="30103"/>
                  </a:lnTo>
                  <a:lnTo>
                    <a:pt x="1521" y="36537"/>
                  </a:lnTo>
                  <a:lnTo>
                    <a:pt x="2452" y="38314"/>
                  </a:lnTo>
                  <a:lnTo>
                    <a:pt x="3062" y="39502"/>
                  </a:lnTo>
                  <a:lnTo>
                    <a:pt x="5225" y="41119"/>
                  </a:lnTo>
                  <a:lnTo>
                    <a:pt x="7237" y="36088"/>
                  </a:lnTo>
                  <a:lnTo>
                    <a:pt x="8179" y="35103"/>
                  </a:lnTo>
                  <a:lnTo>
                    <a:pt x="10299" y="32897"/>
                  </a:lnTo>
                  <a:lnTo>
                    <a:pt x="11252" y="31902"/>
                  </a:lnTo>
                  <a:lnTo>
                    <a:pt x="14345" y="28412"/>
                  </a:lnTo>
                  <a:lnTo>
                    <a:pt x="11637" y="26828"/>
                  </a:lnTo>
                  <a:lnTo>
                    <a:pt x="13382" y="23648"/>
                  </a:lnTo>
                  <a:lnTo>
                    <a:pt x="14538" y="21646"/>
                  </a:lnTo>
                  <a:lnTo>
                    <a:pt x="16272" y="19281"/>
                  </a:lnTo>
                  <a:lnTo>
                    <a:pt x="15823" y="14999"/>
                  </a:lnTo>
                  <a:lnTo>
                    <a:pt x="15619" y="12997"/>
                  </a:lnTo>
                  <a:lnTo>
                    <a:pt x="15576" y="12633"/>
                  </a:lnTo>
                  <a:lnTo>
                    <a:pt x="15812" y="11712"/>
                  </a:lnTo>
                  <a:lnTo>
                    <a:pt x="16508" y="8993"/>
                  </a:lnTo>
                  <a:lnTo>
                    <a:pt x="19634" y="3244"/>
                  </a:lnTo>
                  <a:lnTo>
                    <a:pt x="16733" y="4251"/>
                  </a:lnTo>
                  <a:lnTo>
                    <a:pt x="14185" y="6627"/>
                  </a:lnTo>
                  <a:lnTo>
                    <a:pt x="14538" y="4850"/>
                  </a:lnTo>
                  <a:lnTo>
                    <a:pt x="13029" y="5610"/>
                  </a:lnTo>
                  <a:lnTo>
                    <a:pt x="10021" y="5632"/>
                  </a:lnTo>
                  <a:lnTo>
                    <a:pt x="14656" y="1671"/>
                  </a:lnTo>
                  <a:lnTo>
                    <a:pt x="14303" y="547"/>
                  </a:lnTo>
                  <a:lnTo>
                    <a:pt x="11519" y="1746"/>
                  </a:lnTo>
                  <a:lnTo>
                    <a:pt x="12333" y="1"/>
                  </a:lnTo>
                  <a:close/>
                </a:path>
              </a:pathLst>
            </a:custGeom>
            <a:solidFill>
              <a:srgbClr val="AB6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7"/>
            <p:cNvSpPr/>
            <p:nvPr/>
          </p:nvSpPr>
          <p:spPr>
            <a:xfrm>
              <a:off x="3095825" y="3401450"/>
              <a:ext cx="263100" cy="530725"/>
            </a:xfrm>
            <a:custGeom>
              <a:avLst/>
              <a:gdLst/>
              <a:ahLst/>
              <a:cxnLst/>
              <a:rect l="l" t="t" r="r" b="b"/>
              <a:pathLst>
                <a:path w="10524" h="21229" extrusionOk="0">
                  <a:moveTo>
                    <a:pt x="2217" y="0"/>
                  </a:moveTo>
                  <a:lnTo>
                    <a:pt x="439" y="685"/>
                  </a:lnTo>
                  <a:lnTo>
                    <a:pt x="1" y="600"/>
                  </a:lnTo>
                  <a:lnTo>
                    <a:pt x="1" y="21228"/>
                  </a:lnTo>
                  <a:cubicBezTo>
                    <a:pt x="354" y="20875"/>
                    <a:pt x="632" y="20607"/>
                    <a:pt x="632" y="20607"/>
                  </a:cubicBezTo>
                  <a:lnTo>
                    <a:pt x="311" y="19269"/>
                  </a:lnTo>
                  <a:lnTo>
                    <a:pt x="97" y="18359"/>
                  </a:lnTo>
                  <a:cubicBezTo>
                    <a:pt x="97" y="18359"/>
                    <a:pt x="2602" y="16978"/>
                    <a:pt x="2602" y="16860"/>
                  </a:cubicBezTo>
                  <a:cubicBezTo>
                    <a:pt x="2602" y="16743"/>
                    <a:pt x="4732" y="11979"/>
                    <a:pt x="4839" y="11851"/>
                  </a:cubicBezTo>
                  <a:cubicBezTo>
                    <a:pt x="4957" y="11722"/>
                    <a:pt x="7665" y="9560"/>
                    <a:pt x="7665" y="9560"/>
                  </a:cubicBezTo>
                  <a:lnTo>
                    <a:pt x="7912" y="6594"/>
                  </a:lnTo>
                  <a:lnTo>
                    <a:pt x="7976" y="5834"/>
                  </a:lnTo>
                  <a:cubicBezTo>
                    <a:pt x="7976" y="5834"/>
                    <a:pt x="10524" y="1884"/>
                    <a:pt x="10138" y="1852"/>
                  </a:cubicBezTo>
                  <a:cubicBezTo>
                    <a:pt x="9742" y="1831"/>
                    <a:pt x="8051" y="1242"/>
                    <a:pt x="8051" y="1242"/>
                  </a:cubicBezTo>
                  <a:lnTo>
                    <a:pt x="6038" y="1724"/>
                  </a:lnTo>
                  <a:lnTo>
                    <a:pt x="3148" y="2580"/>
                  </a:lnTo>
                  <a:cubicBezTo>
                    <a:pt x="3148" y="2580"/>
                    <a:pt x="3341" y="1681"/>
                    <a:pt x="3180" y="1435"/>
                  </a:cubicBezTo>
                  <a:cubicBezTo>
                    <a:pt x="3030" y="1199"/>
                    <a:pt x="2217" y="0"/>
                    <a:pt x="2217" y="0"/>
                  </a:cubicBezTo>
                  <a:close/>
                </a:path>
              </a:pathLst>
            </a:custGeom>
            <a:solidFill>
              <a:srgbClr val="AB6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7"/>
            <p:cNvSpPr/>
            <p:nvPr/>
          </p:nvSpPr>
          <p:spPr>
            <a:xfrm>
              <a:off x="3095825" y="2787500"/>
              <a:ext cx="24650" cy="113775"/>
            </a:xfrm>
            <a:custGeom>
              <a:avLst/>
              <a:gdLst/>
              <a:ahLst/>
              <a:cxnLst/>
              <a:rect l="l" t="t" r="r" b="b"/>
              <a:pathLst>
                <a:path w="986" h="4551" extrusionOk="0">
                  <a:moveTo>
                    <a:pt x="1" y="1"/>
                  </a:moveTo>
                  <a:lnTo>
                    <a:pt x="1" y="3672"/>
                  </a:lnTo>
                  <a:lnTo>
                    <a:pt x="514" y="4550"/>
                  </a:lnTo>
                  <a:lnTo>
                    <a:pt x="739" y="2784"/>
                  </a:lnTo>
                  <a:lnTo>
                    <a:pt x="985" y="878"/>
                  </a:lnTo>
                  <a:lnTo>
                    <a:pt x="1" y="1"/>
                  </a:lnTo>
                  <a:close/>
                </a:path>
              </a:pathLst>
            </a:custGeom>
            <a:solidFill>
              <a:srgbClr val="AB6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7"/>
            <p:cNvSpPr/>
            <p:nvPr/>
          </p:nvSpPr>
          <p:spPr>
            <a:xfrm>
              <a:off x="4515325" y="1285850"/>
              <a:ext cx="709750" cy="1221750"/>
            </a:xfrm>
            <a:custGeom>
              <a:avLst/>
              <a:gdLst/>
              <a:ahLst/>
              <a:cxnLst/>
              <a:rect l="l" t="t" r="r" b="b"/>
              <a:pathLst>
                <a:path w="28390" h="48870" extrusionOk="0">
                  <a:moveTo>
                    <a:pt x="28390" y="1"/>
                  </a:moveTo>
                  <a:lnTo>
                    <a:pt x="0" y="12204"/>
                  </a:lnTo>
                  <a:lnTo>
                    <a:pt x="0" y="48837"/>
                  </a:lnTo>
                  <a:lnTo>
                    <a:pt x="32" y="48869"/>
                  </a:lnTo>
                  <a:lnTo>
                    <a:pt x="75" y="45840"/>
                  </a:lnTo>
                  <a:lnTo>
                    <a:pt x="97" y="44609"/>
                  </a:lnTo>
                  <a:lnTo>
                    <a:pt x="728" y="42778"/>
                  </a:lnTo>
                  <a:lnTo>
                    <a:pt x="1927" y="43238"/>
                  </a:lnTo>
                  <a:lnTo>
                    <a:pt x="3918" y="44009"/>
                  </a:lnTo>
                  <a:lnTo>
                    <a:pt x="3169" y="41472"/>
                  </a:lnTo>
                  <a:lnTo>
                    <a:pt x="2816" y="40252"/>
                  </a:lnTo>
                  <a:lnTo>
                    <a:pt x="4550" y="39224"/>
                  </a:lnTo>
                  <a:lnTo>
                    <a:pt x="5192" y="36109"/>
                  </a:lnTo>
                  <a:lnTo>
                    <a:pt x="7975" y="33293"/>
                  </a:lnTo>
                  <a:lnTo>
                    <a:pt x="9078" y="33122"/>
                  </a:lnTo>
                  <a:lnTo>
                    <a:pt x="10052" y="32972"/>
                  </a:lnTo>
                  <a:lnTo>
                    <a:pt x="10919" y="30917"/>
                  </a:lnTo>
                  <a:lnTo>
                    <a:pt x="12547" y="28604"/>
                  </a:lnTo>
                  <a:lnTo>
                    <a:pt x="12696" y="28776"/>
                  </a:lnTo>
                  <a:lnTo>
                    <a:pt x="13585" y="29771"/>
                  </a:lnTo>
                  <a:lnTo>
                    <a:pt x="13874" y="29557"/>
                  </a:lnTo>
                  <a:lnTo>
                    <a:pt x="15094" y="28604"/>
                  </a:lnTo>
                  <a:lnTo>
                    <a:pt x="17064" y="31002"/>
                  </a:lnTo>
                  <a:lnTo>
                    <a:pt x="16186" y="32116"/>
                  </a:lnTo>
                  <a:lnTo>
                    <a:pt x="13649" y="35306"/>
                  </a:lnTo>
                  <a:lnTo>
                    <a:pt x="12257" y="37061"/>
                  </a:lnTo>
                  <a:lnTo>
                    <a:pt x="13735" y="35830"/>
                  </a:lnTo>
                  <a:lnTo>
                    <a:pt x="15094" y="34685"/>
                  </a:lnTo>
                  <a:lnTo>
                    <a:pt x="16657" y="34021"/>
                  </a:lnTo>
                  <a:lnTo>
                    <a:pt x="17332" y="33390"/>
                  </a:lnTo>
                  <a:lnTo>
                    <a:pt x="17931" y="32833"/>
                  </a:lnTo>
                  <a:lnTo>
                    <a:pt x="19730" y="33336"/>
                  </a:lnTo>
                  <a:lnTo>
                    <a:pt x="20308" y="31987"/>
                  </a:lnTo>
                  <a:lnTo>
                    <a:pt x="22395" y="31206"/>
                  </a:lnTo>
                  <a:lnTo>
                    <a:pt x="23498" y="33047"/>
                  </a:lnTo>
                  <a:lnTo>
                    <a:pt x="24226" y="32844"/>
                  </a:lnTo>
                  <a:lnTo>
                    <a:pt x="27491" y="31912"/>
                  </a:lnTo>
                  <a:lnTo>
                    <a:pt x="27319" y="31120"/>
                  </a:lnTo>
                  <a:lnTo>
                    <a:pt x="28390" y="30831"/>
                  </a:lnTo>
                  <a:lnTo>
                    <a:pt x="28390" y="1"/>
                  </a:lnTo>
                  <a:close/>
                </a:path>
              </a:pathLst>
            </a:custGeom>
            <a:solidFill>
              <a:srgbClr val="83B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7"/>
            <p:cNvSpPr/>
            <p:nvPr/>
          </p:nvSpPr>
          <p:spPr>
            <a:xfrm>
              <a:off x="4515325" y="2400250"/>
              <a:ext cx="709750" cy="1877950"/>
            </a:xfrm>
            <a:custGeom>
              <a:avLst/>
              <a:gdLst/>
              <a:ahLst/>
              <a:cxnLst/>
              <a:rect l="l" t="t" r="r" b="b"/>
              <a:pathLst>
                <a:path w="28390" h="75118" extrusionOk="0">
                  <a:moveTo>
                    <a:pt x="19944" y="26742"/>
                  </a:moveTo>
                  <a:lnTo>
                    <a:pt x="20393" y="26752"/>
                  </a:lnTo>
                  <a:lnTo>
                    <a:pt x="20340" y="27930"/>
                  </a:lnTo>
                  <a:lnTo>
                    <a:pt x="20201" y="28283"/>
                  </a:lnTo>
                  <a:lnTo>
                    <a:pt x="21057" y="28347"/>
                  </a:lnTo>
                  <a:lnTo>
                    <a:pt x="21657" y="29686"/>
                  </a:lnTo>
                  <a:lnTo>
                    <a:pt x="21657" y="29686"/>
                  </a:lnTo>
                  <a:lnTo>
                    <a:pt x="20843" y="29182"/>
                  </a:lnTo>
                  <a:lnTo>
                    <a:pt x="19312" y="29332"/>
                  </a:lnTo>
                  <a:cubicBezTo>
                    <a:pt x="19312" y="29332"/>
                    <a:pt x="19569" y="27063"/>
                    <a:pt x="19580" y="27020"/>
                  </a:cubicBezTo>
                  <a:lnTo>
                    <a:pt x="19944" y="26742"/>
                  </a:lnTo>
                  <a:close/>
                  <a:moveTo>
                    <a:pt x="20629" y="29600"/>
                  </a:moveTo>
                  <a:lnTo>
                    <a:pt x="21282" y="29803"/>
                  </a:lnTo>
                  <a:lnTo>
                    <a:pt x="21346" y="30339"/>
                  </a:lnTo>
                  <a:lnTo>
                    <a:pt x="21871" y="30178"/>
                  </a:lnTo>
                  <a:lnTo>
                    <a:pt x="22074" y="30553"/>
                  </a:lnTo>
                  <a:lnTo>
                    <a:pt x="21624" y="31473"/>
                  </a:lnTo>
                  <a:lnTo>
                    <a:pt x="20993" y="31784"/>
                  </a:lnTo>
                  <a:lnTo>
                    <a:pt x="20308" y="31570"/>
                  </a:lnTo>
                  <a:lnTo>
                    <a:pt x="20597" y="30531"/>
                  </a:lnTo>
                  <a:lnTo>
                    <a:pt x="20265" y="30028"/>
                  </a:lnTo>
                  <a:lnTo>
                    <a:pt x="20597" y="29857"/>
                  </a:lnTo>
                  <a:lnTo>
                    <a:pt x="20629" y="29600"/>
                  </a:lnTo>
                  <a:close/>
                  <a:moveTo>
                    <a:pt x="21432" y="33764"/>
                  </a:moveTo>
                  <a:lnTo>
                    <a:pt x="21036" y="34449"/>
                  </a:lnTo>
                  <a:lnTo>
                    <a:pt x="19858" y="34760"/>
                  </a:lnTo>
                  <a:lnTo>
                    <a:pt x="19526" y="35199"/>
                  </a:lnTo>
                  <a:lnTo>
                    <a:pt x="19580" y="35659"/>
                  </a:lnTo>
                  <a:lnTo>
                    <a:pt x="20276" y="35177"/>
                  </a:lnTo>
                  <a:lnTo>
                    <a:pt x="20607" y="34920"/>
                  </a:lnTo>
                  <a:lnTo>
                    <a:pt x="20383" y="35349"/>
                  </a:lnTo>
                  <a:lnTo>
                    <a:pt x="20158" y="35745"/>
                  </a:lnTo>
                  <a:lnTo>
                    <a:pt x="20522" y="36515"/>
                  </a:lnTo>
                  <a:lnTo>
                    <a:pt x="19869" y="36783"/>
                  </a:lnTo>
                  <a:lnTo>
                    <a:pt x="19537" y="36344"/>
                  </a:lnTo>
                  <a:lnTo>
                    <a:pt x="19580" y="36976"/>
                  </a:lnTo>
                  <a:lnTo>
                    <a:pt x="19408" y="37415"/>
                  </a:lnTo>
                  <a:lnTo>
                    <a:pt x="18905" y="37704"/>
                  </a:lnTo>
                  <a:lnTo>
                    <a:pt x="18916" y="36944"/>
                  </a:lnTo>
                  <a:cubicBezTo>
                    <a:pt x="18916" y="36944"/>
                    <a:pt x="18873" y="36462"/>
                    <a:pt x="18862" y="36419"/>
                  </a:cubicBezTo>
                  <a:cubicBezTo>
                    <a:pt x="18841" y="36387"/>
                    <a:pt x="19130" y="35092"/>
                    <a:pt x="19130" y="35049"/>
                  </a:cubicBezTo>
                  <a:cubicBezTo>
                    <a:pt x="19130" y="35006"/>
                    <a:pt x="19473" y="34653"/>
                    <a:pt x="19473" y="34653"/>
                  </a:cubicBezTo>
                  <a:lnTo>
                    <a:pt x="20757" y="34171"/>
                  </a:lnTo>
                  <a:lnTo>
                    <a:pt x="21432" y="33764"/>
                  </a:lnTo>
                  <a:close/>
                  <a:moveTo>
                    <a:pt x="18916" y="33240"/>
                  </a:moveTo>
                  <a:lnTo>
                    <a:pt x="18263" y="34374"/>
                  </a:lnTo>
                  <a:cubicBezTo>
                    <a:pt x="18263" y="34374"/>
                    <a:pt x="18295" y="35477"/>
                    <a:pt x="18338" y="35691"/>
                  </a:cubicBezTo>
                  <a:cubicBezTo>
                    <a:pt x="18381" y="35905"/>
                    <a:pt x="17599" y="37393"/>
                    <a:pt x="17599" y="37393"/>
                  </a:cubicBezTo>
                  <a:lnTo>
                    <a:pt x="15362" y="38132"/>
                  </a:lnTo>
                  <a:lnTo>
                    <a:pt x="14752" y="36505"/>
                  </a:lnTo>
                  <a:lnTo>
                    <a:pt x="16293" y="34952"/>
                  </a:lnTo>
                  <a:lnTo>
                    <a:pt x="17139" y="33582"/>
                  </a:lnTo>
                  <a:lnTo>
                    <a:pt x="18916" y="33240"/>
                  </a:lnTo>
                  <a:close/>
                  <a:moveTo>
                    <a:pt x="8992" y="36729"/>
                  </a:moveTo>
                  <a:lnTo>
                    <a:pt x="12161" y="38110"/>
                  </a:lnTo>
                  <a:lnTo>
                    <a:pt x="12043" y="38474"/>
                  </a:lnTo>
                  <a:lnTo>
                    <a:pt x="13007" y="38903"/>
                  </a:lnTo>
                  <a:lnTo>
                    <a:pt x="12814" y="40615"/>
                  </a:lnTo>
                  <a:lnTo>
                    <a:pt x="11230" y="39705"/>
                  </a:lnTo>
                  <a:lnTo>
                    <a:pt x="8650" y="37543"/>
                  </a:lnTo>
                  <a:lnTo>
                    <a:pt x="8992" y="36729"/>
                  </a:lnTo>
                  <a:close/>
                  <a:moveTo>
                    <a:pt x="15523" y="39620"/>
                  </a:moveTo>
                  <a:cubicBezTo>
                    <a:pt x="15523" y="39620"/>
                    <a:pt x="16468" y="39782"/>
                    <a:pt x="16573" y="39782"/>
                  </a:cubicBezTo>
                  <a:cubicBezTo>
                    <a:pt x="16579" y="39782"/>
                    <a:pt x="16582" y="39782"/>
                    <a:pt x="16582" y="39780"/>
                  </a:cubicBezTo>
                  <a:cubicBezTo>
                    <a:pt x="16582" y="39748"/>
                    <a:pt x="16818" y="39684"/>
                    <a:pt x="16818" y="39684"/>
                  </a:cubicBezTo>
                  <a:lnTo>
                    <a:pt x="17043" y="40069"/>
                  </a:lnTo>
                  <a:lnTo>
                    <a:pt x="16400" y="40102"/>
                  </a:lnTo>
                  <a:lnTo>
                    <a:pt x="15630" y="40433"/>
                  </a:lnTo>
                  <a:lnTo>
                    <a:pt x="14848" y="40562"/>
                  </a:lnTo>
                  <a:lnTo>
                    <a:pt x="14249" y="40808"/>
                  </a:lnTo>
                  <a:lnTo>
                    <a:pt x="13274" y="40947"/>
                  </a:lnTo>
                  <a:lnTo>
                    <a:pt x="13221" y="40755"/>
                  </a:lnTo>
                  <a:lnTo>
                    <a:pt x="13135" y="40615"/>
                  </a:lnTo>
                  <a:lnTo>
                    <a:pt x="13242" y="40455"/>
                  </a:lnTo>
                  <a:lnTo>
                    <a:pt x="13703" y="40209"/>
                  </a:lnTo>
                  <a:lnTo>
                    <a:pt x="14259" y="40241"/>
                  </a:lnTo>
                  <a:lnTo>
                    <a:pt x="15266" y="39845"/>
                  </a:lnTo>
                  <a:lnTo>
                    <a:pt x="15523" y="39620"/>
                  </a:lnTo>
                  <a:close/>
                  <a:moveTo>
                    <a:pt x="28390" y="0"/>
                  </a:moveTo>
                  <a:lnTo>
                    <a:pt x="25521" y="4218"/>
                  </a:lnTo>
                  <a:lnTo>
                    <a:pt x="27373" y="4272"/>
                  </a:lnTo>
                  <a:lnTo>
                    <a:pt x="27523" y="8072"/>
                  </a:lnTo>
                  <a:lnTo>
                    <a:pt x="26774" y="9143"/>
                  </a:lnTo>
                  <a:lnTo>
                    <a:pt x="25221" y="11369"/>
                  </a:lnTo>
                  <a:lnTo>
                    <a:pt x="23894" y="13264"/>
                  </a:lnTo>
                  <a:lnTo>
                    <a:pt x="23369" y="14709"/>
                  </a:lnTo>
                  <a:lnTo>
                    <a:pt x="22352" y="17482"/>
                  </a:lnTo>
                  <a:lnTo>
                    <a:pt x="20811" y="15983"/>
                  </a:lnTo>
                  <a:lnTo>
                    <a:pt x="18488" y="17364"/>
                  </a:lnTo>
                  <a:lnTo>
                    <a:pt x="19805" y="21507"/>
                  </a:lnTo>
                  <a:lnTo>
                    <a:pt x="16871" y="26014"/>
                  </a:lnTo>
                  <a:lnTo>
                    <a:pt x="16047" y="26506"/>
                  </a:lnTo>
                  <a:lnTo>
                    <a:pt x="13167" y="28219"/>
                  </a:lnTo>
                  <a:lnTo>
                    <a:pt x="13339" y="28529"/>
                  </a:lnTo>
                  <a:lnTo>
                    <a:pt x="13628" y="29033"/>
                  </a:lnTo>
                  <a:lnTo>
                    <a:pt x="13628" y="33122"/>
                  </a:lnTo>
                  <a:lnTo>
                    <a:pt x="11540" y="32394"/>
                  </a:lnTo>
                  <a:lnTo>
                    <a:pt x="11230" y="33379"/>
                  </a:lnTo>
                  <a:cubicBezTo>
                    <a:pt x="11230" y="33379"/>
                    <a:pt x="11701" y="35263"/>
                    <a:pt x="11776" y="35466"/>
                  </a:cubicBezTo>
                  <a:cubicBezTo>
                    <a:pt x="11840" y="35680"/>
                    <a:pt x="11230" y="36697"/>
                    <a:pt x="11230" y="36933"/>
                  </a:cubicBezTo>
                  <a:cubicBezTo>
                    <a:pt x="11230" y="36948"/>
                    <a:pt x="11221" y="36955"/>
                    <a:pt x="11205" y="36955"/>
                  </a:cubicBezTo>
                  <a:cubicBezTo>
                    <a:pt x="11132" y="36955"/>
                    <a:pt x="10901" y="36805"/>
                    <a:pt x="10620" y="36612"/>
                  </a:cubicBezTo>
                  <a:cubicBezTo>
                    <a:pt x="10031" y="36194"/>
                    <a:pt x="9228" y="35552"/>
                    <a:pt x="9228" y="35552"/>
                  </a:cubicBezTo>
                  <a:lnTo>
                    <a:pt x="9763" y="33315"/>
                  </a:lnTo>
                  <a:lnTo>
                    <a:pt x="7451" y="30756"/>
                  </a:lnTo>
                  <a:lnTo>
                    <a:pt x="1445" y="36119"/>
                  </a:lnTo>
                  <a:lnTo>
                    <a:pt x="0" y="37404"/>
                  </a:lnTo>
                  <a:lnTo>
                    <a:pt x="0" y="75118"/>
                  </a:lnTo>
                  <a:lnTo>
                    <a:pt x="28390" y="62914"/>
                  </a:lnTo>
                  <a:lnTo>
                    <a:pt x="28390" y="48933"/>
                  </a:lnTo>
                  <a:lnTo>
                    <a:pt x="27319" y="48633"/>
                  </a:lnTo>
                  <a:lnTo>
                    <a:pt x="26506" y="46310"/>
                  </a:lnTo>
                  <a:lnTo>
                    <a:pt x="26270" y="46846"/>
                  </a:lnTo>
                  <a:lnTo>
                    <a:pt x="25810" y="47884"/>
                  </a:lnTo>
                  <a:lnTo>
                    <a:pt x="24301" y="47435"/>
                  </a:lnTo>
                  <a:lnTo>
                    <a:pt x="21988" y="48719"/>
                  </a:lnTo>
                  <a:lnTo>
                    <a:pt x="19783" y="50710"/>
                  </a:lnTo>
                  <a:lnTo>
                    <a:pt x="19034" y="50625"/>
                  </a:lnTo>
                  <a:lnTo>
                    <a:pt x="16604" y="51899"/>
                  </a:lnTo>
                  <a:lnTo>
                    <a:pt x="17011" y="50507"/>
                  </a:lnTo>
                  <a:lnTo>
                    <a:pt x="17118" y="50111"/>
                  </a:lnTo>
                  <a:lnTo>
                    <a:pt x="16829" y="48098"/>
                  </a:lnTo>
                  <a:lnTo>
                    <a:pt x="16539" y="46193"/>
                  </a:lnTo>
                  <a:lnTo>
                    <a:pt x="18509" y="44598"/>
                  </a:lnTo>
                  <a:cubicBezTo>
                    <a:pt x="18509" y="44598"/>
                    <a:pt x="19152" y="44084"/>
                    <a:pt x="20597" y="42949"/>
                  </a:cubicBezTo>
                  <a:lnTo>
                    <a:pt x="21410" y="41375"/>
                  </a:lnTo>
                  <a:lnTo>
                    <a:pt x="21475" y="41183"/>
                  </a:lnTo>
                  <a:lnTo>
                    <a:pt x="21753" y="40241"/>
                  </a:lnTo>
                  <a:cubicBezTo>
                    <a:pt x="21753" y="40241"/>
                    <a:pt x="22738" y="40573"/>
                    <a:pt x="22909" y="40615"/>
                  </a:cubicBezTo>
                  <a:cubicBezTo>
                    <a:pt x="22913" y="40616"/>
                    <a:pt x="22918" y="40617"/>
                    <a:pt x="22923" y="40617"/>
                  </a:cubicBezTo>
                  <a:cubicBezTo>
                    <a:pt x="23115" y="40617"/>
                    <a:pt x="23605" y="39791"/>
                    <a:pt x="23605" y="39791"/>
                  </a:cubicBezTo>
                  <a:lnTo>
                    <a:pt x="23840" y="38303"/>
                  </a:lnTo>
                  <a:lnTo>
                    <a:pt x="24761" y="37939"/>
                  </a:lnTo>
                  <a:lnTo>
                    <a:pt x="25692" y="37564"/>
                  </a:lnTo>
                  <a:lnTo>
                    <a:pt x="26442" y="37704"/>
                  </a:lnTo>
                  <a:lnTo>
                    <a:pt x="26677" y="39523"/>
                  </a:lnTo>
                  <a:lnTo>
                    <a:pt x="27416" y="39545"/>
                  </a:lnTo>
                  <a:lnTo>
                    <a:pt x="28069" y="39556"/>
                  </a:lnTo>
                  <a:lnTo>
                    <a:pt x="28240" y="38442"/>
                  </a:lnTo>
                  <a:lnTo>
                    <a:pt x="28390" y="38239"/>
                  </a:lnTo>
                  <a:lnTo>
                    <a:pt x="28390" y="35338"/>
                  </a:lnTo>
                  <a:cubicBezTo>
                    <a:pt x="28208" y="35338"/>
                    <a:pt x="27919" y="35327"/>
                    <a:pt x="27855" y="35284"/>
                  </a:cubicBezTo>
                  <a:cubicBezTo>
                    <a:pt x="27758" y="35231"/>
                    <a:pt x="27223" y="34888"/>
                    <a:pt x="27202" y="34760"/>
                  </a:cubicBezTo>
                  <a:cubicBezTo>
                    <a:pt x="27180" y="34631"/>
                    <a:pt x="26934" y="34257"/>
                    <a:pt x="26934" y="34257"/>
                  </a:cubicBezTo>
                  <a:cubicBezTo>
                    <a:pt x="26934" y="34257"/>
                    <a:pt x="25927" y="34503"/>
                    <a:pt x="25816" y="34503"/>
                  </a:cubicBezTo>
                  <a:cubicBezTo>
                    <a:pt x="25814" y="34503"/>
                    <a:pt x="25812" y="34503"/>
                    <a:pt x="25810" y="34503"/>
                  </a:cubicBezTo>
                  <a:cubicBezTo>
                    <a:pt x="25789" y="34503"/>
                    <a:pt x="25724" y="34514"/>
                    <a:pt x="25649" y="34514"/>
                  </a:cubicBezTo>
                  <a:cubicBezTo>
                    <a:pt x="25582" y="34517"/>
                    <a:pt x="25502" y="34521"/>
                    <a:pt x="25426" y="34521"/>
                  </a:cubicBezTo>
                  <a:cubicBezTo>
                    <a:pt x="25274" y="34521"/>
                    <a:pt x="25136" y="34506"/>
                    <a:pt x="25136" y="34449"/>
                  </a:cubicBezTo>
                  <a:cubicBezTo>
                    <a:pt x="25136" y="34332"/>
                    <a:pt x="24376" y="34192"/>
                    <a:pt x="24376" y="34192"/>
                  </a:cubicBezTo>
                  <a:lnTo>
                    <a:pt x="24675" y="33839"/>
                  </a:lnTo>
                  <a:lnTo>
                    <a:pt x="23915" y="33775"/>
                  </a:lnTo>
                  <a:lnTo>
                    <a:pt x="23434" y="33903"/>
                  </a:lnTo>
                  <a:lnTo>
                    <a:pt x="24825" y="32694"/>
                  </a:lnTo>
                  <a:lnTo>
                    <a:pt x="25253" y="32897"/>
                  </a:lnTo>
                  <a:lnTo>
                    <a:pt x="25660" y="32758"/>
                  </a:lnTo>
                  <a:lnTo>
                    <a:pt x="25949" y="33293"/>
                  </a:lnTo>
                  <a:lnTo>
                    <a:pt x="27137" y="32116"/>
                  </a:lnTo>
                  <a:cubicBezTo>
                    <a:pt x="27137" y="32116"/>
                    <a:pt x="27780" y="32105"/>
                    <a:pt x="28390" y="32094"/>
                  </a:cubicBezTo>
                  <a:lnTo>
                    <a:pt x="28390" y="13275"/>
                  </a:lnTo>
                  <a:lnTo>
                    <a:pt x="28379" y="13275"/>
                  </a:lnTo>
                  <a:lnTo>
                    <a:pt x="28154" y="13489"/>
                  </a:lnTo>
                  <a:lnTo>
                    <a:pt x="28015" y="13607"/>
                  </a:lnTo>
                  <a:lnTo>
                    <a:pt x="27683" y="13896"/>
                  </a:lnTo>
                  <a:lnTo>
                    <a:pt x="25864" y="15533"/>
                  </a:lnTo>
                  <a:cubicBezTo>
                    <a:pt x="25864" y="15533"/>
                    <a:pt x="26377" y="14484"/>
                    <a:pt x="26570" y="14217"/>
                  </a:cubicBezTo>
                  <a:cubicBezTo>
                    <a:pt x="26581" y="14195"/>
                    <a:pt x="26602" y="14153"/>
                    <a:pt x="26624" y="14099"/>
                  </a:cubicBezTo>
                  <a:cubicBezTo>
                    <a:pt x="26731" y="13874"/>
                    <a:pt x="26923" y="13403"/>
                    <a:pt x="27127" y="12889"/>
                  </a:cubicBezTo>
                  <a:cubicBezTo>
                    <a:pt x="27287" y="12483"/>
                    <a:pt x="27448" y="12044"/>
                    <a:pt x="27576" y="11690"/>
                  </a:cubicBezTo>
                  <a:cubicBezTo>
                    <a:pt x="27737" y="11284"/>
                    <a:pt x="27833" y="10995"/>
                    <a:pt x="27833" y="10995"/>
                  </a:cubicBezTo>
                  <a:lnTo>
                    <a:pt x="28090" y="9485"/>
                  </a:lnTo>
                  <a:lnTo>
                    <a:pt x="28390" y="9078"/>
                  </a:lnTo>
                  <a:lnTo>
                    <a:pt x="28390" y="0"/>
                  </a:lnTo>
                  <a:close/>
                </a:path>
              </a:pathLst>
            </a:custGeom>
            <a:solidFill>
              <a:srgbClr val="83B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7"/>
            <p:cNvSpPr/>
            <p:nvPr/>
          </p:nvSpPr>
          <p:spPr>
            <a:xfrm>
              <a:off x="4515325" y="2000950"/>
              <a:ext cx="709750" cy="1334400"/>
            </a:xfrm>
            <a:custGeom>
              <a:avLst/>
              <a:gdLst/>
              <a:ahLst/>
              <a:cxnLst/>
              <a:rect l="l" t="t" r="r" b="b"/>
              <a:pathLst>
                <a:path w="28390" h="53376" extrusionOk="0">
                  <a:moveTo>
                    <a:pt x="12547" y="0"/>
                  </a:moveTo>
                  <a:lnTo>
                    <a:pt x="10919" y="2313"/>
                  </a:lnTo>
                  <a:lnTo>
                    <a:pt x="10052" y="4368"/>
                  </a:lnTo>
                  <a:lnTo>
                    <a:pt x="9078" y="4518"/>
                  </a:lnTo>
                  <a:lnTo>
                    <a:pt x="7975" y="4689"/>
                  </a:lnTo>
                  <a:lnTo>
                    <a:pt x="5192" y="7505"/>
                  </a:lnTo>
                  <a:lnTo>
                    <a:pt x="4550" y="10620"/>
                  </a:lnTo>
                  <a:lnTo>
                    <a:pt x="2816" y="11648"/>
                  </a:lnTo>
                  <a:lnTo>
                    <a:pt x="3169" y="12868"/>
                  </a:lnTo>
                  <a:lnTo>
                    <a:pt x="3918" y="15405"/>
                  </a:lnTo>
                  <a:lnTo>
                    <a:pt x="1927" y="14634"/>
                  </a:lnTo>
                  <a:lnTo>
                    <a:pt x="728" y="14174"/>
                  </a:lnTo>
                  <a:lnTo>
                    <a:pt x="97" y="16005"/>
                  </a:lnTo>
                  <a:lnTo>
                    <a:pt x="75" y="17236"/>
                  </a:lnTo>
                  <a:lnTo>
                    <a:pt x="32" y="20265"/>
                  </a:lnTo>
                  <a:lnTo>
                    <a:pt x="0" y="20233"/>
                  </a:lnTo>
                  <a:lnTo>
                    <a:pt x="0" y="53376"/>
                  </a:lnTo>
                  <a:lnTo>
                    <a:pt x="1445" y="52091"/>
                  </a:lnTo>
                  <a:lnTo>
                    <a:pt x="7451" y="46728"/>
                  </a:lnTo>
                  <a:lnTo>
                    <a:pt x="9763" y="49287"/>
                  </a:lnTo>
                  <a:lnTo>
                    <a:pt x="9228" y="51524"/>
                  </a:lnTo>
                  <a:cubicBezTo>
                    <a:pt x="9228" y="51524"/>
                    <a:pt x="10031" y="52166"/>
                    <a:pt x="10620" y="52584"/>
                  </a:cubicBezTo>
                  <a:cubicBezTo>
                    <a:pt x="10901" y="52777"/>
                    <a:pt x="11132" y="52927"/>
                    <a:pt x="11205" y="52927"/>
                  </a:cubicBezTo>
                  <a:cubicBezTo>
                    <a:pt x="11221" y="52927"/>
                    <a:pt x="11230" y="52920"/>
                    <a:pt x="11230" y="52905"/>
                  </a:cubicBezTo>
                  <a:cubicBezTo>
                    <a:pt x="11230" y="52669"/>
                    <a:pt x="11840" y="51652"/>
                    <a:pt x="11776" y="51438"/>
                  </a:cubicBezTo>
                  <a:cubicBezTo>
                    <a:pt x="11701" y="51235"/>
                    <a:pt x="11230" y="49351"/>
                    <a:pt x="11230" y="49351"/>
                  </a:cubicBezTo>
                  <a:lnTo>
                    <a:pt x="11540" y="48366"/>
                  </a:lnTo>
                  <a:lnTo>
                    <a:pt x="13628" y="49094"/>
                  </a:lnTo>
                  <a:lnTo>
                    <a:pt x="13628" y="45005"/>
                  </a:lnTo>
                  <a:lnTo>
                    <a:pt x="13339" y="44501"/>
                  </a:lnTo>
                  <a:lnTo>
                    <a:pt x="13167" y="44191"/>
                  </a:lnTo>
                  <a:lnTo>
                    <a:pt x="16047" y="42478"/>
                  </a:lnTo>
                  <a:lnTo>
                    <a:pt x="16871" y="41986"/>
                  </a:lnTo>
                  <a:lnTo>
                    <a:pt x="19805" y="37479"/>
                  </a:lnTo>
                  <a:lnTo>
                    <a:pt x="18488" y="33336"/>
                  </a:lnTo>
                  <a:lnTo>
                    <a:pt x="20811" y="31955"/>
                  </a:lnTo>
                  <a:lnTo>
                    <a:pt x="22352" y="33454"/>
                  </a:lnTo>
                  <a:lnTo>
                    <a:pt x="23369" y="30681"/>
                  </a:lnTo>
                  <a:lnTo>
                    <a:pt x="23894" y="29236"/>
                  </a:lnTo>
                  <a:lnTo>
                    <a:pt x="25221" y="27341"/>
                  </a:lnTo>
                  <a:lnTo>
                    <a:pt x="26774" y="25115"/>
                  </a:lnTo>
                  <a:lnTo>
                    <a:pt x="27523" y="24044"/>
                  </a:lnTo>
                  <a:lnTo>
                    <a:pt x="27373" y="20244"/>
                  </a:lnTo>
                  <a:lnTo>
                    <a:pt x="25521" y="20190"/>
                  </a:lnTo>
                  <a:lnTo>
                    <a:pt x="28390" y="15972"/>
                  </a:lnTo>
                  <a:lnTo>
                    <a:pt x="28390" y="2227"/>
                  </a:lnTo>
                  <a:lnTo>
                    <a:pt x="27319" y="2516"/>
                  </a:lnTo>
                  <a:lnTo>
                    <a:pt x="27491" y="3308"/>
                  </a:lnTo>
                  <a:lnTo>
                    <a:pt x="24226" y="4240"/>
                  </a:lnTo>
                  <a:lnTo>
                    <a:pt x="23498" y="4443"/>
                  </a:lnTo>
                  <a:lnTo>
                    <a:pt x="22395" y="2602"/>
                  </a:lnTo>
                  <a:lnTo>
                    <a:pt x="20308" y="3383"/>
                  </a:lnTo>
                  <a:lnTo>
                    <a:pt x="19730" y="4732"/>
                  </a:lnTo>
                  <a:lnTo>
                    <a:pt x="17931" y="4229"/>
                  </a:lnTo>
                  <a:lnTo>
                    <a:pt x="17332" y="4786"/>
                  </a:lnTo>
                  <a:lnTo>
                    <a:pt x="16657" y="5417"/>
                  </a:lnTo>
                  <a:lnTo>
                    <a:pt x="15094" y="6081"/>
                  </a:lnTo>
                  <a:lnTo>
                    <a:pt x="13735" y="7226"/>
                  </a:lnTo>
                  <a:lnTo>
                    <a:pt x="12257" y="8457"/>
                  </a:lnTo>
                  <a:lnTo>
                    <a:pt x="13649" y="6702"/>
                  </a:lnTo>
                  <a:lnTo>
                    <a:pt x="16186" y="3512"/>
                  </a:lnTo>
                  <a:lnTo>
                    <a:pt x="17064" y="2398"/>
                  </a:lnTo>
                  <a:lnTo>
                    <a:pt x="15094" y="0"/>
                  </a:lnTo>
                  <a:lnTo>
                    <a:pt x="13874" y="953"/>
                  </a:lnTo>
                  <a:lnTo>
                    <a:pt x="13585" y="1167"/>
                  </a:lnTo>
                  <a:lnTo>
                    <a:pt x="12696" y="172"/>
                  </a:lnTo>
                  <a:lnTo>
                    <a:pt x="12547" y="0"/>
                  </a:lnTo>
                  <a:close/>
                </a:path>
              </a:pathLst>
            </a:custGeom>
            <a:solidFill>
              <a:srgbClr val="AB6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7"/>
            <p:cNvSpPr/>
            <p:nvPr/>
          </p:nvSpPr>
          <p:spPr>
            <a:xfrm>
              <a:off x="4731550" y="3318475"/>
              <a:ext cx="108950" cy="97175"/>
            </a:xfrm>
            <a:custGeom>
              <a:avLst/>
              <a:gdLst/>
              <a:ahLst/>
              <a:cxnLst/>
              <a:rect l="l" t="t" r="r" b="b"/>
              <a:pathLst>
                <a:path w="4358" h="3887" extrusionOk="0">
                  <a:moveTo>
                    <a:pt x="343" y="0"/>
                  </a:moveTo>
                  <a:lnTo>
                    <a:pt x="1" y="814"/>
                  </a:lnTo>
                  <a:lnTo>
                    <a:pt x="2581" y="2976"/>
                  </a:lnTo>
                  <a:lnTo>
                    <a:pt x="4165" y="3886"/>
                  </a:lnTo>
                  <a:lnTo>
                    <a:pt x="4358" y="2184"/>
                  </a:lnTo>
                  <a:lnTo>
                    <a:pt x="3394" y="1745"/>
                  </a:lnTo>
                  <a:lnTo>
                    <a:pt x="3512" y="1381"/>
                  </a:lnTo>
                  <a:lnTo>
                    <a:pt x="343" y="0"/>
                  </a:lnTo>
                  <a:close/>
                </a:path>
              </a:pathLst>
            </a:custGeom>
            <a:solidFill>
              <a:srgbClr val="AB6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7"/>
            <p:cNvSpPr/>
            <p:nvPr/>
          </p:nvSpPr>
          <p:spPr>
            <a:xfrm>
              <a:off x="4884100" y="3231225"/>
              <a:ext cx="104125" cy="122325"/>
            </a:xfrm>
            <a:custGeom>
              <a:avLst/>
              <a:gdLst/>
              <a:ahLst/>
              <a:cxnLst/>
              <a:rect l="l" t="t" r="r" b="b"/>
              <a:pathLst>
                <a:path w="4165" h="4893" extrusionOk="0">
                  <a:moveTo>
                    <a:pt x="4165" y="1"/>
                  </a:moveTo>
                  <a:lnTo>
                    <a:pt x="2388" y="343"/>
                  </a:lnTo>
                  <a:lnTo>
                    <a:pt x="1542" y="1713"/>
                  </a:lnTo>
                  <a:lnTo>
                    <a:pt x="1" y="3266"/>
                  </a:lnTo>
                  <a:lnTo>
                    <a:pt x="611" y="4893"/>
                  </a:lnTo>
                  <a:lnTo>
                    <a:pt x="2848" y="4154"/>
                  </a:lnTo>
                  <a:cubicBezTo>
                    <a:pt x="2848" y="4154"/>
                    <a:pt x="3630" y="2666"/>
                    <a:pt x="3587" y="2452"/>
                  </a:cubicBezTo>
                  <a:cubicBezTo>
                    <a:pt x="3544" y="2238"/>
                    <a:pt x="3512" y="1135"/>
                    <a:pt x="3512" y="1135"/>
                  </a:cubicBezTo>
                  <a:lnTo>
                    <a:pt x="4165" y="1"/>
                  </a:lnTo>
                  <a:close/>
                </a:path>
              </a:pathLst>
            </a:custGeom>
            <a:solidFill>
              <a:srgbClr val="AB6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a:off x="4998125" y="3068775"/>
              <a:ext cx="58625" cy="73625"/>
            </a:xfrm>
            <a:custGeom>
              <a:avLst/>
              <a:gdLst/>
              <a:ahLst/>
              <a:cxnLst/>
              <a:rect l="l" t="t" r="r" b="b"/>
              <a:pathLst>
                <a:path w="2345" h="2945" extrusionOk="0">
                  <a:moveTo>
                    <a:pt x="632" y="1"/>
                  </a:moveTo>
                  <a:lnTo>
                    <a:pt x="268" y="279"/>
                  </a:lnTo>
                  <a:cubicBezTo>
                    <a:pt x="257" y="322"/>
                    <a:pt x="0" y="2591"/>
                    <a:pt x="0" y="2591"/>
                  </a:cubicBezTo>
                  <a:lnTo>
                    <a:pt x="1531" y="2441"/>
                  </a:lnTo>
                  <a:lnTo>
                    <a:pt x="2345" y="2945"/>
                  </a:lnTo>
                  <a:lnTo>
                    <a:pt x="2345" y="2945"/>
                  </a:lnTo>
                  <a:lnTo>
                    <a:pt x="1745" y="1606"/>
                  </a:lnTo>
                  <a:lnTo>
                    <a:pt x="889" y="1542"/>
                  </a:lnTo>
                  <a:lnTo>
                    <a:pt x="1028" y="1189"/>
                  </a:lnTo>
                  <a:lnTo>
                    <a:pt x="1081" y="11"/>
                  </a:lnTo>
                  <a:lnTo>
                    <a:pt x="632" y="1"/>
                  </a:lnTo>
                  <a:close/>
                </a:path>
              </a:pathLst>
            </a:custGeom>
            <a:solidFill>
              <a:srgbClr val="AB6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7"/>
            <p:cNvSpPr/>
            <p:nvPr/>
          </p:nvSpPr>
          <p:spPr>
            <a:xfrm>
              <a:off x="5021925" y="3140225"/>
              <a:ext cx="45250" cy="54625"/>
            </a:xfrm>
            <a:custGeom>
              <a:avLst/>
              <a:gdLst/>
              <a:ahLst/>
              <a:cxnLst/>
              <a:rect l="l" t="t" r="r" b="b"/>
              <a:pathLst>
                <a:path w="1810" h="2185" extrusionOk="0">
                  <a:moveTo>
                    <a:pt x="365" y="1"/>
                  </a:moveTo>
                  <a:lnTo>
                    <a:pt x="333" y="258"/>
                  </a:lnTo>
                  <a:lnTo>
                    <a:pt x="1" y="429"/>
                  </a:lnTo>
                  <a:lnTo>
                    <a:pt x="333" y="932"/>
                  </a:lnTo>
                  <a:lnTo>
                    <a:pt x="44" y="1971"/>
                  </a:lnTo>
                  <a:lnTo>
                    <a:pt x="729" y="2185"/>
                  </a:lnTo>
                  <a:lnTo>
                    <a:pt x="1360" y="1874"/>
                  </a:lnTo>
                  <a:lnTo>
                    <a:pt x="1810" y="954"/>
                  </a:lnTo>
                  <a:lnTo>
                    <a:pt x="1607" y="579"/>
                  </a:lnTo>
                  <a:lnTo>
                    <a:pt x="1082" y="740"/>
                  </a:lnTo>
                  <a:lnTo>
                    <a:pt x="1018" y="204"/>
                  </a:lnTo>
                  <a:lnTo>
                    <a:pt x="365" y="1"/>
                  </a:lnTo>
                  <a:close/>
                </a:path>
              </a:pathLst>
            </a:custGeom>
            <a:solidFill>
              <a:srgbClr val="AB6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a:off x="5101150" y="3202600"/>
              <a:ext cx="123925" cy="81100"/>
            </a:xfrm>
            <a:custGeom>
              <a:avLst/>
              <a:gdLst/>
              <a:ahLst/>
              <a:cxnLst/>
              <a:rect l="l" t="t" r="r" b="b"/>
              <a:pathLst>
                <a:path w="4957" h="3244" extrusionOk="0">
                  <a:moveTo>
                    <a:pt x="4957" y="0"/>
                  </a:moveTo>
                  <a:cubicBezTo>
                    <a:pt x="4347" y="11"/>
                    <a:pt x="3704" y="22"/>
                    <a:pt x="3704" y="22"/>
                  </a:cubicBezTo>
                  <a:lnTo>
                    <a:pt x="2516" y="1199"/>
                  </a:lnTo>
                  <a:lnTo>
                    <a:pt x="2227" y="664"/>
                  </a:lnTo>
                  <a:lnTo>
                    <a:pt x="1820" y="803"/>
                  </a:lnTo>
                  <a:lnTo>
                    <a:pt x="1392" y="600"/>
                  </a:lnTo>
                  <a:lnTo>
                    <a:pt x="1" y="1809"/>
                  </a:lnTo>
                  <a:lnTo>
                    <a:pt x="482" y="1681"/>
                  </a:lnTo>
                  <a:lnTo>
                    <a:pt x="1242" y="1745"/>
                  </a:lnTo>
                  <a:lnTo>
                    <a:pt x="943" y="2098"/>
                  </a:lnTo>
                  <a:cubicBezTo>
                    <a:pt x="943" y="2098"/>
                    <a:pt x="1703" y="2238"/>
                    <a:pt x="1703" y="2355"/>
                  </a:cubicBezTo>
                  <a:cubicBezTo>
                    <a:pt x="1703" y="2412"/>
                    <a:pt x="1840" y="2426"/>
                    <a:pt x="1991" y="2426"/>
                  </a:cubicBezTo>
                  <a:cubicBezTo>
                    <a:pt x="2156" y="2426"/>
                    <a:pt x="2338" y="2409"/>
                    <a:pt x="2377" y="2409"/>
                  </a:cubicBezTo>
                  <a:cubicBezTo>
                    <a:pt x="2379" y="2409"/>
                    <a:pt x="2381" y="2409"/>
                    <a:pt x="2383" y="2409"/>
                  </a:cubicBezTo>
                  <a:cubicBezTo>
                    <a:pt x="2494" y="2409"/>
                    <a:pt x="3501" y="2163"/>
                    <a:pt x="3501" y="2163"/>
                  </a:cubicBezTo>
                  <a:cubicBezTo>
                    <a:pt x="3501" y="2163"/>
                    <a:pt x="3747" y="2537"/>
                    <a:pt x="3769" y="2666"/>
                  </a:cubicBezTo>
                  <a:cubicBezTo>
                    <a:pt x="3790" y="2794"/>
                    <a:pt x="4325" y="3137"/>
                    <a:pt x="4422" y="3190"/>
                  </a:cubicBezTo>
                  <a:cubicBezTo>
                    <a:pt x="4486" y="3233"/>
                    <a:pt x="4775" y="3244"/>
                    <a:pt x="4957" y="3244"/>
                  </a:cubicBezTo>
                  <a:lnTo>
                    <a:pt x="4957" y="0"/>
                  </a:lnTo>
                  <a:close/>
                </a:path>
              </a:pathLst>
            </a:custGeom>
            <a:solidFill>
              <a:srgbClr val="AB6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a:off x="4843700" y="3390725"/>
              <a:ext cx="97700" cy="33225"/>
            </a:xfrm>
            <a:custGeom>
              <a:avLst/>
              <a:gdLst/>
              <a:ahLst/>
              <a:cxnLst/>
              <a:rect l="l" t="t" r="r" b="b"/>
              <a:pathLst>
                <a:path w="3908" h="1329" extrusionOk="0">
                  <a:moveTo>
                    <a:pt x="2388" y="1"/>
                  </a:moveTo>
                  <a:lnTo>
                    <a:pt x="2131" y="226"/>
                  </a:lnTo>
                  <a:lnTo>
                    <a:pt x="1124" y="622"/>
                  </a:lnTo>
                  <a:lnTo>
                    <a:pt x="568" y="590"/>
                  </a:lnTo>
                  <a:lnTo>
                    <a:pt x="107" y="836"/>
                  </a:lnTo>
                  <a:lnTo>
                    <a:pt x="0" y="996"/>
                  </a:lnTo>
                  <a:lnTo>
                    <a:pt x="86" y="1136"/>
                  </a:lnTo>
                  <a:lnTo>
                    <a:pt x="139" y="1328"/>
                  </a:lnTo>
                  <a:lnTo>
                    <a:pt x="1114" y="1189"/>
                  </a:lnTo>
                  <a:lnTo>
                    <a:pt x="1713" y="943"/>
                  </a:lnTo>
                  <a:lnTo>
                    <a:pt x="2495" y="814"/>
                  </a:lnTo>
                  <a:lnTo>
                    <a:pt x="3265" y="483"/>
                  </a:lnTo>
                  <a:lnTo>
                    <a:pt x="3908" y="450"/>
                  </a:lnTo>
                  <a:lnTo>
                    <a:pt x="3683" y="65"/>
                  </a:lnTo>
                  <a:cubicBezTo>
                    <a:pt x="3683" y="65"/>
                    <a:pt x="3447" y="129"/>
                    <a:pt x="3447" y="161"/>
                  </a:cubicBezTo>
                  <a:cubicBezTo>
                    <a:pt x="3447" y="163"/>
                    <a:pt x="3444" y="163"/>
                    <a:pt x="3438" y="163"/>
                  </a:cubicBezTo>
                  <a:cubicBezTo>
                    <a:pt x="3333" y="163"/>
                    <a:pt x="2388" y="1"/>
                    <a:pt x="2388" y="1"/>
                  </a:cubicBezTo>
                  <a:close/>
                </a:path>
              </a:pathLst>
            </a:custGeom>
            <a:solidFill>
              <a:srgbClr val="AB6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a:off x="4986350" y="3244350"/>
              <a:ext cx="64775" cy="98500"/>
            </a:xfrm>
            <a:custGeom>
              <a:avLst/>
              <a:gdLst/>
              <a:ahLst/>
              <a:cxnLst/>
              <a:rect l="l" t="t" r="r" b="b"/>
              <a:pathLst>
                <a:path w="2591" h="3940" extrusionOk="0">
                  <a:moveTo>
                    <a:pt x="2591" y="0"/>
                  </a:moveTo>
                  <a:lnTo>
                    <a:pt x="1916" y="407"/>
                  </a:lnTo>
                  <a:lnTo>
                    <a:pt x="632" y="889"/>
                  </a:lnTo>
                  <a:cubicBezTo>
                    <a:pt x="632" y="889"/>
                    <a:pt x="289" y="1242"/>
                    <a:pt x="289" y="1285"/>
                  </a:cubicBezTo>
                  <a:cubicBezTo>
                    <a:pt x="289" y="1328"/>
                    <a:pt x="0" y="2623"/>
                    <a:pt x="21" y="2655"/>
                  </a:cubicBezTo>
                  <a:cubicBezTo>
                    <a:pt x="32" y="2698"/>
                    <a:pt x="75" y="3180"/>
                    <a:pt x="75" y="3180"/>
                  </a:cubicBezTo>
                  <a:lnTo>
                    <a:pt x="64" y="3940"/>
                  </a:lnTo>
                  <a:lnTo>
                    <a:pt x="567" y="3651"/>
                  </a:lnTo>
                  <a:lnTo>
                    <a:pt x="739" y="3212"/>
                  </a:lnTo>
                  <a:lnTo>
                    <a:pt x="696" y="2580"/>
                  </a:lnTo>
                  <a:lnTo>
                    <a:pt x="1028" y="3019"/>
                  </a:lnTo>
                  <a:lnTo>
                    <a:pt x="1681" y="2751"/>
                  </a:lnTo>
                  <a:lnTo>
                    <a:pt x="1317" y="1981"/>
                  </a:lnTo>
                  <a:lnTo>
                    <a:pt x="1542" y="1585"/>
                  </a:lnTo>
                  <a:lnTo>
                    <a:pt x="1766" y="1156"/>
                  </a:lnTo>
                  <a:lnTo>
                    <a:pt x="1435" y="1413"/>
                  </a:lnTo>
                  <a:lnTo>
                    <a:pt x="739" y="1895"/>
                  </a:lnTo>
                  <a:lnTo>
                    <a:pt x="685" y="1435"/>
                  </a:lnTo>
                  <a:lnTo>
                    <a:pt x="1017" y="996"/>
                  </a:lnTo>
                  <a:lnTo>
                    <a:pt x="2195" y="685"/>
                  </a:lnTo>
                  <a:lnTo>
                    <a:pt x="2591" y="0"/>
                  </a:lnTo>
                  <a:close/>
                </a:path>
              </a:pathLst>
            </a:custGeom>
            <a:solidFill>
              <a:srgbClr val="AB6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4928800" y="3339350"/>
              <a:ext cx="296275" cy="358375"/>
            </a:xfrm>
            <a:custGeom>
              <a:avLst/>
              <a:gdLst/>
              <a:ahLst/>
              <a:cxnLst/>
              <a:rect l="l" t="t" r="r" b="b"/>
              <a:pathLst>
                <a:path w="11851" h="14335" extrusionOk="0">
                  <a:moveTo>
                    <a:pt x="9153" y="0"/>
                  </a:moveTo>
                  <a:lnTo>
                    <a:pt x="8222" y="375"/>
                  </a:lnTo>
                  <a:lnTo>
                    <a:pt x="7301" y="739"/>
                  </a:lnTo>
                  <a:lnTo>
                    <a:pt x="7066" y="2227"/>
                  </a:lnTo>
                  <a:cubicBezTo>
                    <a:pt x="7066" y="2227"/>
                    <a:pt x="6576" y="3053"/>
                    <a:pt x="6384" y="3053"/>
                  </a:cubicBezTo>
                  <a:cubicBezTo>
                    <a:pt x="6379" y="3053"/>
                    <a:pt x="6374" y="3052"/>
                    <a:pt x="6370" y="3051"/>
                  </a:cubicBezTo>
                  <a:cubicBezTo>
                    <a:pt x="6199" y="3009"/>
                    <a:pt x="5214" y="2677"/>
                    <a:pt x="5214" y="2677"/>
                  </a:cubicBezTo>
                  <a:lnTo>
                    <a:pt x="4936" y="3619"/>
                  </a:lnTo>
                  <a:lnTo>
                    <a:pt x="4871" y="3811"/>
                  </a:lnTo>
                  <a:lnTo>
                    <a:pt x="4058" y="5385"/>
                  </a:lnTo>
                  <a:cubicBezTo>
                    <a:pt x="2613" y="6520"/>
                    <a:pt x="1970" y="7034"/>
                    <a:pt x="1970" y="7034"/>
                  </a:cubicBezTo>
                  <a:lnTo>
                    <a:pt x="0" y="8629"/>
                  </a:lnTo>
                  <a:lnTo>
                    <a:pt x="290" y="10534"/>
                  </a:lnTo>
                  <a:lnTo>
                    <a:pt x="579" y="12547"/>
                  </a:lnTo>
                  <a:lnTo>
                    <a:pt x="472" y="12943"/>
                  </a:lnTo>
                  <a:lnTo>
                    <a:pt x="65" y="14335"/>
                  </a:lnTo>
                  <a:lnTo>
                    <a:pt x="2495" y="13061"/>
                  </a:lnTo>
                  <a:lnTo>
                    <a:pt x="3244" y="13146"/>
                  </a:lnTo>
                  <a:lnTo>
                    <a:pt x="5449" y="11155"/>
                  </a:lnTo>
                  <a:lnTo>
                    <a:pt x="7762" y="9871"/>
                  </a:lnTo>
                  <a:lnTo>
                    <a:pt x="9271" y="10320"/>
                  </a:lnTo>
                  <a:lnTo>
                    <a:pt x="9731" y="9282"/>
                  </a:lnTo>
                  <a:lnTo>
                    <a:pt x="9967" y="8746"/>
                  </a:lnTo>
                  <a:lnTo>
                    <a:pt x="10780" y="11069"/>
                  </a:lnTo>
                  <a:lnTo>
                    <a:pt x="11851" y="11369"/>
                  </a:lnTo>
                  <a:lnTo>
                    <a:pt x="11851" y="675"/>
                  </a:lnTo>
                  <a:lnTo>
                    <a:pt x="11701" y="878"/>
                  </a:lnTo>
                  <a:lnTo>
                    <a:pt x="11530" y="1992"/>
                  </a:lnTo>
                  <a:lnTo>
                    <a:pt x="10877" y="1981"/>
                  </a:lnTo>
                  <a:lnTo>
                    <a:pt x="10138" y="1959"/>
                  </a:lnTo>
                  <a:lnTo>
                    <a:pt x="9903" y="140"/>
                  </a:lnTo>
                  <a:lnTo>
                    <a:pt x="9153" y="0"/>
                  </a:lnTo>
                  <a:close/>
                </a:path>
              </a:pathLst>
            </a:custGeom>
            <a:solidFill>
              <a:srgbClr val="AB6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5161900" y="2627200"/>
              <a:ext cx="63175" cy="161400"/>
            </a:xfrm>
            <a:custGeom>
              <a:avLst/>
              <a:gdLst/>
              <a:ahLst/>
              <a:cxnLst/>
              <a:rect l="l" t="t" r="r" b="b"/>
              <a:pathLst>
                <a:path w="2527" h="6456" extrusionOk="0">
                  <a:moveTo>
                    <a:pt x="2527" y="0"/>
                  </a:moveTo>
                  <a:lnTo>
                    <a:pt x="2227" y="407"/>
                  </a:lnTo>
                  <a:lnTo>
                    <a:pt x="1970" y="1917"/>
                  </a:lnTo>
                  <a:cubicBezTo>
                    <a:pt x="1970" y="1917"/>
                    <a:pt x="1874" y="2206"/>
                    <a:pt x="1713" y="2612"/>
                  </a:cubicBezTo>
                  <a:cubicBezTo>
                    <a:pt x="1585" y="2966"/>
                    <a:pt x="1424" y="3405"/>
                    <a:pt x="1264" y="3811"/>
                  </a:cubicBezTo>
                  <a:cubicBezTo>
                    <a:pt x="1060" y="4325"/>
                    <a:pt x="868" y="4796"/>
                    <a:pt x="761" y="5021"/>
                  </a:cubicBezTo>
                  <a:cubicBezTo>
                    <a:pt x="739" y="5075"/>
                    <a:pt x="718" y="5117"/>
                    <a:pt x="707" y="5139"/>
                  </a:cubicBezTo>
                  <a:cubicBezTo>
                    <a:pt x="514" y="5406"/>
                    <a:pt x="1" y="6455"/>
                    <a:pt x="1" y="6455"/>
                  </a:cubicBezTo>
                  <a:lnTo>
                    <a:pt x="1820" y="4818"/>
                  </a:lnTo>
                  <a:lnTo>
                    <a:pt x="2152" y="4529"/>
                  </a:lnTo>
                  <a:lnTo>
                    <a:pt x="2291" y="4411"/>
                  </a:lnTo>
                  <a:lnTo>
                    <a:pt x="2516" y="4197"/>
                  </a:lnTo>
                  <a:lnTo>
                    <a:pt x="2527" y="4197"/>
                  </a:lnTo>
                  <a:lnTo>
                    <a:pt x="2527" y="0"/>
                  </a:lnTo>
                  <a:close/>
                </a:path>
              </a:pathLst>
            </a:custGeom>
            <a:solidFill>
              <a:srgbClr val="AB6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a:off x="5225050" y="1285850"/>
              <a:ext cx="677675" cy="3016700"/>
            </a:xfrm>
            <a:custGeom>
              <a:avLst/>
              <a:gdLst/>
              <a:ahLst/>
              <a:cxnLst/>
              <a:rect l="l" t="t" r="r" b="b"/>
              <a:pathLst>
                <a:path w="27107" h="120668" extrusionOk="0">
                  <a:moveTo>
                    <a:pt x="2913" y="50657"/>
                  </a:moveTo>
                  <a:lnTo>
                    <a:pt x="3480" y="50892"/>
                  </a:lnTo>
                  <a:lnTo>
                    <a:pt x="3983" y="52156"/>
                  </a:lnTo>
                  <a:lnTo>
                    <a:pt x="3009" y="52905"/>
                  </a:lnTo>
                  <a:lnTo>
                    <a:pt x="2463" y="51567"/>
                  </a:lnTo>
                  <a:lnTo>
                    <a:pt x="2913" y="50657"/>
                  </a:lnTo>
                  <a:close/>
                  <a:moveTo>
                    <a:pt x="1" y="1"/>
                  </a:moveTo>
                  <a:lnTo>
                    <a:pt x="1" y="30831"/>
                  </a:lnTo>
                  <a:lnTo>
                    <a:pt x="311" y="31035"/>
                  </a:lnTo>
                  <a:lnTo>
                    <a:pt x="6916" y="35755"/>
                  </a:lnTo>
                  <a:lnTo>
                    <a:pt x="7013" y="36355"/>
                  </a:lnTo>
                  <a:lnTo>
                    <a:pt x="7109" y="36965"/>
                  </a:lnTo>
                  <a:lnTo>
                    <a:pt x="7205" y="37629"/>
                  </a:lnTo>
                  <a:lnTo>
                    <a:pt x="8287" y="38025"/>
                  </a:lnTo>
                  <a:lnTo>
                    <a:pt x="11027" y="39021"/>
                  </a:lnTo>
                  <a:lnTo>
                    <a:pt x="12537" y="41033"/>
                  </a:lnTo>
                  <a:lnTo>
                    <a:pt x="13404" y="40701"/>
                  </a:lnTo>
                  <a:cubicBezTo>
                    <a:pt x="13404" y="40701"/>
                    <a:pt x="13468" y="39920"/>
                    <a:pt x="13286" y="39716"/>
                  </a:cubicBezTo>
                  <a:cubicBezTo>
                    <a:pt x="13282" y="39711"/>
                    <a:pt x="13281" y="39709"/>
                    <a:pt x="13281" y="39709"/>
                  </a:cubicBezTo>
                  <a:lnTo>
                    <a:pt x="13281" y="39709"/>
                  </a:lnTo>
                  <a:cubicBezTo>
                    <a:pt x="13304" y="39709"/>
                    <a:pt x="15293" y="41800"/>
                    <a:pt x="16390" y="42960"/>
                  </a:cubicBezTo>
                  <a:cubicBezTo>
                    <a:pt x="16819" y="43410"/>
                    <a:pt x="17118" y="43720"/>
                    <a:pt x="17118" y="43720"/>
                  </a:cubicBezTo>
                  <a:lnTo>
                    <a:pt x="17803" y="46022"/>
                  </a:lnTo>
                  <a:lnTo>
                    <a:pt x="17482" y="46086"/>
                  </a:lnTo>
                  <a:lnTo>
                    <a:pt x="15609" y="46461"/>
                  </a:lnTo>
                  <a:lnTo>
                    <a:pt x="16423" y="49811"/>
                  </a:lnTo>
                  <a:lnTo>
                    <a:pt x="15641" y="49704"/>
                  </a:lnTo>
                  <a:lnTo>
                    <a:pt x="14795" y="49597"/>
                  </a:lnTo>
                  <a:lnTo>
                    <a:pt x="12419" y="50186"/>
                  </a:lnTo>
                  <a:lnTo>
                    <a:pt x="12130" y="48998"/>
                  </a:lnTo>
                  <a:lnTo>
                    <a:pt x="8372" y="51631"/>
                  </a:lnTo>
                  <a:lnTo>
                    <a:pt x="6403" y="51139"/>
                  </a:lnTo>
                  <a:lnTo>
                    <a:pt x="10331" y="46568"/>
                  </a:lnTo>
                  <a:lnTo>
                    <a:pt x="8308" y="46739"/>
                  </a:lnTo>
                  <a:lnTo>
                    <a:pt x="7944" y="45551"/>
                  </a:lnTo>
                  <a:lnTo>
                    <a:pt x="6017" y="47242"/>
                  </a:lnTo>
                  <a:lnTo>
                    <a:pt x="4540" y="46835"/>
                  </a:lnTo>
                  <a:lnTo>
                    <a:pt x="4540" y="46225"/>
                  </a:lnTo>
                  <a:lnTo>
                    <a:pt x="4047" y="45947"/>
                  </a:lnTo>
                  <a:lnTo>
                    <a:pt x="761" y="44148"/>
                  </a:lnTo>
                  <a:lnTo>
                    <a:pt x="1" y="44576"/>
                  </a:lnTo>
                  <a:lnTo>
                    <a:pt x="1" y="53654"/>
                  </a:lnTo>
                  <a:lnTo>
                    <a:pt x="1200" y="53119"/>
                  </a:lnTo>
                  <a:lnTo>
                    <a:pt x="1778" y="52605"/>
                  </a:lnTo>
                  <a:lnTo>
                    <a:pt x="2313" y="52134"/>
                  </a:lnTo>
                  <a:lnTo>
                    <a:pt x="2624" y="53108"/>
                  </a:lnTo>
                  <a:lnTo>
                    <a:pt x="2249" y="54832"/>
                  </a:lnTo>
                  <a:lnTo>
                    <a:pt x="1296" y="55067"/>
                  </a:lnTo>
                  <a:lnTo>
                    <a:pt x="975" y="57144"/>
                  </a:lnTo>
                  <a:lnTo>
                    <a:pt x="215" y="57851"/>
                  </a:lnTo>
                  <a:lnTo>
                    <a:pt x="1" y="57851"/>
                  </a:lnTo>
                  <a:lnTo>
                    <a:pt x="1" y="76670"/>
                  </a:lnTo>
                  <a:cubicBezTo>
                    <a:pt x="558" y="77152"/>
                    <a:pt x="1093" y="77634"/>
                    <a:pt x="1146" y="77676"/>
                  </a:cubicBezTo>
                  <a:cubicBezTo>
                    <a:pt x="1264" y="77773"/>
                    <a:pt x="1992" y="78715"/>
                    <a:pt x="1992" y="78715"/>
                  </a:cubicBezTo>
                  <a:lnTo>
                    <a:pt x="2174" y="79432"/>
                  </a:lnTo>
                  <a:lnTo>
                    <a:pt x="2538" y="80064"/>
                  </a:lnTo>
                  <a:lnTo>
                    <a:pt x="3138" y="81102"/>
                  </a:lnTo>
                  <a:lnTo>
                    <a:pt x="3962" y="82098"/>
                  </a:lnTo>
                  <a:lnTo>
                    <a:pt x="2399" y="81220"/>
                  </a:lnTo>
                  <a:lnTo>
                    <a:pt x="2067" y="80492"/>
                  </a:lnTo>
                  <a:lnTo>
                    <a:pt x="1939" y="80203"/>
                  </a:lnTo>
                  <a:cubicBezTo>
                    <a:pt x="1939" y="80203"/>
                    <a:pt x="669" y="79568"/>
                    <a:pt x="555" y="79568"/>
                  </a:cubicBezTo>
                  <a:cubicBezTo>
                    <a:pt x="550" y="79568"/>
                    <a:pt x="548" y="79569"/>
                    <a:pt x="547" y="79571"/>
                  </a:cubicBezTo>
                  <a:cubicBezTo>
                    <a:pt x="526" y="79614"/>
                    <a:pt x="162" y="80064"/>
                    <a:pt x="162" y="80064"/>
                  </a:cubicBezTo>
                  <a:cubicBezTo>
                    <a:pt x="162" y="80064"/>
                    <a:pt x="97" y="79999"/>
                    <a:pt x="1" y="79914"/>
                  </a:cubicBezTo>
                  <a:lnTo>
                    <a:pt x="1" y="82815"/>
                  </a:lnTo>
                  <a:lnTo>
                    <a:pt x="986" y="82355"/>
                  </a:lnTo>
                  <a:cubicBezTo>
                    <a:pt x="986" y="82355"/>
                    <a:pt x="1478" y="83843"/>
                    <a:pt x="1703" y="84356"/>
                  </a:cubicBezTo>
                  <a:cubicBezTo>
                    <a:pt x="1939" y="84881"/>
                    <a:pt x="2056" y="85577"/>
                    <a:pt x="2056" y="85577"/>
                  </a:cubicBezTo>
                  <a:cubicBezTo>
                    <a:pt x="2056" y="85577"/>
                    <a:pt x="3448" y="87407"/>
                    <a:pt x="3619" y="87547"/>
                  </a:cubicBezTo>
                  <a:cubicBezTo>
                    <a:pt x="3673" y="87589"/>
                    <a:pt x="3769" y="87825"/>
                    <a:pt x="3876" y="88135"/>
                  </a:cubicBezTo>
                  <a:cubicBezTo>
                    <a:pt x="4165" y="88906"/>
                    <a:pt x="4561" y="90201"/>
                    <a:pt x="4604" y="90341"/>
                  </a:cubicBezTo>
                  <a:cubicBezTo>
                    <a:pt x="4658" y="90544"/>
                    <a:pt x="5182" y="92535"/>
                    <a:pt x="5182" y="92535"/>
                  </a:cubicBezTo>
                  <a:lnTo>
                    <a:pt x="4433" y="92342"/>
                  </a:lnTo>
                  <a:lnTo>
                    <a:pt x="4315" y="93734"/>
                  </a:lnTo>
                  <a:lnTo>
                    <a:pt x="3384" y="95083"/>
                  </a:lnTo>
                  <a:lnTo>
                    <a:pt x="2110" y="94408"/>
                  </a:lnTo>
                  <a:lnTo>
                    <a:pt x="311" y="93884"/>
                  </a:lnTo>
                  <a:lnTo>
                    <a:pt x="1" y="93509"/>
                  </a:lnTo>
                  <a:lnTo>
                    <a:pt x="1" y="107490"/>
                  </a:lnTo>
                  <a:lnTo>
                    <a:pt x="27106" y="120668"/>
                  </a:lnTo>
                  <a:lnTo>
                    <a:pt x="27106" y="13168"/>
                  </a:lnTo>
                  <a:lnTo>
                    <a:pt x="1" y="1"/>
                  </a:lnTo>
                  <a:close/>
                </a:path>
              </a:pathLst>
            </a:custGeom>
            <a:solidFill>
              <a:srgbClr val="5B93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p:nvPr/>
          </p:nvSpPr>
          <p:spPr>
            <a:xfrm>
              <a:off x="5225050" y="2056625"/>
              <a:ext cx="445100" cy="520025"/>
            </a:xfrm>
            <a:custGeom>
              <a:avLst/>
              <a:gdLst/>
              <a:ahLst/>
              <a:cxnLst/>
              <a:rect l="l" t="t" r="r" b="b"/>
              <a:pathLst>
                <a:path w="17804" h="20801" extrusionOk="0">
                  <a:moveTo>
                    <a:pt x="1" y="0"/>
                  </a:moveTo>
                  <a:lnTo>
                    <a:pt x="1" y="13745"/>
                  </a:lnTo>
                  <a:lnTo>
                    <a:pt x="761" y="13317"/>
                  </a:lnTo>
                  <a:lnTo>
                    <a:pt x="4047" y="15116"/>
                  </a:lnTo>
                  <a:lnTo>
                    <a:pt x="4540" y="15394"/>
                  </a:lnTo>
                  <a:lnTo>
                    <a:pt x="4540" y="16004"/>
                  </a:lnTo>
                  <a:lnTo>
                    <a:pt x="6017" y="16411"/>
                  </a:lnTo>
                  <a:lnTo>
                    <a:pt x="7944" y="14720"/>
                  </a:lnTo>
                  <a:lnTo>
                    <a:pt x="8308" y="15908"/>
                  </a:lnTo>
                  <a:lnTo>
                    <a:pt x="10331" y="15737"/>
                  </a:lnTo>
                  <a:lnTo>
                    <a:pt x="6403" y="20308"/>
                  </a:lnTo>
                  <a:lnTo>
                    <a:pt x="8372" y="20800"/>
                  </a:lnTo>
                  <a:lnTo>
                    <a:pt x="12130" y="18167"/>
                  </a:lnTo>
                  <a:lnTo>
                    <a:pt x="12419" y="19355"/>
                  </a:lnTo>
                  <a:lnTo>
                    <a:pt x="14795" y="18766"/>
                  </a:lnTo>
                  <a:lnTo>
                    <a:pt x="15641" y="18873"/>
                  </a:lnTo>
                  <a:lnTo>
                    <a:pt x="16423" y="18980"/>
                  </a:lnTo>
                  <a:lnTo>
                    <a:pt x="15609" y="15630"/>
                  </a:lnTo>
                  <a:lnTo>
                    <a:pt x="17482" y="15255"/>
                  </a:lnTo>
                  <a:lnTo>
                    <a:pt x="17803" y="15191"/>
                  </a:lnTo>
                  <a:lnTo>
                    <a:pt x="17118" y="12889"/>
                  </a:lnTo>
                  <a:cubicBezTo>
                    <a:pt x="17118" y="12889"/>
                    <a:pt x="16819" y="12579"/>
                    <a:pt x="16390" y="12129"/>
                  </a:cubicBezTo>
                  <a:cubicBezTo>
                    <a:pt x="15293" y="10969"/>
                    <a:pt x="13304" y="8878"/>
                    <a:pt x="13281" y="8878"/>
                  </a:cubicBezTo>
                  <a:lnTo>
                    <a:pt x="13281" y="8878"/>
                  </a:lnTo>
                  <a:cubicBezTo>
                    <a:pt x="13281" y="8878"/>
                    <a:pt x="13282" y="8880"/>
                    <a:pt x="13286" y="8885"/>
                  </a:cubicBezTo>
                  <a:cubicBezTo>
                    <a:pt x="13468" y="9089"/>
                    <a:pt x="13404" y="9870"/>
                    <a:pt x="13404" y="9870"/>
                  </a:cubicBezTo>
                  <a:lnTo>
                    <a:pt x="12537" y="10202"/>
                  </a:lnTo>
                  <a:lnTo>
                    <a:pt x="11027" y="8190"/>
                  </a:lnTo>
                  <a:lnTo>
                    <a:pt x="8287" y="7194"/>
                  </a:lnTo>
                  <a:lnTo>
                    <a:pt x="7205" y="6798"/>
                  </a:lnTo>
                  <a:lnTo>
                    <a:pt x="7109" y="6134"/>
                  </a:lnTo>
                  <a:lnTo>
                    <a:pt x="7013" y="5524"/>
                  </a:lnTo>
                  <a:lnTo>
                    <a:pt x="6916" y="4924"/>
                  </a:lnTo>
                  <a:lnTo>
                    <a:pt x="311" y="204"/>
                  </a:lnTo>
                  <a:lnTo>
                    <a:pt x="1" y="0"/>
                  </a:lnTo>
                  <a:close/>
                </a:path>
              </a:pathLst>
            </a:custGeom>
            <a:solidFill>
              <a:srgbClr val="8E4F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5225050" y="3202600"/>
              <a:ext cx="99050" cy="135700"/>
            </a:xfrm>
            <a:custGeom>
              <a:avLst/>
              <a:gdLst/>
              <a:ahLst/>
              <a:cxnLst/>
              <a:rect l="l" t="t" r="r" b="b"/>
              <a:pathLst>
                <a:path w="3962" h="5428" extrusionOk="0">
                  <a:moveTo>
                    <a:pt x="1" y="0"/>
                  </a:moveTo>
                  <a:lnTo>
                    <a:pt x="1" y="3244"/>
                  </a:lnTo>
                  <a:cubicBezTo>
                    <a:pt x="97" y="3329"/>
                    <a:pt x="162" y="3394"/>
                    <a:pt x="162" y="3394"/>
                  </a:cubicBezTo>
                  <a:cubicBezTo>
                    <a:pt x="162" y="3394"/>
                    <a:pt x="526" y="2944"/>
                    <a:pt x="547" y="2901"/>
                  </a:cubicBezTo>
                  <a:cubicBezTo>
                    <a:pt x="548" y="2899"/>
                    <a:pt x="550" y="2898"/>
                    <a:pt x="555" y="2898"/>
                  </a:cubicBezTo>
                  <a:cubicBezTo>
                    <a:pt x="669" y="2898"/>
                    <a:pt x="1939" y="3533"/>
                    <a:pt x="1939" y="3533"/>
                  </a:cubicBezTo>
                  <a:lnTo>
                    <a:pt x="2067" y="3822"/>
                  </a:lnTo>
                  <a:lnTo>
                    <a:pt x="2399" y="4550"/>
                  </a:lnTo>
                  <a:lnTo>
                    <a:pt x="3962" y="5428"/>
                  </a:lnTo>
                  <a:lnTo>
                    <a:pt x="3138" y="4432"/>
                  </a:lnTo>
                  <a:lnTo>
                    <a:pt x="2538" y="3394"/>
                  </a:lnTo>
                  <a:lnTo>
                    <a:pt x="2174" y="2762"/>
                  </a:lnTo>
                  <a:lnTo>
                    <a:pt x="1992" y="2045"/>
                  </a:lnTo>
                  <a:cubicBezTo>
                    <a:pt x="1992" y="2045"/>
                    <a:pt x="1264" y="1103"/>
                    <a:pt x="1146" y="1006"/>
                  </a:cubicBezTo>
                  <a:cubicBezTo>
                    <a:pt x="1093" y="964"/>
                    <a:pt x="558" y="482"/>
                    <a:pt x="1" y="0"/>
                  </a:cubicBezTo>
                  <a:close/>
                </a:path>
              </a:pathLst>
            </a:custGeom>
            <a:solidFill>
              <a:srgbClr val="8E4F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5225050" y="3344700"/>
              <a:ext cx="129575" cy="318225"/>
            </a:xfrm>
            <a:custGeom>
              <a:avLst/>
              <a:gdLst/>
              <a:ahLst/>
              <a:cxnLst/>
              <a:rect l="l" t="t" r="r" b="b"/>
              <a:pathLst>
                <a:path w="5183" h="12729" extrusionOk="0">
                  <a:moveTo>
                    <a:pt x="986" y="1"/>
                  </a:moveTo>
                  <a:lnTo>
                    <a:pt x="1" y="461"/>
                  </a:lnTo>
                  <a:lnTo>
                    <a:pt x="1" y="11155"/>
                  </a:lnTo>
                  <a:lnTo>
                    <a:pt x="311" y="11530"/>
                  </a:lnTo>
                  <a:lnTo>
                    <a:pt x="2110" y="12054"/>
                  </a:lnTo>
                  <a:lnTo>
                    <a:pt x="3384" y="12729"/>
                  </a:lnTo>
                  <a:lnTo>
                    <a:pt x="4315" y="11380"/>
                  </a:lnTo>
                  <a:lnTo>
                    <a:pt x="4433" y="9988"/>
                  </a:lnTo>
                  <a:lnTo>
                    <a:pt x="5182" y="10181"/>
                  </a:lnTo>
                  <a:cubicBezTo>
                    <a:pt x="5182" y="10181"/>
                    <a:pt x="4658" y="8190"/>
                    <a:pt x="4604" y="7987"/>
                  </a:cubicBezTo>
                  <a:cubicBezTo>
                    <a:pt x="4561" y="7847"/>
                    <a:pt x="4165" y="6552"/>
                    <a:pt x="3876" y="5781"/>
                  </a:cubicBezTo>
                  <a:cubicBezTo>
                    <a:pt x="3769" y="5471"/>
                    <a:pt x="3673" y="5235"/>
                    <a:pt x="3619" y="5193"/>
                  </a:cubicBezTo>
                  <a:cubicBezTo>
                    <a:pt x="3448" y="5053"/>
                    <a:pt x="2056" y="3223"/>
                    <a:pt x="2056" y="3223"/>
                  </a:cubicBezTo>
                  <a:cubicBezTo>
                    <a:pt x="2056" y="3223"/>
                    <a:pt x="1939" y="2527"/>
                    <a:pt x="1703" y="2002"/>
                  </a:cubicBezTo>
                  <a:cubicBezTo>
                    <a:pt x="1478" y="1489"/>
                    <a:pt x="986" y="1"/>
                    <a:pt x="986" y="1"/>
                  </a:cubicBezTo>
                  <a:close/>
                </a:path>
              </a:pathLst>
            </a:custGeom>
            <a:solidFill>
              <a:srgbClr val="8E4F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a:off x="5286625" y="2552250"/>
              <a:ext cx="38025" cy="56225"/>
            </a:xfrm>
            <a:custGeom>
              <a:avLst/>
              <a:gdLst/>
              <a:ahLst/>
              <a:cxnLst/>
              <a:rect l="l" t="t" r="r" b="b"/>
              <a:pathLst>
                <a:path w="1521" h="2249" extrusionOk="0">
                  <a:moveTo>
                    <a:pt x="450" y="1"/>
                  </a:moveTo>
                  <a:lnTo>
                    <a:pt x="0" y="911"/>
                  </a:lnTo>
                  <a:lnTo>
                    <a:pt x="546" y="2249"/>
                  </a:lnTo>
                  <a:lnTo>
                    <a:pt x="1520" y="1500"/>
                  </a:lnTo>
                  <a:lnTo>
                    <a:pt x="1017" y="236"/>
                  </a:lnTo>
                  <a:lnTo>
                    <a:pt x="450" y="1"/>
                  </a:lnTo>
                  <a:close/>
                </a:path>
              </a:pathLst>
            </a:custGeom>
            <a:solidFill>
              <a:srgbClr val="8E4F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a:off x="5225050" y="2589200"/>
              <a:ext cx="65600" cy="142925"/>
            </a:xfrm>
            <a:custGeom>
              <a:avLst/>
              <a:gdLst/>
              <a:ahLst/>
              <a:cxnLst/>
              <a:rect l="l" t="t" r="r" b="b"/>
              <a:pathLst>
                <a:path w="2624" h="5717" extrusionOk="0">
                  <a:moveTo>
                    <a:pt x="2313" y="0"/>
                  </a:moveTo>
                  <a:lnTo>
                    <a:pt x="1778" y="471"/>
                  </a:lnTo>
                  <a:lnTo>
                    <a:pt x="1200" y="985"/>
                  </a:lnTo>
                  <a:lnTo>
                    <a:pt x="1" y="1520"/>
                  </a:lnTo>
                  <a:lnTo>
                    <a:pt x="1" y="5717"/>
                  </a:lnTo>
                  <a:lnTo>
                    <a:pt x="215" y="5717"/>
                  </a:lnTo>
                  <a:lnTo>
                    <a:pt x="975" y="5010"/>
                  </a:lnTo>
                  <a:lnTo>
                    <a:pt x="1296" y="2933"/>
                  </a:lnTo>
                  <a:lnTo>
                    <a:pt x="2249" y="2698"/>
                  </a:lnTo>
                  <a:lnTo>
                    <a:pt x="2624" y="974"/>
                  </a:lnTo>
                  <a:lnTo>
                    <a:pt x="2313" y="0"/>
                  </a:lnTo>
                  <a:close/>
                </a:path>
              </a:pathLst>
            </a:custGeom>
            <a:solidFill>
              <a:srgbClr val="8E4F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a:off x="3957850" y="3189750"/>
              <a:ext cx="163275" cy="183075"/>
            </a:xfrm>
            <a:custGeom>
              <a:avLst/>
              <a:gdLst/>
              <a:ahLst/>
              <a:cxnLst/>
              <a:rect l="l" t="t" r="r" b="b"/>
              <a:pathLst>
                <a:path w="6531" h="7323" extrusionOk="0">
                  <a:moveTo>
                    <a:pt x="3266" y="0"/>
                  </a:moveTo>
                  <a:lnTo>
                    <a:pt x="1" y="7323"/>
                  </a:lnTo>
                  <a:lnTo>
                    <a:pt x="6531" y="7323"/>
                  </a:lnTo>
                  <a:lnTo>
                    <a:pt x="3266" y="0"/>
                  </a:lnTo>
                  <a:close/>
                </a:path>
              </a:pathLst>
            </a:custGeom>
            <a:solidFill>
              <a:srgbClr val="EEE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a:off x="3957850" y="3222925"/>
              <a:ext cx="113225" cy="149900"/>
            </a:xfrm>
            <a:custGeom>
              <a:avLst/>
              <a:gdLst/>
              <a:ahLst/>
              <a:cxnLst/>
              <a:rect l="l" t="t" r="r" b="b"/>
              <a:pathLst>
                <a:path w="4529" h="5996" extrusionOk="0">
                  <a:moveTo>
                    <a:pt x="2677" y="1"/>
                  </a:moveTo>
                  <a:lnTo>
                    <a:pt x="1" y="5996"/>
                  </a:lnTo>
                  <a:lnTo>
                    <a:pt x="4529" y="5996"/>
                  </a:lnTo>
                  <a:lnTo>
                    <a:pt x="26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a:off x="2463425" y="2431300"/>
              <a:ext cx="134650" cy="151225"/>
            </a:xfrm>
            <a:custGeom>
              <a:avLst/>
              <a:gdLst/>
              <a:ahLst/>
              <a:cxnLst/>
              <a:rect l="l" t="t" r="r" b="b"/>
              <a:pathLst>
                <a:path w="5386" h="6049" extrusionOk="0">
                  <a:moveTo>
                    <a:pt x="2687" y="0"/>
                  </a:moveTo>
                  <a:lnTo>
                    <a:pt x="1" y="6049"/>
                  </a:lnTo>
                  <a:lnTo>
                    <a:pt x="5385" y="6049"/>
                  </a:lnTo>
                  <a:lnTo>
                    <a:pt x="2687" y="0"/>
                  </a:lnTo>
                  <a:close/>
                </a:path>
              </a:pathLst>
            </a:custGeom>
            <a:solidFill>
              <a:srgbClr val="EEE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a:off x="2463425" y="2458600"/>
              <a:ext cx="93425" cy="123925"/>
            </a:xfrm>
            <a:custGeom>
              <a:avLst/>
              <a:gdLst/>
              <a:ahLst/>
              <a:cxnLst/>
              <a:rect l="l" t="t" r="r" b="b"/>
              <a:pathLst>
                <a:path w="3737" h="4957" extrusionOk="0">
                  <a:moveTo>
                    <a:pt x="2206" y="0"/>
                  </a:moveTo>
                  <a:lnTo>
                    <a:pt x="1" y="4957"/>
                  </a:lnTo>
                  <a:lnTo>
                    <a:pt x="3737" y="4957"/>
                  </a:lnTo>
                  <a:lnTo>
                    <a:pt x="22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2627750" y="2707750"/>
              <a:ext cx="134900" cy="151225"/>
            </a:xfrm>
            <a:custGeom>
              <a:avLst/>
              <a:gdLst/>
              <a:ahLst/>
              <a:cxnLst/>
              <a:rect l="l" t="t" r="r" b="b"/>
              <a:pathLst>
                <a:path w="5396" h="6049" extrusionOk="0">
                  <a:moveTo>
                    <a:pt x="2698" y="1"/>
                  </a:moveTo>
                  <a:lnTo>
                    <a:pt x="0" y="6049"/>
                  </a:lnTo>
                  <a:lnTo>
                    <a:pt x="5396" y="6049"/>
                  </a:lnTo>
                  <a:lnTo>
                    <a:pt x="2698" y="1"/>
                  </a:lnTo>
                  <a:close/>
                </a:path>
              </a:pathLst>
            </a:custGeom>
            <a:solidFill>
              <a:srgbClr val="EEE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2627750" y="2735050"/>
              <a:ext cx="93425" cy="123925"/>
            </a:xfrm>
            <a:custGeom>
              <a:avLst/>
              <a:gdLst/>
              <a:ahLst/>
              <a:cxnLst/>
              <a:rect l="l" t="t" r="r" b="b"/>
              <a:pathLst>
                <a:path w="3737" h="4957" extrusionOk="0">
                  <a:moveTo>
                    <a:pt x="2206" y="0"/>
                  </a:moveTo>
                  <a:lnTo>
                    <a:pt x="0" y="4957"/>
                  </a:lnTo>
                  <a:lnTo>
                    <a:pt x="3736" y="4957"/>
                  </a:lnTo>
                  <a:lnTo>
                    <a:pt x="22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a:off x="3864975" y="2947800"/>
              <a:ext cx="125025" cy="140000"/>
            </a:xfrm>
            <a:custGeom>
              <a:avLst/>
              <a:gdLst/>
              <a:ahLst/>
              <a:cxnLst/>
              <a:rect l="l" t="t" r="r" b="b"/>
              <a:pathLst>
                <a:path w="5001" h="5600" extrusionOk="0">
                  <a:moveTo>
                    <a:pt x="2495" y="1"/>
                  </a:moveTo>
                  <a:lnTo>
                    <a:pt x="1" y="5600"/>
                  </a:lnTo>
                  <a:lnTo>
                    <a:pt x="5000" y="5600"/>
                  </a:lnTo>
                  <a:lnTo>
                    <a:pt x="2495" y="1"/>
                  </a:lnTo>
                  <a:close/>
                </a:path>
              </a:pathLst>
            </a:custGeom>
            <a:solidFill>
              <a:srgbClr val="EEE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a:off x="3864975" y="2973225"/>
              <a:ext cx="86475" cy="114575"/>
            </a:xfrm>
            <a:custGeom>
              <a:avLst/>
              <a:gdLst/>
              <a:ahLst/>
              <a:cxnLst/>
              <a:rect l="l" t="t" r="r" b="b"/>
              <a:pathLst>
                <a:path w="3459" h="4583" extrusionOk="0">
                  <a:moveTo>
                    <a:pt x="2046" y="1"/>
                  </a:moveTo>
                  <a:lnTo>
                    <a:pt x="1" y="4583"/>
                  </a:lnTo>
                  <a:lnTo>
                    <a:pt x="3459" y="4583"/>
                  </a:lnTo>
                  <a:lnTo>
                    <a:pt x="20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a:off x="2949700" y="3421500"/>
              <a:ext cx="79775" cy="89425"/>
            </a:xfrm>
            <a:custGeom>
              <a:avLst/>
              <a:gdLst/>
              <a:ahLst/>
              <a:cxnLst/>
              <a:rect l="l" t="t" r="r" b="b"/>
              <a:pathLst>
                <a:path w="3191" h="3577" extrusionOk="0">
                  <a:moveTo>
                    <a:pt x="1596" y="1"/>
                  </a:moveTo>
                  <a:lnTo>
                    <a:pt x="1" y="3576"/>
                  </a:lnTo>
                  <a:lnTo>
                    <a:pt x="3191" y="3576"/>
                  </a:lnTo>
                  <a:lnTo>
                    <a:pt x="1596" y="1"/>
                  </a:lnTo>
                  <a:close/>
                </a:path>
              </a:pathLst>
            </a:custGeom>
            <a:solidFill>
              <a:srgbClr val="EEE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7"/>
            <p:cNvSpPr/>
            <p:nvPr/>
          </p:nvSpPr>
          <p:spPr>
            <a:xfrm>
              <a:off x="2949700" y="3437825"/>
              <a:ext cx="55150" cy="73100"/>
            </a:xfrm>
            <a:custGeom>
              <a:avLst/>
              <a:gdLst/>
              <a:ahLst/>
              <a:cxnLst/>
              <a:rect l="l" t="t" r="r" b="b"/>
              <a:pathLst>
                <a:path w="2206" h="2924" extrusionOk="0">
                  <a:moveTo>
                    <a:pt x="1307" y="1"/>
                  </a:moveTo>
                  <a:lnTo>
                    <a:pt x="1" y="2923"/>
                  </a:lnTo>
                  <a:lnTo>
                    <a:pt x="2206" y="2923"/>
                  </a:lnTo>
                  <a:lnTo>
                    <a:pt x="13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7"/>
            <p:cNvSpPr/>
            <p:nvPr/>
          </p:nvSpPr>
          <p:spPr>
            <a:xfrm>
              <a:off x="2964700" y="3747475"/>
              <a:ext cx="101975" cy="114850"/>
            </a:xfrm>
            <a:custGeom>
              <a:avLst/>
              <a:gdLst/>
              <a:ahLst/>
              <a:cxnLst/>
              <a:rect l="l" t="t" r="r" b="b"/>
              <a:pathLst>
                <a:path w="4079" h="4594" extrusionOk="0">
                  <a:moveTo>
                    <a:pt x="2045" y="1"/>
                  </a:moveTo>
                  <a:lnTo>
                    <a:pt x="0" y="4593"/>
                  </a:lnTo>
                  <a:lnTo>
                    <a:pt x="4079" y="4593"/>
                  </a:lnTo>
                  <a:lnTo>
                    <a:pt x="2045" y="1"/>
                  </a:lnTo>
                  <a:close/>
                </a:path>
              </a:pathLst>
            </a:custGeom>
            <a:solidFill>
              <a:srgbClr val="EEE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7"/>
            <p:cNvSpPr/>
            <p:nvPr/>
          </p:nvSpPr>
          <p:spPr>
            <a:xfrm>
              <a:off x="2964700" y="3768350"/>
              <a:ext cx="70675" cy="93975"/>
            </a:xfrm>
            <a:custGeom>
              <a:avLst/>
              <a:gdLst/>
              <a:ahLst/>
              <a:cxnLst/>
              <a:rect l="l" t="t" r="r" b="b"/>
              <a:pathLst>
                <a:path w="2827" h="3759" extrusionOk="0">
                  <a:moveTo>
                    <a:pt x="1670" y="1"/>
                  </a:moveTo>
                  <a:lnTo>
                    <a:pt x="0" y="3758"/>
                  </a:lnTo>
                  <a:lnTo>
                    <a:pt x="2826" y="3758"/>
                  </a:lnTo>
                  <a:lnTo>
                    <a:pt x="16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7"/>
            <p:cNvSpPr/>
            <p:nvPr/>
          </p:nvSpPr>
          <p:spPr>
            <a:xfrm>
              <a:off x="5247275" y="3490025"/>
              <a:ext cx="74150" cy="83250"/>
            </a:xfrm>
            <a:custGeom>
              <a:avLst/>
              <a:gdLst/>
              <a:ahLst/>
              <a:cxnLst/>
              <a:rect l="l" t="t" r="r" b="b"/>
              <a:pathLst>
                <a:path w="2966" h="3330" extrusionOk="0">
                  <a:moveTo>
                    <a:pt x="1478" y="0"/>
                  </a:moveTo>
                  <a:lnTo>
                    <a:pt x="0" y="3330"/>
                  </a:lnTo>
                  <a:lnTo>
                    <a:pt x="2966" y="3330"/>
                  </a:lnTo>
                  <a:lnTo>
                    <a:pt x="1478" y="0"/>
                  </a:lnTo>
                  <a:close/>
                </a:path>
              </a:pathLst>
            </a:custGeom>
            <a:solidFill>
              <a:srgbClr val="EEE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7"/>
            <p:cNvSpPr/>
            <p:nvPr/>
          </p:nvSpPr>
          <p:spPr>
            <a:xfrm>
              <a:off x="5247275" y="3505000"/>
              <a:ext cx="51400" cy="68275"/>
            </a:xfrm>
            <a:custGeom>
              <a:avLst/>
              <a:gdLst/>
              <a:ahLst/>
              <a:cxnLst/>
              <a:rect l="l" t="t" r="r" b="b"/>
              <a:pathLst>
                <a:path w="2056" h="2731" extrusionOk="0">
                  <a:moveTo>
                    <a:pt x="1210" y="1"/>
                  </a:moveTo>
                  <a:lnTo>
                    <a:pt x="0" y="2731"/>
                  </a:lnTo>
                  <a:lnTo>
                    <a:pt x="2056" y="2731"/>
                  </a:lnTo>
                  <a:lnTo>
                    <a:pt x="12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7"/>
            <p:cNvSpPr/>
            <p:nvPr/>
          </p:nvSpPr>
          <p:spPr>
            <a:xfrm>
              <a:off x="5311775" y="2237275"/>
              <a:ext cx="110825" cy="124725"/>
            </a:xfrm>
            <a:custGeom>
              <a:avLst/>
              <a:gdLst/>
              <a:ahLst/>
              <a:cxnLst/>
              <a:rect l="l" t="t" r="r" b="b"/>
              <a:pathLst>
                <a:path w="4433" h="4989" extrusionOk="0">
                  <a:moveTo>
                    <a:pt x="2216" y="0"/>
                  </a:moveTo>
                  <a:lnTo>
                    <a:pt x="0" y="4989"/>
                  </a:lnTo>
                  <a:lnTo>
                    <a:pt x="4432" y="4989"/>
                  </a:lnTo>
                  <a:lnTo>
                    <a:pt x="2216" y="0"/>
                  </a:lnTo>
                  <a:close/>
                </a:path>
              </a:pathLst>
            </a:custGeom>
            <a:solidFill>
              <a:srgbClr val="EEE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7"/>
            <p:cNvSpPr/>
            <p:nvPr/>
          </p:nvSpPr>
          <p:spPr>
            <a:xfrm>
              <a:off x="5311775" y="2260000"/>
              <a:ext cx="76825" cy="102000"/>
            </a:xfrm>
            <a:custGeom>
              <a:avLst/>
              <a:gdLst/>
              <a:ahLst/>
              <a:cxnLst/>
              <a:rect l="l" t="t" r="r" b="b"/>
              <a:pathLst>
                <a:path w="3073" h="4080" extrusionOk="0">
                  <a:moveTo>
                    <a:pt x="1810" y="1"/>
                  </a:moveTo>
                  <a:lnTo>
                    <a:pt x="0" y="4080"/>
                  </a:lnTo>
                  <a:lnTo>
                    <a:pt x="3073" y="4080"/>
                  </a:lnTo>
                  <a:lnTo>
                    <a:pt x="1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7"/>
            <p:cNvSpPr/>
            <p:nvPr/>
          </p:nvSpPr>
          <p:spPr>
            <a:xfrm>
              <a:off x="5468600" y="2342700"/>
              <a:ext cx="83000" cy="93175"/>
            </a:xfrm>
            <a:custGeom>
              <a:avLst/>
              <a:gdLst/>
              <a:ahLst/>
              <a:cxnLst/>
              <a:rect l="l" t="t" r="r" b="b"/>
              <a:pathLst>
                <a:path w="3320" h="3727" extrusionOk="0">
                  <a:moveTo>
                    <a:pt x="1660" y="1"/>
                  </a:moveTo>
                  <a:lnTo>
                    <a:pt x="1" y="3726"/>
                  </a:lnTo>
                  <a:lnTo>
                    <a:pt x="3319" y="3726"/>
                  </a:lnTo>
                  <a:lnTo>
                    <a:pt x="1660" y="1"/>
                  </a:lnTo>
                  <a:close/>
                </a:path>
              </a:pathLst>
            </a:custGeom>
            <a:solidFill>
              <a:srgbClr val="EEE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p:nvPr/>
          </p:nvSpPr>
          <p:spPr>
            <a:xfrm>
              <a:off x="5468600" y="2359575"/>
              <a:ext cx="57575" cy="76300"/>
            </a:xfrm>
            <a:custGeom>
              <a:avLst/>
              <a:gdLst/>
              <a:ahLst/>
              <a:cxnLst/>
              <a:rect l="l" t="t" r="r" b="b"/>
              <a:pathLst>
                <a:path w="2303" h="3052" extrusionOk="0">
                  <a:moveTo>
                    <a:pt x="1360" y="0"/>
                  </a:moveTo>
                  <a:lnTo>
                    <a:pt x="1" y="3051"/>
                  </a:lnTo>
                  <a:lnTo>
                    <a:pt x="2302" y="3051"/>
                  </a:lnTo>
                  <a:lnTo>
                    <a:pt x="13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7"/>
            <p:cNvSpPr/>
            <p:nvPr/>
          </p:nvSpPr>
          <p:spPr>
            <a:xfrm>
              <a:off x="4266150" y="2630675"/>
              <a:ext cx="142150" cy="159250"/>
            </a:xfrm>
            <a:custGeom>
              <a:avLst/>
              <a:gdLst/>
              <a:ahLst/>
              <a:cxnLst/>
              <a:rect l="l" t="t" r="r" b="b"/>
              <a:pathLst>
                <a:path w="5686" h="6370" extrusionOk="0">
                  <a:moveTo>
                    <a:pt x="2848" y="0"/>
                  </a:moveTo>
                  <a:lnTo>
                    <a:pt x="1" y="6370"/>
                  </a:lnTo>
                  <a:lnTo>
                    <a:pt x="5685" y="6370"/>
                  </a:lnTo>
                  <a:lnTo>
                    <a:pt x="2848" y="0"/>
                  </a:lnTo>
                  <a:close/>
                </a:path>
              </a:pathLst>
            </a:custGeom>
            <a:solidFill>
              <a:srgbClr val="EEE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7"/>
            <p:cNvSpPr/>
            <p:nvPr/>
          </p:nvSpPr>
          <p:spPr>
            <a:xfrm>
              <a:off x="4266150" y="2659300"/>
              <a:ext cx="98525" cy="130625"/>
            </a:xfrm>
            <a:custGeom>
              <a:avLst/>
              <a:gdLst/>
              <a:ahLst/>
              <a:cxnLst/>
              <a:rect l="l" t="t" r="r" b="b"/>
              <a:pathLst>
                <a:path w="3941" h="5225" extrusionOk="0">
                  <a:moveTo>
                    <a:pt x="2324" y="1"/>
                  </a:moveTo>
                  <a:lnTo>
                    <a:pt x="1" y="5225"/>
                  </a:lnTo>
                  <a:lnTo>
                    <a:pt x="3940" y="5225"/>
                  </a:lnTo>
                  <a:lnTo>
                    <a:pt x="23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7"/>
            <p:cNvSpPr/>
            <p:nvPr/>
          </p:nvSpPr>
          <p:spPr>
            <a:xfrm>
              <a:off x="4057150" y="2504900"/>
              <a:ext cx="149875" cy="168350"/>
            </a:xfrm>
            <a:custGeom>
              <a:avLst/>
              <a:gdLst/>
              <a:ahLst/>
              <a:cxnLst/>
              <a:rect l="l" t="t" r="r" b="b"/>
              <a:pathLst>
                <a:path w="5995" h="6734" extrusionOk="0">
                  <a:moveTo>
                    <a:pt x="2998" y="0"/>
                  </a:moveTo>
                  <a:lnTo>
                    <a:pt x="0" y="6734"/>
                  </a:lnTo>
                  <a:lnTo>
                    <a:pt x="5995" y="6734"/>
                  </a:lnTo>
                  <a:lnTo>
                    <a:pt x="2998" y="0"/>
                  </a:lnTo>
                  <a:close/>
                </a:path>
              </a:pathLst>
            </a:custGeom>
            <a:solidFill>
              <a:srgbClr val="EEED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7"/>
            <p:cNvSpPr/>
            <p:nvPr/>
          </p:nvSpPr>
          <p:spPr>
            <a:xfrm>
              <a:off x="4057150" y="2535400"/>
              <a:ext cx="103850" cy="137850"/>
            </a:xfrm>
            <a:custGeom>
              <a:avLst/>
              <a:gdLst/>
              <a:ahLst/>
              <a:cxnLst/>
              <a:rect l="l" t="t" r="r" b="b"/>
              <a:pathLst>
                <a:path w="4154" h="5514" extrusionOk="0">
                  <a:moveTo>
                    <a:pt x="2452" y="0"/>
                  </a:moveTo>
                  <a:lnTo>
                    <a:pt x="0" y="5514"/>
                  </a:lnTo>
                  <a:lnTo>
                    <a:pt x="4154" y="5514"/>
                  </a:lnTo>
                  <a:lnTo>
                    <a:pt x="2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7"/>
            <p:cNvSpPr/>
            <p:nvPr/>
          </p:nvSpPr>
          <p:spPr>
            <a:xfrm>
              <a:off x="3139725" y="2068650"/>
              <a:ext cx="120725" cy="135450"/>
            </a:xfrm>
            <a:custGeom>
              <a:avLst/>
              <a:gdLst/>
              <a:ahLst/>
              <a:cxnLst/>
              <a:rect l="l" t="t" r="r" b="b"/>
              <a:pathLst>
                <a:path w="4829" h="5418" extrusionOk="0">
                  <a:moveTo>
                    <a:pt x="2420" y="1"/>
                  </a:moveTo>
                  <a:lnTo>
                    <a:pt x="0" y="5418"/>
                  </a:lnTo>
                  <a:lnTo>
                    <a:pt x="4828" y="5418"/>
                  </a:lnTo>
                  <a:lnTo>
                    <a:pt x="24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7"/>
            <p:cNvSpPr/>
            <p:nvPr/>
          </p:nvSpPr>
          <p:spPr>
            <a:xfrm>
              <a:off x="3139725" y="2093275"/>
              <a:ext cx="83775" cy="110825"/>
            </a:xfrm>
            <a:custGeom>
              <a:avLst/>
              <a:gdLst/>
              <a:ahLst/>
              <a:cxnLst/>
              <a:rect l="l" t="t" r="r" b="b"/>
              <a:pathLst>
                <a:path w="3351" h="4433" extrusionOk="0">
                  <a:moveTo>
                    <a:pt x="1981" y="1"/>
                  </a:moveTo>
                  <a:lnTo>
                    <a:pt x="0" y="4433"/>
                  </a:lnTo>
                  <a:lnTo>
                    <a:pt x="3351" y="4433"/>
                  </a:lnTo>
                  <a:lnTo>
                    <a:pt x="19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7"/>
            <p:cNvSpPr/>
            <p:nvPr/>
          </p:nvSpPr>
          <p:spPr>
            <a:xfrm>
              <a:off x="3279950" y="1853500"/>
              <a:ext cx="134375" cy="150675"/>
            </a:xfrm>
            <a:custGeom>
              <a:avLst/>
              <a:gdLst/>
              <a:ahLst/>
              <a:cxnLst/>
              <a:rect l="l" t="t" r="r" b="b"/>
              <a:pathLst>
                <a:path w="5375" h="6027" extrusionOk="0">
                  <a:moveTo>
                    <a:pt x="2688" y="0"/>
                  </a:moveTo>
                  <a:lnTo>
                    <a:pt x="1" y="6027"/>
                  </a:lnTo>
                  <a:lnTo>
                    <a:pt x="5375" y="6027"/>
                  </a:lnTo>
                  <a:lnTo>
                    <a:pt x="268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7"/>
            <p:cNvSpPr/>
            <p:nvPr/>
          </p:nvSpPr>
          <p:spPr>
            <a:xfrm>
              <a:off x="3279950" y="1880775"/>
              <a:ext cx="93150" cy="123400"/>
            </a:xfrm>
            <a:custGeom>
              <a:avLst/>
              <a:gdLst/>
              <a:ahLst/>
              <a:cxnLst/>
              <a:rect l="l" t="t" r="r" b="b"/>
              <a:pathLst>
                <a:path w="3726" h="4936" extrusionOk="0">
                  <a:moveTo>
                    <a:pt x="2195" y="1"/>
                  </a:moveTo>
                  <a:lnTo>
                    <a:pt x="1" y="4936"/>
                  </a:lnTo>
                  <a:lnTo>
                    <a:pt x="3726" y="4936"/>
                  </a:lnTo>
                  <a:lnTo>
                    <a:pt x="21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7"/>
            <p:cNvSpPr/>
            <p:nvPr/>
          </p:nvSpPr>
          <p:spPr>
            <a:xfrm>
              <a:off x="4899625" y="2175175"/>
              <a:ext cx="124200" cy="139200"/>
            </a:xfrm>
            <a:custGeom>
              <a:avLst/>
              <a:gdLst/>
              <a:ahLst/>
              <a:cxnLst/>
              <a:rect l="l" t="t" r="r" b="b"/>
              <a:pathLst>
                <a:path w="4968" h="5568" extrusionOk="0">
                  <a:moveTo>
                    <a:pt x="2484" y="0"/>
                  </a:moveTo>
                  <a:lnTo>
                    <a:pt x="1" y="5567"/>
                  </a:lnTo>
                  <a:lnTo>
                    <a:pt x="4968" y="5567"/>
                  </a:lnTo>
                  <a:lnTo>
                    <a:pt x="24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7"/>
            <p:cNvSpPr/>
            <p:nvPr/>
          </p:nvSpPr>
          <p:spPr>
            <a:xfrm>
              <a:off x="4899625" y="2200325"/>
              <a:ext cx="85925" cy="114050"/>
            </a:xfrm>
            <a:custGeom>
              <a:avLst/>
              <a:gdLst/>
              <a:ahLst/>
              <a:cxnLst/>
              <a:rect l="l" t="t" r="r" b="b"/>
              <a:pathLst>
                <a:path w="3437" h="4562" extrusionOk="0">
                  <a:moveTo>
                    <a:pt x="2035" y="1"/>
                  </a:moveTo>
                  <a:lnTo>
                    <a:pt x="1" y="4561"/>
                  </a:lnTo>
                  <a:lnTo>
                    <a:pt x="3437" y="4561"/>
                  </a:lnTo>
                  <a:lnTo>
                    <a:pt x="20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7"/>
            <p:cNvSpPr/>
            <p:nvPr/>
          </p:nvSpPr>
          <p:spPr>
            <a:xfrm>
              <a:off x="4615675" y="2449750"/>
              <a:ext cx="123925" cy="139200"/>
            </a:xfrm>
            <a:custGeom>
              <a:avLst/>
              <a:gdLst/>
              <a:ahLst/>
              <a:cxnLst/>
              <a:rect l="l" t="t" r="r" b="b"/>
              <a:pathLst>
                <a:path w="4957" h="5568" extrusionOk="0">
                  <a:moveTo>
                    <a:pt x="2484" y="1"/>
                  </a:moveTo>
                  <a:lnTo>
                    <a:pt x="1" y="5567"/>
                  </a:lnTo>
                  <a:lnTo>
                    <a:pt x="4957" y="5567"/>
                  </a:lnTo>
                  <a:lnTo>
                    <a:pt x="24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7"/>
            <p:cNvSpPr/>
            <p:nvPr/>
          </p:nvSpPr>
          <p:spPr>
            <a:xfrm>
              <a:off x="4615675" y="2475175"/>
              <a:ext cx="85925" cy="113775"/>
            </a:xfrm>
            <a:custGeom>
              <a:avLst/>
              <a:gdLst/>
              <a:ahLst/>
              <a:cxnLst/>
              <a:rect l="l" t="t" r="r" b="b"/>
              <a:pathLst>
                <a:path w="3437" h="4551" extrusionOk="0">
                  <a:moveTo>
                    <a:pt x="2035" y="1"/>
                  </a:moveTo>
                  <a:lnTo>
                    <a:pt x="1" y="4550"/>
                  </a:lnTo>
                  <a:lnTo>
                    <a:pt x="3437" y="4550"/>
                  </a:lnTo>
                  <a:lnTo>
                    <a:pt x="20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7"/>
            <p:cNvSpPr/>
            <p:nvPr/>
          </p:nvSpPr>
          <p:spPr>
            <a:xfrm>
              <a:off x="4786425" y="2816150"/>
              <a:ext cx="131150" cy="146950"/>
            </a:xfrm>
            <a:custGeom>
              <a:avLst/>
              <a:gdLst/>
              <a:ahLst/>
              <a:cxnLst/>
              <a:rect l="l" t="t" r="r" b="b"/>
              <a:pathLst>
                <a:path w="5246" h="5878" extrusionOk="0">
                  <a:moveTo>
                    <a:pt x="2623" y="0"/>
                  </a:moveTo>
                  <a:lnTo>
                    <a:pt x="0" y="5877"/>
                  </a:lnTo>
                  <a:lnTo>
                    <a:pt x="5246" y="5877"/>
                  </a:lnTo>
                  <a:lnTo>
                    <a:pt x="26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7"/>
            <p:cNvSpPr/>
            <p:nvPr/>
          </p:nvSpPr>
          <p:spPr>
            <a:xfrm>
              <a:off x="4786425" y="2842625"/>
              <a:ext cx="91025" cy="120475"/>
            </a:xfrm>
            <a:custGeom>
              <a:avLst/>
              <a:gdLst/>
              <a:ahLst/>
              <a:cxnLst/>
              <a:rect l="l" t="t" r="r" b="b"/>
              <a:pathLst>
                <a:path w="3641" h="4819" extrusionOk="0">
                  <a:moveTo>
                    <a:pt x="2152" y="1"/>
                  </a:moveTo>
                  <a:lnTo>
                    <a:pt x="0" y="4818"/>
                  </a:lnTo>
                  <a:lnTo>
                    <a:pt x="3640" y="4818"/>
                  </a:lnTo>
                  <a:lnTo>
                    <a:pt x="2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7"/>
            <p:cNvSpPr/>
            <p:nvPr/>
          </p:nvSpPr>
          <p:spPr>
            <a:xfrm>
              <a:off x="5031825" y="3445325"/>
              <a:ext cx="93700" cy="105200"/>
            </a:xfrm>
            <a:custGeom>
              <a:avLst/>
              <a:gdLst/>
              <a:ahLst/>
              <a:cxnLst/>
              <a:rect l="l" t="t" r="r" b="b"/>
              <a:pathLst>
                <a:path w="3748" h="4208" extrusionOk="0">
                  <a:moveTo>
                    <a:pt x="1874" y="1"/>
                  </a:moveTo>
                  <a:lnTo>
                    <a:pt x="1" y="4208"/>
                  </a:lnTo>
                  <a:lnTo>
                    <a:pt x="3748" y="4208"/>
                  </a:lnTo>
                  <a:lnTo>
                    <a:pt x="18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7"/>
            <p:cNvSpPr/>
            <p:nvPr/>
          </p:nvSpPr>
          <p:spPr>
            <a:xfrm>
              <a:off x="5031825" y="3464325"/>
              <a:ext cx="65075" cy="86200"/>
            </a:xfrm>
            <a:custGeom>
              <a:avLst/>
              <a:gdLst/>
              <a:ahLst/>
              <a:cxnLst/>
              <a:rect l="l" t="t" r="r" b="b"/>
              <a:pathLst>
                <a:path w="2603" h="3448" extrusionOk="0">
                  <a:moveTo>
                    <a:pt x="1532" y="1"/>
                  </a:moveTo>
                  <a:lnTo>
                    <a:pt x="1" y="3448"/>
                  </a:lnTo>
                  <a:lnTo>
                    <a:pt x="2602" y="3448"/>
                  </a:lnTo>
                  <a:lnTo>
                    <a:pt x="15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7"/>
            <p:cNvSpPr/>
            <p:nvPr/>
          </p:nvSpPr>
          <p:spPr>
            <a:xfrm>
              <a:off x="2123800" y="2281150"/>
              <a:ext cx="118050" cy="132775"/>
            </a:xfrm>
            <a:custGeom>
              <a:avLst/>
              <a:gdLst/>
              <a:ahLst/>
              <a:cxnLst/>
              <a:rect l="l" t="t" r="r" b="b"/>
              <a:pathLst>
                <a:path w="4722" h="5311" extrusionOk="0">
                  <a:moveTo>
                    <a:pt x="2356" y="1"/>
                  </a:moveTo>
                  <a:lnTo>
                    <a:pt x="1" y="5310"/>
                  </a:lnTo>
                  <a:lnTo>
                    <a:pt x="4722" y="5310"/>
                  </a:lnTo>
                  <a:lnTo>
                    <a:pt x="23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7"/>
            <p:cNvSpPr/>
            <p:nvPr/>
          </p:nvSpPr>
          <p:spPr>
            <a:xfrm>
              <a:off x="2123800" y="2305250"/>
              <a:ext cx="81925" cy="108675"/>
            </a:xfrm>
            <a:custGeom>
              <a:avLst/>
              <a:gdLst/>
              <a:ahLst/>
              <a:cxnLst/>
              <a:rect l="l" t="t" r="r" b="b"/>
              <a:pathLst>
                <a:path w="3277" h="4347" extrusionOk="0">
                  <a:moveTo>
                    <a:pt x="1928" y="0"/>
                  </a:moveTo>
                  <a:lnTo>
                    <a:pt x="1" y="4346"/>
                  </a:lnTo>
                  <a:lnTo>
                    <a:pt x="3277" y="4346"/>
                  </a:lnTo>
                  <a:lnTo>
                    <a:pt x="19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7"/>
            <p:cNvSpPr/>
            <p:nvPr/>
          </p:nvSpPr>
          <p:spPr>
            <a:xfrm>
              <a:off x="3200725" y="3141575"/>
              <a:ext cx="114300" cy="25725"/>
            </a:xfrm>
            <a:custGeom>
              <a:avLst/>
              <a:gdLst/>
              <a:ahLst/>
              <a:cxnLst/>
              <a:rect l="l" t="t" r="r" b="b"/>
              <a:pathLst>
                <a:path w="4572" h="1029" extrusionOk="0">
                  <a:moveTo>
                    <a:pt x="515" y="0"/>
                  </a:moveTo>
                  <a:cubicBezTo>
                    <a:pt x="236" y="0"/>
                    <a:pt x="1" y="225"/>
                    <a:pt x="1" y="514"/>
                  </a:cubicBezTo>
                  <a:cubicBezTo>
                    <a:pt x="1" y="793"/>
                    <a:pt x="236" y="1028"/>
                    <a:pt x="515" y="1028"/>
                  </a:cubicBezTo>
                  <a:lnTo>
                    <a:pt x="4058" y="1028"/>
                  </a:lnTo>
                  <a:cubicBezTo>
                    <a:pt x="4336" y="1028"/>
                    <a:pt x="4572" y="793"/>
                    <a:pt x="4572" y="514"/>
                  </a:cubicBezTo>
                  <a:cubicBezTo>
                    <a:pt x="4572" y="225"/>
                    <a:pt x="4336" y="0"/>
                    <a:pt x="4058" y="0"/>
                  </a:cubicBezTo>
                  <a:close/>
                </a:path>
              </a:pathLst>
            </a:custGeom>
            <a:solidFill>
              <a:srgbClr val="C6E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7"/>
            <p:cNvSpPr/>
            <p:nvPr/>
          </p:nvSpPr>
          <p:spPr>
            <a:xfrm>
              <a:off x="1963225" y="3873800"/>
              <a:ext cx="114575" cy="25725"/>
            </a:xfrm>
            <a:custGeom>
              <a:avLst/>
              <a:gdLst/>
              <a:ahLst/>
              <a:cxnLst/>
              <a:rect l="l" t="t" r="r" b="b"/>
              <a:pathLst>
                <a:path w="4583" h="1029" extrusionOk="0">
                  <a:moveTo>
                    <a:pt x="525" y="0"/>
                  </a:moveTo>
                  <a:cubicBezTo>
                    <a:pt x="236" y="0"/>
                    <a:pt x="1" y="225"/>
                    <a:pt x="1" y="514"/>
                  </a:cubicBezTo>
                  <a:cubicBezTo>
                    <a:pt x="1" y="793"/>
                    <a:pt x="236" y="1028"/>
                    <a:pt x="525" y="1028"/>
                  </a:cubicBezTo>
                  <a:lnTo>
                    <a:pt x="4058" y="1028"/>
                  </a:lnTo>
                  <a:cubicBezTo>
                    <a:pt x="4347" y="1028"/>
                    <a:pt x="4583" y="793"/>
                    <a:pt x="4583" y="514"/>
                  </a:cubicBezTo>
                  <a:cubicBezTo>
                    <a:pt x="4583" y="225"/>
                    <a:pt x="4347" y="0"/>
                    <a:pt x="4058" y="0"/>
                  </a:cubicBezTo>
                  <a:close/>
                </a:path>
              </a:pathLst>
            </a:custGeom>
            <a:solidFill>
              <a:srgbClr val="C6E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7"/>
            <p:cNvSpPr/>
            <p:nvPr/>
          </p:nvSpPr>
          <p:spPr>
            <a:xfrm>
              <a:off x="2932850" y="3133800"/>
              <a:ext cx="114550" cy="26000"/>
            </a:xfrm>
            <a:custGeom>
              <a:avLst/>
              <a:gdLst/>
              <a:ahLst/>
              <a:cxnLst/>
              <a:rect l="l" t="t" r="r" b="b"/>
              <a:pathLst>
                <a:path w="4582" h="1040" extrusionOk="0">
                  <a:moveTo>
                    <a:pt x="525" y="1"/>
                  </a:moveTo>
                  <a:cubicBezTo>
                    <a:pt x="236" y="1"/>
                    <a:pt x="0" y="236"/>
                    <a:pt x="0" y="515"/>
                  </a:cubicBezTo>
                  <a:cubicBezTo>
                    <a:pt x="0" y="804"/>
                    <a:pt x="236" y="1039"/>
                    <a:pt x="525" y="1039"/>
                  </a:cubicBezTo>
                  <a:lnTo>
                    <a:pt x="4068" y="1039"/>
                  </a:lnTo>
                  <a:cubicBezTo>
                    <a:pt x="4346" y="1039"/>
                    <a:pt x="4582" y="804"/>
                    <a:pt x="4582" y="515"/>
                  </a:cubicBezTo>
                  <a:cubicBezTo>
                    <a:pt x="4582" y="236"/>
                    <a:pt x="4346" y="1"/>
                    <a:pt x="4068" y="1"/>
                  </a:cubicBezTo>
                  <a:close/>
                </a:path>
              </a:pathLst>
            </a:custGeom>
            <a:solidFill>
              <a:srgbClr val="CBD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7"/>
            <p:cNvSpPr/>
            <p:nvPr/>
          </p:nvSpPr>
          <p:spPr>
            <a:xfrm>
              <a:off x="2473875" y="3326225"/>
              <a:ext cx="114550" cy="25725"/>
            </a:xfrm>
            <a:custGeom>
              <a:avLst/>
              <a:gdLst/>
              <a:ahLst/>
              <a:cxnLst/>
              <a:rect l="l" t="t" r="r" b="b"/>
              <a:pathLst>
                <a:path w="4582" h="1029" extrusionOk="0">
                  <a:moveTo>
                    <a:pt x="514" y="1"/>
                  </a:moveTo>
                  <a:cubicBezTo>
                    <a:pt x="236" y="1"/>
                    <a:pt x="0" y="226"/>
                    <a:pt x="0" y="515"/>
                  </a:cubicBezTo>
                  <a:cubicBezTo>
                    <a:pt x="0" y="793"/>
                    <a:pt x="236" y="1029"/>
                    <a:pt x="514" y="1029"/>
                  </a:cubicBezTo>
                  <a:lnTo>
                    <a:pt x="4057" y="1029"/>
                  </a:lnTo>
                  <a:cubicBezTo>
                    <a:pt x="4346" y="1029"/>
                    <a:pt x="4582" y="793"/>
                    <a:pt x="4582" y="515"/>
                  </a:cubicBezTo>
                  <a:cubicBezTo>
                    <a:pt x="4582" y="226"/>
                    <a:pt x="4346" y="1"/>
                    <a:pt x="4057" y="1"/>
                  </a:cubicBezTo>
                  <a:close/>
                </a:path>
              </a:pathLst>
            </a:custGeom>
            <a:solidFill>
              <a:srgbClr val="B4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7"/>
            <p:cNvSpPr/>
            <p:nvPr/>
          </p:nvSpPr>
          <p:spPr>
            <a:xfrm>
              <a:off x="3291200" y="2818825"/>
              <a:ext cx="109750" cy="25975"/>
            </a:xfrm>
            <a:custGeom>
              <a:avLst/>
              <a:gdLst/>
              <a:ahLst/>
              <a:cxnLst/>
              <a:rect l="l" t="t" r="r" b="b"/>
              <a:pathLst>
                <a:path w="4390" h="1039" extrusionOk="0">
                  <a:moveTo>
                    <a:pt x="525" y="0"/>
                  </a:moveTo>
                  <a:cubicBezTo>
                    <a:pt x="236" y="0"/>
                    <a:pt x="0" y="236"/>
                    <a:pt x="0" y="514"/>
                  </a:cubicBezTo>
                  <a:cubicBezTo>
                    <a:pt x="0" y="803"/>
                    <a:pt x="236" y="1039"/>
                    <a:pt x="525" y="1039"/>
                  </a:cubicBezTo>
                  <a:lnTo>
                    <a:pt x="3875" y="1039"/>
                  </a:lnTo>
                  <a:cubicBezTo>
                    <a:pt x="4165" y="1039"/>
                    <a:pt x="4389" y="803"/>
                    <a:pt x="4389" y="514"/>
                  </a:cubicBezTo>
                  <a:cubicBezTo>
                    <a:pt x="4389" y="236"/>
                    <a:pt x="4165" y="0"/>
                    <a:pt x="3875" y="0"/>
                  </a:cubicBezTo>
                  <a:close/>
                </a:path>
              </a:pathLst>
            </a:custGeom>
            <a:solidFill>
              <a:srgbClr val="C6E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p:cNvSpPr/>
            <p:nvPr/>
          </p:nvSpPr>
          <p:spPr>
            <a:xfrm>
              <a:off x="2111500" y="1962400"/>
              <a:ext cx="109475" cy="25725"/>
            </a:xfrm>
            <a:custGeom>
              <a:avLst/>
              <a:gdLst/>
              <a:ahLst/>
              <a:cxnLst/>
              <a:rect l="l" t="t" r="r" b="b"/>
              <a:pathLst>
                <a:path w="4379" h="1029" extrusionOk="0">
                  <a:moveTo>
                    <a:pt x="514" y="1"/>
                  </a:moveTo>
                  <a:cubicBezTo>
                    <a:pt x="225" y="1"/>
                    <a:pt x="0" y="236"/>
                    <a:pt x="0" y="515"/>
                  </a:cubicBezTo>
                  <a:cubicBezTo>
                    <a:pt x="0" y="804"/>
                    <a:pt x="225" y="1029"/>
                    <a:pt x="514" y="1029"/>
                  </a:cubicBezTo>
                  <a:lnTo>
                    <a:pt x="3865" y="1029"/>
                  </a:lnTo>
                  <a:cubicBezTo>
                    <a:pt x="4154" y="1029"/>
                    <a:pt x="4379" y="804"/>
                    <a:pt x="4379" y="515"/>
                  </a:cubicBezTo>
                  <a:cubicBezTo>
                    <a:pt x="4379" y="236"/>
                    <a:pt x="4154" y="1"/>
                    <a:pt x="3865" y="1"/>
                  </a:cubicBezTo>
                  <a:close/>
                </a:path>
              </a:pathLst>
            </a:custGeom>
            <a:solidFill>
              <a:srgbClr val="C6E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a:off x="5014700" y="1833675"/>
              <a:ext cx="5125" cy="17425"/>
            </a:xfrm>
            <a:custGeom>
              <a:avLst/>
              <a:gdLst/>
              <a:ahLst/>
              <a:cxnLst/>
              <a:rect l="l" t="t" r="r" b="b"/>
              <a:pathLst>
                <a:path w="205" h="697" extrusionOk="0">
                  <a:moveTo>
                    <a:pt x="86" y="1"/>
                  </a:moveTo>
                  <a:cubicBezTo>
                    <a:pt x="33" y="86"/>
                    <a:pt x="1" y="183"/>
                    <a:pt x="1" y="290"/>
                  </a:cubicBezTo>
                  <a:cubicBezTo>
                    <a:pt x="1" y="450"/>
                    <a:pt x="86" y="600"/>
                    <a:pt x="204" y="697"/>
                  </a:cubicBezTo>
                  <a:cubicBezTo>
                    <a:pt x="161" y="472"/>
                    <a:pt x="119" y="236"/>
                    <a:pt x="86" y="1"/>
                  </a:cubicBezTo>
                  <a:close/>
                </a:path>
              </a:pathLst>
            </a:custGeom>
            <a:solidFill>
              <a:srgbClr val="C6E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p:cNvSpPr/>
            <p:nvPr/>
          </p:nvSpPr>
          <p:spPr>
            <a:xfrm>
              <a:off x="4285950" y="2078300"/>
              <a:ext cx="109775" cy="25700"/>
            </a:xfrm>
            <a:custGeom>
              <a:avLst/>
              <a:gdLst/>
              <a:ahLst/>
              <a:cxnLst/>
              <a:rect l="l" t="t" r="r" b="b"/>
              <a:pathLst>
                <a:path w="4391" h="1028" extrusionOk="0">
                  <a:moveTo>
                    <a:pt x="525" y="0"/>
                  </a:moveTo>
                  <a:cubicBezTo>
                    <a:pt x="236" y="0"/>
                    <a:pt x="1" y="236"/>
                    <a:pt x="1" y="514"/>
                  </a:cubicBezTo>
                  <a:cubicBezTo>
                    <a:pt x="1" y="803"/>
                    <a:pt x="236" y="1028"/>
                    <a:pt x="525" y="1028"/>
                  </a:cubicBezTo>
                  <a:lnTo>
                    <a:pt x="3876" y="1028"/>
                  </a:lnTo>
                  <a:cubicBezTo>
                    <a:pt x="4165" y="1028"/>
                    <a:pt x="4390" y="803"/>
                    <a:pt x="4390" y="514"/>
                  </a:cubicBezTo>
                  <a:cubicBezTo>
                    <a:pt x="4390" y="236"/>
                    <a:pt x="4165" y="0"/>
                    <a:pt x="3876" y="0"/>
                  </a:cubicBezTo>
                  <a:close/>
                </a:path>
              </a:pathLst>
            </a:custGeom>
            <a:solidFill>
              <a:srgbClr val="B4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p:nvPr/>
          </p:nvSpPr>
          <p:spPr>
            <a:xfrm>
              <a:off x="4008700" y="3900025"/>
              <a:ext cx="109750" cy="25725"/>
            </a:xfrm>
            <a:custGeom>
              <a:avLst/>
              <a:gdLst/>
              <a:ahLst/>
              <a:cxnLst/>
              <a:rect l="l" t="t" r="r" b="b"/>
              <a:pathLst>
                <a:path w="4390" h="1029" extrusionOk="0">
                  <a:moveTo>
                    <a:pt x="514" y="1"/>
                  </a:moveTo>
                  <a:cubicBezTo>
                    <a:pt x="236" y="1"/>
                    <a:pt x="1" y="236"/>
                    <a:pt x="1" y="514"/>
                  </a:cubicBezTo>
                  <a:cubicBezTo>
                    <a:pt x="1" y="803"/>
                    <a:pt x="236" y="1028"/>
                    <a:pt x="514" y="1028"/>
                  </a:cubicBezTo>
                  <a:lnTo>
                    <a:pt x="3876" y="1028"/>
                  </a:lnTo>
                  <a:cubicBezTo>
                    <a:pt x="4154" y="1028"/>
                    <a:pt x="4390" y="803"/>
                    <a:pt x="4390" y="514"/>
                  </a:cubicBezTo>
                  <a:cubicBezTo>
                    <a:pt x="4390" y="236"/>
                    <a:pt x="4154" y="1"/>
                    <a:pt x="3876" y="1"/>
                  </a:cubicBezTo>
                  <a:close/>
                </a:path>
              </a:pathLst>
            </a:custGeom>
            <a:solidFill>
              <a:srgbClr val="97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7"/>
            <p:cNvSpPr/>
            <p:nvPr/>
          </p:nvSpPr>
          <p:spPr>
            <a:xfrm>
              <a:off x="4602575" y="3583950"/>
              <a:ext cx="109750" cy="25725"/>
            </a:xfrm>
            <a:custGeom>
              <a:avLst/>
              <a:gdLst/>
              <a:ahLst/>
              <a:cxnLst/>
              <a:rect l="l" t="t" r="r" b="b"/>
              <a:pathLst>
                <a:path w="4390" h="1029" extrusionOk="0">
                  <a:moveTo>
                    <a:pt x="525" y="1"/>
                  </a:moveTo>
                  <a:cubicBezTo>
                    <a:pt x="236" y="1"/>
                    <a:pt x="0" y="236"/>
                    <a:pt x="0" y="515"/>
                  </a:cubicBezTo>
                  <a:cubicBezTo>
                    <a:pt x="0" y="804"/>
                    <a:pt x="236" y="1029"/>
                    <a:pt x="525" y="1029"/>
                  </a:cubicBezTo>
                  <a:lnTo>
                    <a:pt x="3875" y="1029"/>
                  </a:lnTo>
                  <a:cubicBezTo>
                    <a:pt x="4164" y="1029"/>
                    <a:pt x="4389" y="804"/>
                    <a:pt x="4389" y="515"/>
                  </a:cubicBezTo>
                  <a:cubicBezTo>
                    <a:pt x="4389" y="236"/>
                    <a:pt x="4164" y="1"/>
                    <a:pt x="3875" y="1"/>
                  </a:cubicBezTo>
                  <a:close/>
                </a:path>
              </a:pathLst>
            </a:custGeom>
            <a:solidFill>
              <a:srgbClr val="B1D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7"/>
            <p:cNvSpPr/>
            <p:nvPr/>
          </p:nvSpPr>
          <p:spPr>
            <a:xfrm>
              <a:off x="2581450" y="3783875"/>
              <a:ext cx="109750" cy="25725"/>
            </a:xfrm>
            <a:custGeom>
              <a:avLst/>
              <a:gdLst/>
              <a:ahLst/>
              <a:cxnLst/>
              <a:rect l="l" t="t" r="r" b="b"/>
              <a:pathLst>
                <a:path w="4390" h="1029" extrusionOk="0">
                  <a:moveTo>
                    <a:pt x="514" y="1"/>
                  </a:moveTo>
                  <a:cubicBezTo>
                    <a:pt x="225" y="1"/>
                    <a:pt x="0" y="236"/>
                    <a:pt x="0" y="514"/>
                  </a:cubicBezTo>
                  <a:cubicBezTo>
                    <a:pt x="0" y="803"/>
                    <a:pt x="225" y="1028"/>
                    <a:pt x="514" y="1028"/>
                  </a:cubicBezTo>
                  <a:lnTo>
                    <a:pt x="3865" y="1028"/>
                  </a:lnTo>
                  <a:cubicBezTo>
                    <a:pt x="4154" y="1028"/>
                    <a:pt x="4390" y="803"/>
                    <a:pt x="4390" y="514"/>
                  </a:cubicBezTo>
                  <a:cubicBezTo>
                    <a:pt x="4390" y="236"/>
                    <a:pt x="4154" y="1"/>
                    <a:pt x="3865" y="1"/>
                  </a:cubicBezTo>
                  <a:close/>
                </a:path>
              </a:pathLst>
            </a:custGeom>
            <a:solidFill>
              <a:srgbClr val="97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7"/>
            <p:cNvSpPr/>
            <p:nvPr/>
          </p:nvSpPr>
          <p:spPr>
            <a:xfrm>
              <a:off x="4244200" y="3712150"/>
              <a:ext cx="109775" cy="25975"/>
            </a:xfrm>
            <a:custGeom>
              <a:avLst/>
              <a:gdLst/>
              <a:ahLst/>
              <a:cxnLst/>
              <a:rect l="l" t="t" r="r" b="b"/>
              <a:pathLst>
                <a:path w="4391" h="1039" extrusionOk="0">
                  <a:moveTo>
                    <a:pt x="515" y="1"/>
                  </a:moveTo>
                  <a:cubicBezTo>
                    <a:pt x="226" y="1"/>
                    <a:pt x="1" y="236"/>
                    <a:pt x="1" y="525"/>
                  </a:cubicBezTo>
                  <a:cubicBezTo>
                    <a:pt x="1" y="803"/>
                    <a:pt x="226" y="1039"/>
                    <a:pt x="515" y="1039"/>
                  </a:cubicBezTo>
                  <a:lnTo>
                    <a:pt x="3865" y="1039"/>
                  </a:lnTo>
                  <a:cubicBezTo>
                    <a:pt x="4155" y="1039"/>
                    <a:pt x="4390" y="803"/>
                    <a:pt x="4390" y="525"/>
                  </a:cubicBezTo>
                  <a:cubicBezTo>
                    <a:pt x="4390" y="236"/>
                    <a:pt x="4155" y="1"/>
                    <a:pt x="3865" y="1"/>
                  </a:cubicBezTo>
                  <a:close/>
                </a:path>
              </a:pathLst>
            </a:custGeom>
            <a:solidFill>
              <a:srgbClr val="97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7"/>
            <p:cNvSpPr/>
            <p:nvPr/>
          </p:nvSpPr>
          <p:spPr>
            <a:xfrm>
              <a:off x="5603225" y="3027300"/>
              <a:ext cx="109750" cy="25975"/>
            </a:xfrm>
            <a:custGeom>
              <a:avLst/>
              <a:gdLst/>
              <a:ahLst/>
              <a:cxnLst/>
              <a:rect l="l" t="t" r="r" b="b"/>
              <a:pathLst>
                <a:path w="4390" h="1039" extrusionOk="0">
                  <a:moveTo>
                    <a:pt x="514" y="0"/>
                  </a:moveTo>
                  <a:cubicBezTo>
                    <a:pt x="236" y="0"/>
                    <a:pt x="0" y="236"/>
                    <a:pt x="0" y="514"/>
                  </a:cubicBezTo>
                  <a:cubicBezTo>
                    <a:pt x="0" y="803"/>
                    <a:pt x="236" y="1039"/>
                    <a:pt x="514" y="1039"/>
                  </a:cubicBezTo>
                  <a:lnTo>
                    <a:pt x="3875" y="1039"/>
                  </a:lnTo>
                  <a:cubicBezTo>
                    <a:pt x="4154" y="1039"/>
                    <a:pt x="4389" y="803"/>
                    <a:pt x="4389" y="514"/>
                  </a:cubicBezTo>
                  <a:cubicBezTo>
                    <a:pt x="4389" y="236"/>
                    <a:pt x="4154" y="0"/>
                    <a:pt x="3875" y="0"/>
                  </a:cubicBezTo>
                  <a:close/>
                </a:path>
              </a:pathLst>
            </a:custGeom>
            <a:solidFill>
              <a:srgbClr val="97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7"/>
            <p:cNvSpPr/>
            <p:nvPr/>
          </p:nvSpPr>
          <p:spPr>
            <a:xfrm>
              <a:off x="3986225" y="1844650"/>
              <a:ext cx="109750" cy="25725"/>
            </a:xfrm>
            <a:custGeom>
              <a:avLst/>
              <a:gdLst/>
              <a:ahLst/>
              <a:cxnLst/>
              <a:rect l="l" t="t" r="r" b="b"/>
              <a:pathLst>
                <a:path w="4390" h="1029" extrusionOk="0">
                  <a:moveTo>
                    <a:pt x="525" y="1"/>
                  </a:moveTo>
                  <a:cubicBezTo>
                    <a:pt x="236" y="1"/>
                    <a:pt x="0" y="226"/>
                    <a:pt x="0" y="515"/>
                  </a:cubicBezTo>
                  <a:cubicBezTo>
                    <a:pt x="0" y="793"/>
                    <a:pt x="236" y="1028"/>
                    <a:pt x="525" y="1028"/>
                  </a:cubicBezTo>
                  <a:lnTo>
                    <a:pt x="3876" y="1028"/>
                  </a:lnTo>
                  <a:cubicBezTo>
                    <a:pt x="4165" y="1028"/>
                    <a:pt x="4389" y="793"/>
                    <a:pt x="4389" y="515"/>
                  </a:cubicBezTo>
                  <a:cubicBezTo>
                    <a:pt x="4389" y="226"/>
                    <a:pt x="4165" y="1"/>
                    <a:pt x="3876" y="1"/>
                  </a:cubicBezTo>
                  <a:close/>
                </a:path>
              </a:pathLst>
            </a:custGeom>
            <a:solidFill>
              <a:srgbClr val="97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7"/>
            <p:cNvSpPr/>
            <p:nvPr/>
          </p:nvSpPr>
          <p:spPr>
            <a:xfrm>
              <a:off x="4296400" y="3357275"/>
              <a:ext cx="62650" cy="25725"/>
            </a:xfrm>
            <a:custGeom>
              <a:avLst/>
              <a:gdLst/>
              <a:ahLst/>
              <a:cxnLst/>
              <a:rect l="l" t="t" r="r" b="b"/>
              <a:pathLst>
                <a:path w="2506" h="1029" extrusionOk="0">
                  <a:moveTo>
                    <a:pt x="514" y="1"/>
                  </a:moveTo>
                  <a:cubicBezTo>
                    <a:pt x="236" y="1"/>
                    <a:pt x="0" y="236"/>
                    <a:pt x="0" y="515"/>
                  </a:cubicBezTo>
                  <a:cubicBezTo>
                    <a:pt x="0" y="804"/>
                    <a:pt x="236" y="1028"/>
                    <a:pt x="514" y="1028"/>
                  </a:cubicBezTo>
                  <a:lnTo>
                    <a:pt x="1992" y="1028"/>
                  </a:lnTo>
                  <a:cubicBezTo>
                    <a:pt x="2270" y="1028"/>
                    <a:pt x="2505" y="804"/>
                    <a:pt x="2505" y="515"/>
                  </a:cubicBezTo>
                  <a:cubicBezTo>
                    <a:pt x="2505" y="236"/>
                    <a:pt x="2270" y="1"/>
                    <a:pt x="1992" y="1"/>
                  </a:cubicBezTo>
                  <a:close/>
                </a:path>
              </a:pathLst>
            </a:custGeom>
            <a:solidFill>
              <a:srgbClr val="97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7"/>
            <p:cNvSpPr/>
            <p:nvPr/>
          </p:nvSpPr>
          <p:spPr>
            <a:xfrm>
              <a:off x="5568950" y="1756875"/>
              <a:ext cx="62400" cy="25975"/>
            </a:xfrm>
            <a:custGeom>
              <a:avLst/>
              <a:gdLst/>
              <a:ahLst/>
              <a:cxnLst/>
              <a:rect l="l" t="t" r="r" b="b"/>
              <a:pathLst>
                <a:path w="2496" h="1039" extrusionOk="0">
                  <a:moveTo>
                    <a:pt x="515" y="0"/>
                  </a:moveTo>
                  <a:cubicBezTo>
                    <a:pt x="226" y="0"/>
                    <a:pt x="1" y="236"/>
                    <a:pt x="1" y="514"/>
                  </a:cubicBezTo>
                  <a:cubicBezTo>
                    <a:pt x="1" y="803"/>
                    <a:pt x="226" y="1039"/>
                    <a:pt x="515" y="1039"/>
                  </a:cubicBezTo>
                  <a:lnTo>
                    <a:pt x="1981" y="1039"/>
                  </a:lnTo>
                  <a:cubicBezTo>
                    <a:pt x="2270" y="1039"/>
                    <a:pt x="2495" y="803"/>
                    <a:pt x="2495" y="514"/>
                  </a:cubicBezTo>
                  <a:cubicBezTo>
                    <a:pt x="2495" y="236"/>
                    <a:pt x="2270" y="0"/>
                    <a:pt x="1981" y="0"/>
                  </a:cubicBezTo>
                  <a:close/>
                </a:path>
              </a:pathLst>
            </a:custGeom>
            <a:solidFill>
              <a:srgbClr val="97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p:nvPr/>
          </p:nvSpPr>
          <p:spPr>
            <a:xfrm>
              <a:off x="5064750" y="3748550"/>
              <a:ext cx="62650" cy="25975"/>
            </a:xfrm>
            <a:custGeom>
              <a:avLst/>
              <a:gdLst/>
              <a:ahLst/>
              <a:cxnLst/>
              <a:rect l="l" t="t" r="r" b="b"/>
              <a:pathLst>
                <a:path w="2506" h="1039" extrusionOk="0">
                  <a:moveTo>
                    <a:pt x="514" y="0"/>
                  </a:moveTo>
                  <a:cubicBezTo>
                    <a:pt x="236" y="0"/>
                    <a:pt x="1" y="236"/>
                    <a:pt x="1" y="525"/>
                  </a:cubicBezTo>
                  <a:cubicBezTo>
                    <a:pt x="1" y="803"/>
                    <a:pt x="236" y="1039"/>
                    <a:pt x="514" y="1039"/>
                  </a:cubicBezTo>
                  <a:lnTo>
                    <a:pt x="1992" y="1039"/>
                  </a:lnTo>
                  <a:cubicBezTo>
                    <a:pt x="2270" y="1039"/>
                    <a:pt x="2506" y="803"/>
                    <a:pt x="2506" y="525"/>
                  </a:cubicBezTo>
                  <a:cubicBezTo>
                    <a:pt x="2506" y="236"/>
                    <a:pt x="2270" y="0"/>
                    <a:pt x="1992" y="0"/>
                  </a:cubicBezTo>
                  <a:close/>
                </a:path>
              </a:pathLst>
            </a:custGeom>
            <a:solidFill>
              <a:srgbClr val="B1D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a:off x="5057525" y="2937650"/>
              <a:ext cx="62375" cy="25975"/>
            </a:xfrm>
            <a:custGeom>
              <a:avLst/>
              <a:gdLst/>
              <a:ahLst/>
              <a:cxnLst/>
              <a:rect l="l" t="t" r="r" b="b"/>
              <a:pathLst>
                <a:path w="2495" h="1039" extrusionOk="0">
                  <a:moveTo>
                    <a:pt x="514" y="0"/>
                  </a:moveTo>
                  <a:cubicBezTo>
                    <a:pt x="236" y="0"/>
                    <a:pt x="1" y="236"/>
                    <a:pt x="1" y="514"/>
                  </a:cubicBezTo>
                  <a:cubicBezTo>
                    <a:pt x="1" y="803"/>
                    <a:pt x="236" y="1039"/>
                    <a:pt x="514" y="1039"/>
                  </a:cubicBezTo>
                  <a:lnTo>
                    <a:pt x="1981" y="1039"/>
                  </a:lnTo>
                  <a:cubicBezTo>
                    <a:pt x="2270" y="1039"/>
                    <a:pt x="2495" y="803"/>
                    <a:pt x="2495" y="514"/>
                  </a:cubicBezTo>
                  <a:cubicBezTo>
                    <a:pt x="2495" y="236"/>
                    <a:pt x="2270" y="0"/>
                    <a:pt x="1981" y="0"/>
                  </a:cubicBezTo>
                  <a:close/>
                </a:path>
              </a:pathLst>
            </a:custGeom>
            <a:solidFill>
              <a:srgbClr val="B1D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7"/>
            <p:cNvSpPr/>
            <p:nvPr/>
          </p:nvSpPr>
          <p:spPr>
            <a:xfrm>
              <a:off x="4634675" y="2007375"/>
              <a:ext cx="62650" cy="25725"/>
            </a:xfrm>
            <a:custGeom>
              <a:avLst/>
              <a:gdLst/>
              <a:ahLst/>
              <a:cxnLst/>
              <a:rect l="l" t="t" r="r" b="b"/>
              <a:pathLst>
                <a:path w="2506" h="1029" extrusionOk="0">
                  <a:moveTo>
                    <a:pt x="525" y="0"/>
                  </a:moveTo>
                  <a:cubicBezTo>
                    <a:pt x="236" y="0"/>
                    <a:pt x="1" y="225"/>
                    <a:pt x="1" y="514"/>
                  </a:cubicBezTo>
                  <a:cubicBezTo>
                    <a:pt x="1" y="793"/>
                    <a:pt x="236" y="1028"/>
                    <a:pt x="525" y="1028"/>
                  </a:cubicBezTo>
                  <a:lnTo>
                    <a:pt x="1992" y="1028"/>
                  </a:lnTo>
                  <a:cubicBezTo>
                    <a:pt x="2270" y="1028"/>
                    <a:pt x="2506" y="793"/>
                    <a:pt x="2506" y="514"/>
                  </a:cubicBezTo>
                  <a:cubicBezTo>
                    <a:pt x="2506" y="225"/>
                    <a:pt x="2270" y="0"/>
                    <a:pt x="1992" y="0"/>
                  </a:cubicBezTo>
                  <a:close/>
                </a:path>
              </a:pathLst>
            </a:custGeom>
            <a:solidFill>
              <a:srgbClr val="B1D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7"/>
            <p:cNvSpPr/>
            <p:nvPr/>
          </p:nvSpPr>
          <p:spPr>
            <a:xfrm>
              <a:off x="4123250" y="2205150"/>
              <a:ext cx="62375" cy="25725"/>
            </a:xfrm>
            <a:custGeom>
              <a:avLst/>
              <a:gdLst/>
              <a:ahLst/>
              <a:cxnLst/>
              <a:rect l="l" t="t" r="r" b="b"/>
              <a:pathLst>
                <a:path w="2495" h="1029" extrusionOk="0">
                  <a:moveTo>
                    <a:pt x="514" y="0"/>
                  </a:moveTo>
                  <a:cubicBezTo>
                    <a:pt x="225" y="0"/>
                    <a:pt x="0" y="236"/>
                    <a:pt x="0" y="514"/>
                  </a:cubicBezTo>
                  <a:cubicBezTo>
                    <a:pt x="0" y="803"/>
                    <a:pt x="225" y="1028"/>
                    <a:pt x="514" y="1028"/>
                  </a:cubicBezTo>
                  <a:lnTo>
                    <a:pt x="1981" y="1028"/>
                  </a:lnTo>
                  <a:cubicBezTo>
                    <a:pt x="2270" y="1028"/>
                    <a:pt x="2495" y="803"/>
                    <a:pt x="2495" y="514"/>
                  </a:cubicBezTo>
                  <a:cubicBezTo>
                    <a:pt x="2495" y="236"/>
                    <a:pt x="2270" y="0"/>
                    <a:pt x="1981" y="0"/>
                  </a:cubicBezTo>
                  <a:close/>
                </a:path>
              </a:pathLst>
            </a:custGeom>
            <a:solidFill>
              <a:srgbClr val="97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a:off x="2684225" y="3498050"/>
              <a:ext cx="62650" cy="25975"/>
            </a:xfrm>
            <a:custGeom>
              <a:avLst/>
              <a:gdLst/>
              <a:ahLst/>
              <a:cxnLst/>
              <a:rect l="l" t="t" r="r" b="b"/>
              <a:pathLst>
                <a:path w="2506" h="1039" extrusionOk="0">
                  <a:moveTo>
                    <a:pt x="514" y="1"/>
                  </a:moveTo>
                  <a:cubicBezTo>
                    <a:pt x="236" y="1"/>
                    <a:pt x="0" y="236"/>
                    <a:pt x="0" y="525"/>
                  </a:cubicBezTo>
                  <a:cubicBezTo>
                    <a:pt x="0" y="803"/>
                    <a:pt x="236" y="1039"/>
                    <a:pt x="514" y="1039"/>
                  </a:cubicBezTo>
                  <a:lnTo>
                    <a:pt x="1981" y="1039"/>
                  </a:lnTo>
                  <a:cubicBezTo>
                    <a:pt x="2270" y="1039"/>
                    <a:pt x="2505" y="803"/>
                    <a:pt x="2505" y="525"/>
                  </a:cubicBezTo>
                  <a:cubicBezTo>
                    <a:pt x="2505" y="236"/>
                    <a:pt x="2270" y="1"/>
                    <a:pt x="1981" y="1"/>
                  </a:cubicBezTo>
                  <a:close/>
                </a:path>
              </a:pathLst>
            </a:custGeom>
            <a:solidFill>
              <a:srgbClr val="97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a:off x="2190975" y="2685550"/>
              <a:ext cx="62650" cy="25700"/>
            </a:xfrm>
            <a:custGeom>
              <a:avLst/>
              <a:gdLst/>
              <a:ahLst/>
              <a:cxnLst/>
              <a:rect l="l" t="t" r="r" b="b"/>
              <a:pathLst>
                <a:path w="2506" h="1028" extrusionOk="0">
                  <a:moveTo>
                    <a:pt x="515" y="0"/>
                  </a:moveTo>
                  <a:cubicBezTo>
                    <a:pt x="236" y="0"/>
                    <a:pt x="1" y="225"/>
                    <a:pt x="1" y="514"/>
                  </a:cubicBezTo>
                  <a:cubicBezTo>
                    <a:pt x="1" y="792"/>
                    <a:pt x="236" y="1028"/>
                    <a:pt x="515" y="1028"/>
                  </a:cubicBezTo>
                  <a:lnTo>
                    <a:pt x="1981" y="1028"/>
                  </a:lnTo>
                  <a:cubicBezTo>
                    <a:pt x="2270" y="1028"/>
                    <a:pt x="2506" y="792"/>
                    <a:pt x="2506" y="514"/>
                  </a:cubicBezTo>
                  <a:cubicBezTo>
                    <a:pt x="2506" y="225"/>
                    <a:pt x="2270" y="0"/>
                    <a:pt x="1981" y="0"/>
                  </a:cubicBezTo>
                  <a:close/>
                </a:path>
              </a:pathLst>
            </a:custGeom>
            <a:solidFill>
              <a:srgbClr val="B1D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a:off x="1826750" y="1895225"/>
              <a:ext cx="62375" cy="25725"/>
            </a:xfrm>
            <a:custGeom>
              <a:avLst/>
              <a:gdLst/>
              <a:ahLst/>
              <a:cxnLst/>
              <a:rect l="l" t="t" r="r" b="b"/>
              <a:pathLst>
                <a:path w="2495" h="1029" extrusionOk="0">
                  <a:moveTo>
                    <a:pt x="514" y="1"/>
                  </a:moveTo>
                  <a:cubicBezTo>
                    <a:pt x="236" y="1"/>
                    <a:pt x="0" y="226"/>
                    <a:pt x="0" y="515"/>
                  </a:cubicBezTo>
                  <a:cubicBezTo>
                    <a:pt x="0" y="793"/>
                    <a:pt x="236" y="1029"/>
                    <a:pt x="514" y="1029"/>
                  </a:cubicBezTo>
                  <a:lnTo>
                    <a:pt x="1981" y="1029"/>
                  </a:lnTo>
                  <a:cubicBezTo>
                    <a:pt x="2270" y="1029"/>
                    <a:pt x="2494" y="793"/>
                    <a:pt x="2494" y="515"/>
                  </a:cubicBezTo>
                  <a:cubicBezTo>
                    <a:pt x="2494" y="226"/>
                    <a:pt x="2270" y="1"/>
                    <a:pt x="1981" y="1"/>
                  </a:cubicBezTo>
                  <a:close/>
                </a:path>
              </a:pathLst>
            </a:custGeom>
            <a:solidFill>
              <a:srgbClr val="B1D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p:nvPr/>
          </p:nvSpPr>
          <p:spPr>
            <a:xfrm>
              <a:off x="5763000" y="2005500"/>
              <a:ext cx="62375" cy="25975"/>
            </a:xfrm>
            <a:custGeom>
              <a:avLst/>
              <a:gdLst/>
              <a:ahLst/>
              <a:cxnLst/>
              <a:rect l="l" t="t" r="r" b="b"/>
              <a:pathLst>
                <a:path w="2495" h="1039" extrusionOk="0">
                  <a:moveTo>
                    <a:pt x="514" y="0"/>
                  </a:moveTo>
                  <a:cubicBezTo>
                    <a:pt x="225" y="0"/>
                    <a:pt x="0" y="236"/>
                    <a:pt x="0" y="514"/>
                  </a:cubicBezTo>
                  <a:cubicBezTo>
                    <a:pt x="0" y="803"/>
                    <a:pt x="225" y="1039"/>
                    <a:pt x="514" y="1039"/>
                  </a:cubicBezTo>
                  <a:lnTo>
                    <a:pt x="1981" y="1039"/>
                  </a:lnTo>
                  <a:cubicBezTo>
                    <a:pt x="2259" y="1039"/>
                    <a:pt x="2494" y="803"/>
                    <a:pt x="2494" y="514"/>
                  </a:cubicBezTo>
                  <a:cubicBezTo>
                    <a:pt x="2494" y="236"/>
                    <a:pt x="2259" y="0"/>
                    <a:pt x="1981" y="0"/>
                  </a:cubicBezTo>
                  <a:close/>
                </a:path>
              </a:pathLst>
            </a:custGeom>
            <a:solidFill>
              <a:srgbClr val="97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5570825" y="2203550"/>
              <a:ext cx="62400" cy="25700"/>
            </a:xfrm>
            <a:custGeom>
              <a:avLst/>
              <a:gdLst/>
              <a:ahLst/>
              <a:cxnLst/>
              <a:rect l="l" t="t" r="r" b="b"/>
              <a:pathLst>
                <a:path w="2496" h="1028" extrusionOk="0">
                  <a:moveTo>
                    <a:pt x="515" y="0"/>
                  </a:moveTo>
                  <a:cubicBezTo>
                    <a:pt x="226" y="0"/>
                    <a:pt x="1" y="225"/>
                    <a:pt x="1" y="514"/>
                  </a:cubicBezTo>
                  <a:cubicBezTo>
                    <a:pt x="1" y="792"/>
                    <a:pt x="226" y="1028"/>
                    <a:pt x="515" y="1028"/>
                  </a:cubicBezTo>
                  <a:lnTo>
                    <a:pt x="1981" y="1028"/>
                  </a:lnTo>
                  <a:cubicBezTo>
                    <a:pt x="2270" y="1028"/>
                    <a:pt x="2495" y="792"/>
                    <a:pt x="2495" y="514"/>
                  </a:cubicBezTo>
                  <a:cubicBezTo>
                    <a:pt x="2495" y="225"/>
                    <a:pt x="2270" y="0"/>
                    <a:pt x="1981" y="0"/>
                  </a:cubicBezTo>
                  <a:close/>
                </a:path>
              </a:pathLst>
            </a:custGeom>
            <a:solidFill>
              <a:srgbClr val="97BB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p:cNvSpPr/>
            <p:nvPr/>
          </p:nvSpPr>
          <p:spPr>
            <a:xfrm>
              <a:off x="4993575" y="1570075"/>
              <a:ext cx="62375" cy="25725"/>
            </a:xfrm>
            <a:custGeom>
              <a:avLst/>
              <a:gdLst/>
              <a:ahLst/>
              <a:cxnLst/>
              <a:rect l="l" t="t" r="r" b="b"/>
              <a:pathLst>
                <a:path w="2495" h="1029" extrusionOk="0">
                  <a:moveTo>
                    <a:pt x="514" y="0"/>
                  </a:moveTo>
                  <a:cubicBezTo>
                    <a:pt x="225" y="0"/>
                    <a:pt x="0" y="236"/>
                    <a:pt x="0" y="514"/>
                  </a:cubicBezTo>
                  <a:cubicBezTo>
                    <a:pt x="0" y="803"/>
                    <a:pt x="225" y="1028"/>
                    <a:pt x="514" y="1028"/>
                  </a:cubicBezTo>
                  <a:lnTo>
                    <a:pt x="1981" y="1028"/>
                  </a:lnTo>
                  <a:cubicBezTo>
                    <a:pt x="2270" y="1028"/>
                    <a:pt x="2494" y="803"/>
                    <a:pt x="2494" y="514"/>
                  </a:cubicBezTo>
                  <a:cubicBezTo>
                    <a:pt x="2494" y="236"/>
                    <a:pt x="2270" y="0"/>
                    <a:pt x="1981" y="0"/>
                  </a:cubicBezTo>
                  <a:close/>
                </a:path>
              </a:pathLst>
            </a:custGeom>
            <a:solidFill>
              <a:srgbClr val="B1D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p:cNvSpPr/>
            <p:nvPr/>
          </p:nvSpPr>
          <p:spPr>
            <a:xfrm>
              <a:off x="3570875" y="3597075"/>
              <a:ext cx="97700" cy="29725"/>
            </a:xfrm>
            <a:custGeom>
              <a:avLst/>
              <a:gdLst/>
              <a:ahLst/>
              <a:cxnLst/>
              <a:rect l="l" t="t" r="r" b="b"/>
              <a:pathLst>
                <a:path w="3908" h="1189" extrusionOk="0">
                  <a:moveTo>
                    <a:pt x="589" y="0"/>
                  </a:moveTo>
                  <a:cubicBezTo>
                    <a:pt x="268" y="0"/>
                    <a:pt x="0" y="268"/>
                    <a:pt x="0" y="600"/>
                  </a:cubicBezTo>
                  <a:cubicBezTo>
                    <a:pt x="0" y="921"/>
                    <a:pt x="268" y="1189"/>
                    <a:pt x="589" y="1189"/>
                  </a:cubicBezTo>
                  <a:lnTo>
                    <a:pt x="3319" y="1189"/>
                  </a:lnTo>
                  <a:cubicBezTo>
                    <a:pt x="3640" y="1189"/>
                    <a:pt x="3907" y="921"/>
                    <a:pt x="3907" y="600"/>
                  </a:cubicBezTo>
                  <a:cubicBezTo>
                    <a:pt x="3907" y="268"/>
                    <a:pt x="3640" y="0"/>
                    <a:pt x="3319" y="0"/>
                  </a:cubicBezTo>
                  <a:close/>
                </a:path>
              </a:pathLst>
            </a:custGeom>
            <a:solidFill>
              <a:srgbClr val="C6E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7"/>
            <p:cNvSpPr/>
            <p:nvPr/>
          </p:nvSpPr>
          <p:spPr>
            <a:xfrm>
              <a:off x="5446125" y="3257175"/>
              <a:ext cx="97975" cy="29750"/>
            </a:xfrm>
            <a:custGeom>
              <a:avLst/>
              <a:gdLst/>
              <a:ahLst/>
              <a:cxnLst/>
              <a:rect l="l" t="t" r="r" b="b"/>
              <a:pathLst>
                <a:path w="3919" h="1190" extrusionOk="0">
                  <a:moveTo>
                    <a:pt x="600" y="1"/>
                  </a:moveTo>
                  <a:cubicBezTo>
                    <a:pt x="268" y="1"/>
                    <a:pt x="0" y="269"/>
                    <a:pt x="0" y="600"/>
                  </a:cubicBezTo>
                  <a:cubicBezTo>
                    <a:pt x="0" y="922"/>
                    <a:pt x="268" y="1189"/>
                    <a:pt x="600" y="1189"/>
                  </a:cubicBezTo>
                  <a:lnTo>
                    <a:pt x="3319" y="1189"/>
                  </a:lnTo>
                  <a:cubicBezTo>
                    <a:pt x="3651" y="1189"/>
                    <a:pt x="3918" y="922"/>
                    <a:pt x="3918" y="600"/>
                  </a:cubicBezTo>
                  <a:cubicBezTo>
                    <a:pt x="3918" y="269"/>
                    <a:pt x="3651" y="1"/>
                    <a:pt x="3319" y="1"/>
                  </a:cubicBezTo>
                  <a:close/>
                </a:path>
              </a:pathLst>
            </a:custGeom>
            <a:solidFill>
              <a:srgbClr val="B4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5392325" y="2806775"/>
              <a:ext cx="97700" cy="29725"/>
            </a:xfrm>
            <a:custGeom>
              <a:avLst/>
              <a:gdLst/>
              <a:ahLst/>
              <a:cxnLst/>
              <a:rect l="l" t="t" r="r" b="b"/>
              <a:pathLst>
                <a:path w="3908" h="1189" extrusionOk="0">
                  <a:moveTo>
                    <a:pt x="589" y="0"/>
                  </a:moveTo>
                  <a:cubicBezTo>
                    <a:pt x="258" y="0"/>
                    <a:pt x="1" y="268"/>
                    <a:pt x="1" y="600"/>
                  </a:cubicBezTo>
                  <a:cubicBezTo>
                    <a:pt x="1" y="921"/>
                    <a:pt x="258" y="1189"/>
                    <a:pt x="589" y="1189"/>
                  </a:cubicBezTo>
                  <a:lnTo>
                    <a:pt x="3308" y="1189"/>
                  </a:lnTo>
                  <a:cubicBezTo>
                    <a:pt x="3640" y="1189"/>
                    <a:pt x="3908" y="921"/>
                    <a:pt x="3908" y="600"/>
                  </a:cubicBezTo>
                  <a:cubicBezTo>
                    <a:pt x="3908" y="268"/>
                    <a:pt x="3640" y="0"/>
                    <a:pt x="3308" y="0"/>
                  </a:cubicBezTo>
                  <a:close/>
                </a:path>
              </a:pathLst>
            </a:custGeom>
            <a:solidFill>
              <a:srgbClr val="B4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3660525" y="1695325"/>
              <a:ext cx="97700" cy="29450"/>
            </a:xfrm>
            <a:custGeom>
              <a:avLst/>
              <a:gdLst/>
              <a:ahLst/>
              <a:cxnLst/>
              <a:rect l="l" t="t" r="r" b="b"/>
              <a:pathLst>
                <a:path w="3908" h="1178" extrusionOk="0">
                  <a:moveTo>
                    <a:pt x="600" y="0"/>
                  </a:moveTo>
                  <a:cubicBezTo>
                    <a:pt x="268" y="0"/>
                    <a:pt x="0" y="257"/>
                    <a:pt x="0" y="589"/>
                  </a:cubicBezTo>
                  <a:cubicBezTo>
                    <a:pt x="0" y="910"/>
                    <a:pt x="268" y="1178"/>
                    <a:pt x="600" y="1178"/>
                  </a:cubicBezTo>
                  <a:lnTo>
                    <a:pt x="3319" y="1178"/>
                  </a:lnTo>
                  <a:cubicBezTo>
                    <a:pt x="3651" y="1178"/>
                    <a:pt x="3908" y="910"/>
                    <a:pt x="3908" y="589"/>
                  </a:cubicBezTo>
                  <a:cubicBezTo>
                    <a:pt x="3908" y="257"/>
                    <a:pt x="3651" y="0"/>
                    <a:pt x="3319" y="0"/>
                  </a:cubicBezTo>
                  <a:close/>
                </a:path>
              </a:pathLst>
            </a:custGeom>
            <a:solidFill>
              <a:srgbClr val="C6E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3443475" y="1527250"/>
              <a:ext cx="97700" cy="29475"/>
            </a:xfrm>
            <a:custGeom>
              <a:avLst/>
              <a:gdLst/>
              <a:ahLst/>
              <a:cxnLst/>
              <a:rect l="l" t="t" r="r" b="b"/>
              <a:pathLst>
                <a:path w="3908" h="1179" extrusionOk="0">
                  <a:moveTo>
                    <a:pt x="589" y="1"/>
                  </a:moveTo>
                  <a:cubicBezTo>
                    <a:pt x="268" y="1"/>
                    <a:pt x="0" y="268"/>
                    <a:pt x="0" y="589"/>
                  </a:cubicBezTo>
                  <a:cubicBezTo>
                    <a:pt x="0" y="921"/>
                    <a:pt x="268" y="1178"/>
                    <a:pt x="589" y="1178"/>
                  </a:cubicBezTo>
                  <a:lnTo>
                    <a:pt x="3319" y="1178"/>
                  </a:lnTo>
                  <a:cubicBezTo>
                    <a:pt x="3640" y="1178"/>
                    <a:pt x="3908" y="921"/>
                    <a:pt x="3908" y="589"/>
                  </a:cubicBezTo>
                  <a:cubicBezTo>
                    <a:pt x="3908" y="268"/>
                    <a:pt x="3640" y="1"/>
                    <a:pt x="3319" y="1"/>
                  </a:cubicBezTo>
                  <a:close/>
                </a:path>
              </a:pathLst>
            </a:custGeom>
            <a:solidFill>
              <a:srgbClr val="C6E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2482150" y="1896850"/>
              <a:ext cx="97725" cy="29725"/>
            </a:xfrm>
            <a:custGeom>
              <a:avLst/>
              <a:gdLst/>
              <a:ahLst/>
              <a:cxnLst/>
              <a:rect l="l" t="t" r="r" b="b"/>
              <a:pathLst>
                <a:path w="3909" h="1189" extrusionOk="0">
                  <a:moveTo>
                    <a:pt x="590" y="0"/>
                  </a:moveTo>
                  <a:cubicBezTo>
                    <a:pt x="269" y="0"/>
                    <a:pt x="1" y="268"/>
                    <a:pt x="1" y="589"/>
                  </a:cubicBezTo>
                  <a:cubicBezTo>
                    <a:pt x="1" y="921"/>
                    <a:pt x="269" y="1188"/>
                    <a:pt x="590" y="1188"/>
                  </a:cubicBezTo>
                  <a:lnTo>
                    <a:pt x="3319" y="1188"/>
                  </a:lnTo>
                  <a:cubicBezTo>
                    <a:pt x="3641" y="1188"/>
                    <a:pt x="3908" y="921"/>
                    <a:pt x="3908" y="589"/>
                  </a:cubicBezTo>
                  <a:cubicBezTo>
                    <a:pt x="3908" y="268"/>
                    <a:pt x="3641" y="0"/>
                    <a:pt x="3319" y="0"/>
                  </a:cubicBezTo>
                  <a:close/>
                </a:path>
              </a:pathLst>
            </a:custGeom>
            <a:solidFill>
              <a:srgbClr val="B4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7"/>
            <p:cNvSpPr/>
            <p:nvPr/>
          </p:nvSpPr>
          <p:spPr>
            <a:xfrm>
              <a:off x="3585850" y="2086600"/>
              <a:ext cx="97700" cy="29725"/>
            </a:xfrm>
            <a:custGeom>
              <a:avLst/>
              <a:gdLst/>
              <a:ahLst/>
              <a:cxnLst/>
              <a:rect l="l" t="t" r="r" b="b"/>
              <a:pathLst>
                <a:path w="3908" h="1189" extrusionOk="0">
                  <a:moveTo>
                    <a:pt x="589" y="0"/>
                  </a:moveTo>
                  <a:cubicBezTo>
                    <a:pt x="268" y="0"/>
                    <a:pt x="1" y="268"/>
                    <a:pt x="1" y="589"/>
                  </a:cubicBezTo>
                  <a:cubicBezTo>
                    <a:pt x="1" y="921"/>
                    <a:pt x="268" y="1188"/>
                    <a:pt x="589" y="1188"/>
                  </a:cubicBezTo>
                  <a:lnTo>
                    <a:pt x="3319" y="1188"/>
                  </a:lnTo>
                  <a:cubicBezTo>
                    <a:pt x="3640" y="1188"/>
                    <a:pt x="3908" y="921"/>
                    <a:pt x="3908" y="589"/>
                  </a:cubicBezTo>
                  <a:cubicBezTo>
                    <a:pt x="3908" y="268"/>
                    <a:pt x="3640" y="0"/>
                    <a:pt x="3319" y="0"/>
                  </a:cubicBezTo>
                  <a:close/>
                </a:path>
              </a:pathLst>
            </a:custGeom>
            <a:solidFill>
              <a:srgbClr val="C6E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2755950" y="1654375"/>
              <a:ext cx="97700" cy="29450"/>
            </a:xfrm>
            <a:custGeom>
              <a:avLst/>
              <a:gdLst/>
              <a:ahLst/>
              <a:cxnLst/>
              <a:rect l="l" t="t" r="r" b="b"/>
              <a:pathLst>
                <a:path w="3908" h="1178" extrusionOk="0">
                  <a:moveTo>
                    <a:pt x="589" y="0"/>
                  </a:moveTo>
                  <a:cubicBezTo>
                    <a:pt x="268" y="0"/>
                    <a:pt x="0" y="257"/>
                    <a:pt x="0" y="589"/>
                  </a:cubicBezTo>
                  <a:cubicBezTo>
                    <a:pt x="0" y="910"/>
                    <a:pt x="268" y="1178"/>
                    <a:pt x="589" y="1178"/>
                  </a:cubicBezTo>
                  <a:lnTo>
                    <a:pt x="3319" y="1178"/>
                  </a:lnTo>
                  <a:cubicBezTo>
                    <a:pt x="3640" y="1178"/>
                    <a:pt x="3907" y="910"/>
                    <a:pt x="3907" y="589"/>
                  </a:cubicBezTo>
                  <a:cubicBezTo>
                    <a:pt x="3907" y="257"/>
                    <a:pt x="3640" y="0"/>
                    <a:pt x="3319" y="0"/>
                  </a:cubicBezTo>
                  <a:close/>
                </a:path>
              </a:pathLst>
            </a:custGeom>
            <a:solidFill>
              <a:srgbClr val="B4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1809075" y="1629750"/>
              <a:ext cx="97725" cy="29725"/>
            </a:xfrm>
            <a:custGeom>
              <a:avLst/>
              <a:gdLst/>
              <a:ahLst/>
              <a:cxnLst/>
              <a:rect l="l" t="t" r="r" b="b"/>
              <a:pathLst>
                <a:path w="3909" h="1189" extrusionOk="0">
                  <a:moveTo>
                    <a:pt x="589" y="1"/>
                  </a:moveTo>
                  <a:cubicBezTo>
                    <a:pt x="268" y="1"/>
                    <a:pt x="1" y="268"/>
                    <a:pt x="1" y="600"/>
                  </a:cubicBezTo>
                  <a:cubicBezTo>
                    <a:pt x="1" y="921"/>
                    <a:pt x="268" y="1189"/>
                    <a:pt x="589" y="1189"/>
                  </a:cubicBezTo>
                  <a:lnTo>
                    <a:pt x="3319" y="1189"/>
                  </a:lnTo>
                  <a:cubicBezTo>
                    <a:pt x="3640" y="1189"/>
                    <a:pt x="3908" y="921"/>
                    <a:pt x="3908" y="600"/>
                  </a:cubicBezTo>
                  <a:cubicBezTo>
                    <a:pt x="3908" y="268"/>
                    <a:pt x="3640" y="1"/>
                    <a:pt x="3319" y="1"/>
                  </a:cubicBezTo>
                  <a:close/>
                </a:path>
              </a:pathLst>
            </a:custGeom>
            <a:solidFill>
              <a:srgbClr val="C6E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4089800" y="1588525"/>
              <a:ext cx="97700" cy="29750"/>
            </a:xfrm>
            <a:custGeom>
              <a:avLst/>
              <a:gdLst/>
              <a:ahLst/>
              <a:cxnLst/>
              <a:rect l="l" t="t" r="r" b="b"/>
              <a:pathLst>
                <a:path w="3908" h="1190" extrusionOk="0">
                  <a:moveTo>
                    <a:pt x="600" y="1"/>
                  </a:moveTo>
                  <a:cubicBezTo>
                    <a:pt x="268" y="1"/>
                    <a:pt x="0" y="269"/>
                    <a:pt x="0" y="590"/>
                  </a:cubicBezTo>
                  <a:cubicBezTo>
                    <a:pt x="0" y="922"/>
                    <a:pt x="268" y="1189"/>
                    <a:pt x="600" y="1189"/>
                  </a:cubicBezTo>
                  <a:lnTo>
                    <a:pt x="3319" y="1189"/>
                  </a:lnTo>
                  <a:cubicBezTo>
                    <a:pt x="3651" y="1189"/>
                    <a:pt x="3907" y="922"/>
                    <a:pt x="3907" y="590"/>
                  </a:cubicBezTo>
                  <a:cubicBezTo>
                    <a:pt x="3907" y="269"/>
                    <a:pt x="3651" y="1"/>
                    <a:pt x="3319" y="1"/>
                  </a:cubicBezTo>
                  <a:close/>
                </a:path>
              </a:pathLst>
            </a:custGeom>
            <a:solidFill>
              <a:srgbClr val="B4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3432775" y="2440650"/>
              <a:ext cx="161675" cy="29750"/>
            </a:xfrm>
            <a:custGeom>
              <a:avLst/>
              <a:gdLst/>
              <a:ahLst/>
              <a:cxnLst/>
              <a:rect l="l" t="t" r="r" b="b"/>
              <a:pathLst>
                <a:path w="6467" h="1190" extrusionOk="0">
                  <a:moveTo>
                    <a:pt x="589" y="1"/>
                  </a:moveTo>
                  <a:cubicBezTo>
                    <a:pt x="257" y="1"/>
                    <a:pt x="0" y="269"/>
                    <a:pt x="0" y="590"/>
                  </a:cubicBezTo>
                  <a:cubicBezTo>
                    <a:pt x="0" y="922"/>
                    <a:pt x="257" y="1189"/>
                    <a:pt x="589" y="1189"/>
                  </a:cubicBezTo>
                  <a:lnTo>
                    <a:pt x="5877" y="1189"/>
                  </a:lnTo>
                  <a:cubicBezTo>
                    <a:pt x="6198" y="1189"/>
                    <a:pt x="6466" y="922"/>
                    <a:pt x="6466" y="590"/>
                  </a:cubicBezTo>
                  <a:cubicBezTo>
                    <a:pt x="6466" y="269"/>
                    <a:pt x="6198" y="1"/>
                    <a:pt x="5877" y="1"/>
                  </a:cubicBezTo>
                  <a:close/>
                </a:path>
              </a:pathLst>
            </a:custGeom>
            <a:solidFill>
              <a:srgbClr val="C6E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4433700" y="1725550"/>
              <a:ext cx="81650" cy="29475"/>
            </a:xfrm>
            <a:custGeom>
              <a:avLst/>
              <a:gdLst/>
              <a:ahLst/>
              <a:cxnLst/>
              <a:rect l="l" t="t" r="r" b="b"/>
              <a:pathLst>
                <a:path w="3266" h="1179" extrusionOk="0">
                  <a:moveTo>
                    <a:pt x="589" y="1"/>
                  </a:moveTo>
                  <a:cubicBezTo>
                    <a:pt x="268" y="1"/>
                    <a:pt x="0" y="258"/>
                    <a:pt x="0" y="590"/>
                  </a:cubicBezTo>
                  <a:cubicBezTo>
                    <a:pt x="0" y="911"/>
                    <a:pt x="268" y="1179"/>
                    <a:pt x="589" y="1179"/>
                  </a:cubicBezTo>
                  <a:lnTo>
                    <a:pt x="3265" y="1179"/>
                  </a:lnTo>
                  <a:lnTo>
                    <a:pt x="3265" y="1"/>
                  </a:lnTo>
                  <a:close/>
                </a:path>
              </a:pathLst>
            </a:custGeom>
            <a:solidFill>
              <a:srgbClr val="B4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7"/>
            <p:cNvSpPr/>
            <p:nvPr/>
          </p:nvSpPr>
          <p:spPr>
            <a:xfrm>
              <a:off x="4515325" y="1725550"/>
              <a:ext cx="80025" cy="29475"/>
            </a:xfrm>
            <a:custGeom>
              <a:avLst/>
              <a:gdLst/>
              <a:ahLst/>
              <a:cxnLst/>
              <a:rect l="l" t="t" r="r" b="b"/>
              <a:pathLst>
                <a:path w="3201" h="1179" extrusionOk="0">
                  <a:moveTo>
                    <a:pt x="0" y="1"/>
                  </a:moveTo>
                  <a:lnTo>
                    <a:pt x="0" y="1179"/>
                  </a:lnTo>
                  <a:lnTo>
                    <a:pt x="2612" y="1179"/>
                  </a:lnTo>
                  <a:cubicBezTo>
                    <a:pt x="2933" y="1179"/>
                    <a:pt x="3201" y="911"/>
                    <a:pt x="3201" y="590"/>
                  </a:cubicBezTo>
                  <a:cubicBezTo>
                    <a:pt x="3201" y="258"/>
                    <a:pt x="2933" y="1"/>
                    <a:pt x="2612" y="1"/>
                  </a:cubicBezTo>
                  <a:close/>
                </a:path>
              </a:pathLst>
            </a:custGeom>
            <a:solidFill>
              <a:srgbClr val="C6E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7"/>
            <p:cNvSpPr/>
            <p:nvPr/>
          </p:nvSpPr>
          <p:spPr>
            <a:xfrm>
              <a:off x="5456300" y="3927850"/>
              <a:ext cx="161650" cy="29750"/>
            </a:xfrm>
            <a:custGeom>
              <a:avLst/>
              <a:gdLst/>
              <a:ahLst/>
              <a:cxnLst/>
              <a:rect l="l" t="t" r="r" b="b"/>
              <a:pathLst>
                <a:path w="6466" h="1190" extrusionOk="0">
                  <a:moveTo>
                    <a:pt x="589" y="1"/>
                  </a:moveTo>
                  <a:cubicBezTo>
                    <a:pt x="268" y="1"/>
                    <a:pt x="0" y="268"/>
                    <a:pt x="0" y="590"/>
                  </a:cubicBezTo>
                  <a:cubicBezTo>
                    <a:pt x="0" y="921"/>
                    <a:pt x="268" y="1189"/>
                    <a:pt x="589" y="1189"/>
                  </a:cubicBezTo>
                  <a:lnTo>
                    <a:pt x="5877" y="1189"/>
                  </a:lnTo>
                  <a:cubicBezTo>
                    <a:pt x="6209" y="1189"/>
                    <a:pt x="6466" y="921"/>
                    <a:pt x="6466" y="590"/>
                  </a:cubicBezTo>
                  <a:cubicBezTo>
                    <a:pt x="6466" y="268"/>
                    <a:pt x="6209" y="1"/>
                    <a:pt x="5877" y="1"/>
                  </a:cubicBezTo>
                  <a:close/>
                </a:path>
              </a:pathLst>
            </a:custGeom>
            <a:solidFill>
              <a:srgbClr val="B4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5662375" y="3592250"/>
              <a:ext cx="161925" cy="29725"/>
            </a:xfrm>
            <a:custGeom>
              <a:avLst/>
              <a:gdLst/>
              <a:ahLst/>
              <a:cxnLst/>
              <a:rect l="l" t="t" r="r" b="b"/>
              <a:pathLst>
                <a:path w="6477" h="1189" extrusionOk="0">
                  <a:moveTo>
                    <a:pt x="236" y="1"/>
                  </a:moveTo>
                  <a:cubicBezTo>
                    <a:pt x="107" y="1"/>
                    <a:pt x="0" y="108"/>
                    <a:pt x="0" y="236"/>
                  </a:cubicBezTo>
                  <a:lnTo>
                    <a:pt x="0" y="953"/>
                  </a:lnTo>
                  <a:cubicBezTo>
                    <a:pt x="0" y="1082"/>
                    <a:pt x="107" y="1189"/>
                    <a:pt x="236" y="1189"/>
                  </a:cubicBezTo>
                  <a:lnTo>
                    <a:pt x="6241" y="1189"/>
                  </a:lnTo>
                  <a:cubicBezTo>
                    <a:pt x="6370" y="1189"/>
                    <a:pt x="6477" y="1082"/>
                    <a:pt x="6477" y="953"/>
                  </a:cubicBezTo>
                  <a:lnTo>
                    <a:pt x="6477" y="236"/>
                  </a:lnTo>
                  <a:cubicBezTo>
                    <a:pt x="6477" y="108"/>
                    <a:pt x="6370" y="1"/>
                    <a:pt x="6241" y="1"/>
                  </a:cubicBezTo>
                  <a:close/>
                </a:path>
              </a:pathLst>
            </a:custGeom>
            <a:solidFill>
              <a:srgbClr val="B4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3267375" y="3879675"/>
              <a:ext cx="108675" cy="33225"/>
            </a:xfrm>
            <a:custGeom>
              <a:avLst/>
              <a:gdLst/>
              <a:ahLst/>
              <a:cxnLst/>
              <a:rect l="l" t="t" r="r" b="b"/>
              <a:pathLst>
                <a:path w="4347" h="1329" extrusionOk="0">
                  <a:moveTo>
                    <a:pt x="654" y="1"/>
                  </a:moveTo>
                  <a:cubicBezTo>
                    <a:pt x="290" y="1"/>
                    <a:pt x="1" y="301"/>
                    <a:pt x="1" y="665"/>
                  </a:cubicBezTo>
                  <a:cubicBezTo>
                    <a:pt x="1" y="1029"/>
                    <a:pt x="290" y="1328"/>
                    <a:pt x="654" y="1328"/>
                  </a:cubicBezTo>
                  <a:lnTo>
                    <a:pt x="3694" y="1328"/>
                  </a:lnTo>
                  <a:cubicBezTo>
                    <a:pt x="4058" y="1328"/>
                    <a:pt x="4347" y="1029"/>
                    <a:pt x="4347" y="665"/>
                  </a:cubicBezTo>
                  <a:cubicBezTo>
                    <a:pt x="4347" y="301"/>
                    <a:pt x="4058" y="1"/>
                    <a:pt x="3694" y="1"/>
                  </a:cubicBezTo>
                  <a:close/>
                </a:path>
              </a:pathLst>
            </a:custGeom>
            <a:solidFill>
              <a:srgbClr val="C6E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3468375" y="3749350"/>
              <a:ext cx="166750" cy="33225"/>
            </a:xfrm>
            <a:custGeom>
              <a:avLst/>
              <a:gdLst/>
              <a:ahLst/>
              <a:cxnLst/>
              <a:rect l="l" t="t" r="r" b="b"/>
              <a:pathLst>
                <a:path w="6670" h="1329" extrusionOk="0">
                  <a:moveTo>
                    <a:pt x="664" y="1"/>
                  </a:moveTo>
                  <a:cubicBezTo>
                    <a:pt x="300" y="1"/>
                    <a:pt x="0" y="300"/>
                    <a:pt x="0" y="664"/>
                  </a:cubicBezTo>
                  <a:cubicBezTo>
                    <a:pt x="0" y="1028"/>
                    <a:pt x="300" y="1328"/>
                    <a:pt x="664" y="1328"/>
                  </a:cubicBezTo>
                  <a:lnTo>
                    <a:pt x="6006" y="1328"/>
                  </a:lnTo>
                  <a:cubicBezTo>
                    <a:pt x="6370" y="1328"/>
                    <a:pt x="6669" y="1028"/>
                    <a:pt x="6669" y="664"/>
                  </a:cubicBezTo>
                  <a:cubicBezTo>
                    <a:pt x="6669" y="300"/>
                    <a:pt x="6370" y="1"/>
                    <a:pt x="6006" y="1"/>
                  </a:cubicBezTo>
                  <a:close/>
                </a:path>
              </a:pathLst>
            </a:custGeom>
            <a:solidFill>
              <a:srgbClr val="C6E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1970725" y="3359950"/>
              <a:ext cx="166750" cy="33225"/>
            </a:xfrm>
            <a:custGeom>
              <a:avLst/>
              <a:gdLst/>
              <a:ahLst/>
              <a:cxnLst/>
              <a:rect l="l" t="t" r="r" b="b"/>
              <a:pathLst>
                <a:path w="6670" h="1329" extrusionOk="0">
                  <a:moveTo>
                    <a:pt x="664" y="1"/>
                  </a:moveTo>
                  <a:cubicBezTo>
                    <a:pt x="300" y="1"/>
                    <a:pt x="1" y="300"/>
                    <a:pt x="1" y="664"/>
                  </a:cubicBezTo>
                  <a:cubicBezTo>
                    <a:pt x="1" y="1028"/>
                    <a:pt x="300" y="1328"/>
                    <a:pt x="664" y="1328"/>
                  </a:cubicBezTo>
                  <a:lnTo>
                    <a:pt x="6017" y="1328"/>
                  </a:lnTo>
                  <a:cubicBezTo>
                    <a:pt x="6370" y="1328"/>
                    <a:pt x="6670" y="1028"/>
                    <a:pt x="6670" y="664"/>
                  </a:cubicBezTo>
                  <a:cubicBezTo>
                    <a:pt x="6670" y="300"/>
                    <a:pt x="6370" y="1"/>
                    <a:pt x="6017" y="1"/>
                  </a:cubicBezTo>
                  <a:close/>
                </a:path>
              </a:pathLst>
            </a:custGeom>
            <a:solidFill>
              <a:srgbClr val="C6E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7"/>
            <p:cNvSpPr/>
            <p:nvPr/>
          </p:nvSpPr>
          <p:spPr>
            <a:xfrm>
              <a:off x="2851750" y="2247425"/>
              <a:ext cx="166750" cy="32950"/>
            </a:xfrm>
            <a:custGeom>
              <a:avLst/>
              <a:gdLst/>
              <a:ahLst/>
              <a:cxnLst/>
              <a:rect l="l" t="t" r="r" b="b"/>
              <a:pathLst>
                <a:path w="6670" h="1318" extrusionOk="0">
                  <a:moveTo>
                    <a:pt x="664" y="1"/>
                  </a:moveTo>
                  <a:cubicBezTo>
                    <a:pt x="300" y="1"/>
                    <a:pt x="1" y="290"/>
                    <a:pt x="1" y="654"/>
                  </a:cubicBezTo>
                  <a:cubicBezTo>
                    <a:pt x="1" y="1018"/>
                    <a:pt x="300" y="1318"/>
                    <a:pt x="664" y="1318"/>
                  </a:cubicBezTo>
                  <a:lnTo>
                    <a:pt x="6017" y="1318"/>
                  </a:lnTo>
                  <a:cubicBezTo>
                    <a:pt x="6381" y="1318"/>
                    <a:pt x="6670" y="1018"/>
                    <a:pt x="6670" y="654"/>
                  </a:cubicBezTo>
                  <a:cubicBezTo>
                    <a:pt x="6670" y="290"/>
                    <a:pt x="6381" y="1"/>
                    <a:pt x="6017" y="1"/>
                  </a:cubicBezTo>
                  <a:close/>
                </a:path>
              </a:pathLst>
            </a:custGeom>
            <a:solidFill>
              <a:srgbClr val="B4C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7"/>
            <p:cNvSpPr/>
            <p:nvPr/>
          </p:nvSpPr>
          <p:spPr>
            <a:xfrm>
              <a:off x="1780175" y="2833275"/>
              <a:ext cx="166750" cy="32925"/>
            </a:xfrm>
            <a:custGeom>
              <a:avLst/>
              <a:gdLst/>
              <a:ahLst/>
              <a:cxnLst/>
              <a:rect l="l" t="t" r="r" b="b"/>
              <a:pathLst>
                <a:path w="6670" h="1317" extrusionOk="0">
                  <a:moveTo>
                    <a:pt x="664" y="0"/>
                  </a:moveTo>
                  <a:cubicBezTo>
                    <a:pt x="300" y="0"/>
                    <a:pt x="1" y="289"/>
                    <a:pt x="1" y="653"/>
                  </a:cubicBezTo>
                  <a:cubicBezTo>
                    <a:pt x="1" y="1017"/>
                    <a:pt x="300" y="1317"/>
                    <a:pt x="664" y="1317"/>
                  </a:cubicBezTo>
                  <a:lnTo>
                    <a:pt x="6006" y="1317"/>
                  </a:lnTo>
                  <a:cubicBezTo>
                    <a:pt x="6370" y="1317"/>
                    <a:pt x="6670" y="1017"/>
                    <a:pt x="6670" y="653"/>
                  </a:cubicBezTo>
                  <a:cubicBezTo>
                    <a:pt x="6670" y="289"/>
                    <a:pt x="6370" y="0"/>
                    <a:pt x="6006" y="0"/>
                  </a:cubicBezTo>
                  <a:close/>
                </a:path>
              </a:pathLst>
            </a:custGeom>
            <a:solidFill>
              <a:srgbClr val="C6E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4690350" y="3889600"/>
              <a:ext cx="166750" cy="32925"/>
            </a:xfrm>
            <a:custGeom>
              <a:avLst/>
              <a:gdLst/>
              <a:ahLst/>
              <a:cxnLst/>
              <a:rect l="l" t="t" r="r" b="b"/>
              <a:pathLst>
                <a:path w="6670" h="1317" extrusionOk="0">
                  <a:moveTo>
                    <a:pt x="653" y="0"/>
                  </a:moveTo>
                  <a:cubicBezTo>
                    <a:pt x="289" y="0"/>
                    <a:pt x="0" y="300"/>
                    <a:pt x="0" y="664"/>
                  </a:cubicBezTo>
                  <a:cubicBezTo>
                    <a:pt x="0" y="1017"/>
                    <a:pt x="289" y="1317"/>
                    <a:pt x="653" y="1317"/>
                  </a:cubicBezTo>
                  <a:lnTo>
                    <a:pt x="6006" y="1317"/>
                  </a:lnTo>
                  <a:cubicBezTo>
                    <a:pt x="6370" y="1317"/>
                    <a:pt x="6670" y="1017"/>
                    <a:pt x="6670" y="664"/>
                  </a:cubicBezTo>
                  <a:cubicBezTo>
                    <a:pt x="6670" y="300"/>
                    <a:pt x="6370" y="0"/>
                    <a:pt x="6006" y="0"/>
                  </a:cubicBezTo>
                  <a:close/>
                </a:path>
              </a:pathLst>
            </a:custGeom>
            <a:solidFill>
              <a:srgbClr val="C6E0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5010425" y="1532600"/>
              <a:ext cx="428775" cy="672575"/>
            </a:xfrm>
            <a:custGeom>
              <a:avLst/>
              <a:gdLst/>
              <a:ahLst/>
              <a:cxnLst/>
              <a:rect l="l" t="t" r="r" b="b"/>
              <a:pathLst>
                <a:path w="17151" h="26903" extrusionOk="0">
                  <a:moveTo>
                    <a:pt x="8575" y="1"/>
                  </a:moveTo>
                  <a:cubicBezTo>
                    <a:pt x="3833" y="1"/>
                    <a:pt x="1" y="3844"/>
                    <a:pt x="1" y="8575"/>
                  </a:cubicBezTo>
                  <a:cubicBezTo>
                    <a:pt x="1" y="20148"/>
                    <a:pt x="8575" y="26902"/>
                    <a:pt x="8575" y="26902"/>
                  </a:cubicBezTo>
                  <a:cubicBezTo>
                    <a:pt x="8575" y="26902"/>
                    <a:pt x="17150" y="19751"/>
                    <a:pt x="17150" y="8575"/>
                  </a:cubicBezTo>
                  <a:cubicBezTo>
                    <a:pt x="17150" y="3844"/>
                    <a:pt x="13307" y="1"/>
                    <a:pt x="8575" y="1"/>
                  </a:cubicBezTo>
                  <a:close/>
                </a:path>
              </a:pathLst>
            </a:custGeom>
            <a:solidFill>
              <a:srgbClr val="F6B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5224800" y="1532600"/>
              <a:ext cx="214400" cy="672575"/>
            </a:xfrm>
            <a:custGeom>
              <a:avLst/>
              <a:gdLst/>
              <a:ahLst/>
              <a:cxnLst/>
              <a:rect l="l" t="t" r="r" b="b"/>
              <a:pathLst>
                <a:path w="8576" h="26903" extrusionOk="0">
                  <a:moveTo>
                    <a:pt x="0" y="1"/>
                  </a:moveTo>
                  <a:lnTo>
                    <a:pt x="0" y="4090"/>
                  </a:lnTo>
                  <a:cubicBezTo>
                    <a:pt x="3201" y="4090"/>
                    <a:pt x="5802" y="6691"/>
                    <a:pt x="5802" y="9892"/>
                  </a:cubicBezTo>
                  <a:cubicBezTo>
                    <a:pt x="5802" y="13093"/>
                    <a:pt x="3201" y="15694"/>
                    <a:pt x="0" y="15694"/>
                  </a:cubicBezTo>
                  <a:lnTo>
                    <a:pt x="0" y="26902"/>
                  </a:lnTo>
                  <a:cubicBezTo>
                    <a:pt x="0" y="26902"/>
                    <a:pt x="8575" y="19751"/>
                    <a:pt x="8575" y="8575"/>
                  </a:cubicBezTo>
                  <a:cubicBezTo>
                    <a:pt x="8575" y="3844"/>
                    <a:pt x="4732" y="1"/>
                    <a:pt x="0" y="1"/>
                  </a:cubicBezTo>
                  <a:close/>
                </a:path>
              </a:pathLst>
            </a:custGeom>
            <a:solidFill>
              <a:srgbClr val="F77C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5224800" y="1634825"/>
              <a:ext cx="145075" cy="290150"/>
            </a:xfrm>
            <a:custGeom>
              <a:avLst/>
              <a:gdLst/>
              <a:ahLst/>
              <a:cxnLst/>
              <a:rect l="l" t="t" r="r" b="b"/>
              <a:pathLst>
                <a:path w="5803" h="11606" extrusionOk="0">
                  <a:moveTo>
                    <a:pt x="0" y="1"/>
                  </a:moveTo>
                  <a:lnTo>
                    <a:pt x="0" y="11605"/>
                  </a:lnTo>
                  <a:cubicBezTo>
                    <a:pt x="3201" y="11605"/>
                    <a:pt x="5802" y="9004"/>
                    <a:pt x="5802" y="5803"/>
                  </a:cubicBezTo>
                  <a:cubicBezTo>
                    <a:pt x="5802" y="2602"/>
                    <a:pt x="3201" y="1"/>
                    <a:pt x="0" y="1"/>
                  </a:cubicBezTo>
                  <a:close/>
                </a:path>
              </a:pathLst>
            </a:custGeom>
            <a:solidFill>
              <a:srgbClr val="F6B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5224800" y="1634825"/>
              <a:ext cx="145075" cy="290150"/>
            </a:xfrm>
            <a:custGeom>
              <a:avLst/>
              <a:gdLst/>
              <a:ahLst/>
              <a:cxnLst/>
              <a:rect l="l" t="t" r="r" b="b"/>
              <a:pathLst>
                <a:path w="5803" h="11606" extrusionOk="0">
                  <a:moveTo>
                    <a:pt x="0" y="1"/>
                  </a:moveTo>
                  <a:lnTo>
                    <a:pt x="0" y="11605"/>
                  </a:lnTo>
                  <a:cubicBezTo>
                    <a:pt x="3201" y="11605"/>
                    <a:pt x="5802" y="9004"/>
                    <a:pt x="5802" y="5803"/>
                  </a:cubicBezTo>
                  <a:cubicBezTo>
                    <a:pt x="5802" y="2602"/>
                    <a:pt x="3201" y="1"/>
                    <a:pt x="0" y="1"/>
                  </a:cubicBezTo>
                  <a:close/>
                </a:path>
              </a:pathLst>
            </a:custGeom>
            <a:solidFill>
              <a:srgbClr val="FAD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5079750" y="1634825"/>
              <a:ext cx="145075" cy="290150"/>
            </a:xfrm>
            <a:custGeom>
              <a:avLst/>
              <a:gdLst/>
              <a:ahLst/>
              <a:cxnLst/>
              <a:rect l="l" t="t" r="r" b="b"/>
              <a:pathLst>
                <a:path w="5803" h="11606" extrusionOk="0">
                  <a:moveTo>
                    <a:pt x="5802" y="1"/>
                  </a:moveTo>
                  <a:cubicBezTo>
                    <a:pt x="2601" y="1"/>
                    <a:pt x="0" y="2602"/>
                    <a:pt x="0" y="5803"/>
                  </a:cubicBezTo>
                  <a:cubicBezTo>
                    <a:pt x="0" y="9004"/>
                    <a:pt x="2601" y="11605"/>
                    <a:pt x="5802" y="11605"/>
                  </a:cubicBezTo>
                  <a:lnTo>
                    <a:pt x="5802" y="1"/>
                  </a:lnTo>
                  <a:close/>
                </a:path>
              </a:pathLst>
            </a:custGeom>
            <a:solidFill>
              <a:srgbClr val="FCE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2241825" y="1909150"/>
              <a:ext cx="286650" cy="449375"/>
            </a:xfrm>
            <a:custGeom>
              <a:avLst/>
              <a:gdLst/>
              <a:ahLst/>
              <a:cxnLst/>
              <a:rect l="l" t="t" r="r" b="b"/>
              <a:pathLst>
                <a:path w="11466" h="17975" extrusionOk="0">
                  <a:moveTo>
                    <a:pt x="5728" y="1"/>
                  </a:moveTo>
                  <a:cubicBezTo>
                    <a:pt x="2570" y="1"/>
                    <a:pt x="1" y="2570"/>
                    <a:pt x="1" y="5739"/>
                  </a:cubicBezTo>
                  <a:cubicBezTo>
                    <a:pt x="1" y="13457"/>
                    <a:pt x="5728" y="17974"/>
                    <a:pt x="5728" y="17974"/>
                  </a:cubicBezTo>
                  <a:cubicBezTo>
                    <a:pt x="5728" y="17974"/>
                    <a:pt x="11466" y="13200"/>
                    <a:pt x="11466" y="5739"/>
                  </a:cubicBezTo>
                  <a:cubicBezTo>
                    <a:pt x="11466" y="2570"/>
                    <a:pt x="8897" y="1"/>
                    <a:pt x="5728" y="1"/>
                  </a:cubicBezTo>
                  <a:close/>
                </a:path>
              </a:pathLst>
            </a:custGeom>
            <a:solidFill>
              <a:srgbClr val="F6B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2385000" y="1909150"/>
              <a:ext cx="143475" cy="449375"/>
            </a:xfrm>
            <a:custGeom>
              <a:avLst/>
              <a:gdLst/>
              <a:ahLst/>
              <a:cxnLst/>
              <a:rect l="l" t="t" r="r" b="b"/>
              <a:pathLst>
                <a:path w="5739" h="17975" extrusionOk="0">
                  <a:moveTo>
                    <a:pt x="1" y="1"/>
                  </a:moveTo>
                  <a:lnTo>
                    <a:pt x="1" y="2741"/>
                  </a:lnTo>
                  <a:cubicBezTo>
                    <a:pt x="2142" y="2741"/>
                    <a:pt x="3876" y="4475"/>
                    <a:pt x="3876" y="6616"/>
                  </a:cubicBezTo>
                  <a:cubicBezTo>
                    <a:pt x="3876" y="8757"/>
                    <a:pt x="2142" y="10492"/>
                    <a:pt x="1" y="10492"/>
                  </a:cubicBezTo>
                  <a:lnTo>
                    <a:pt x="1" y="17974"/>
                  </a:lnTo>
                  <a:cubicBezTo>
                    <a:pt x="1" y="17974"/>
                    <a:pt x="5739" y="13200"/>
                    <a:pt x="5739" y="5739"/>
                  </a:cubicBezTo>
                  <a:cubicBezTo>
                    <a:pt x="5739" y="2570"/>
                    <a:pt x="3170" y="1"/>
                    <a:pt x="1" y="1"/>
                  </a:cubicBezTo>
                  <a:close/>
                </a:path>
              </a:pathLst>
            </a:custGeom>
            <a:solidFill>
              <a:srgbClr val="F77C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2385000" y="1977675"/>
              <a:ext cx="96925" cy="193775"/>
            </a:xfrm>
            <a:custGeom>
              <a:avLst/>
              <a:gdLst/>
              <a:ahLst/>
              <a:cxnLst/>
              <a:rect l="l" t="t" r="r" b="b"/>
              <a:pathLst>
                <a:path w="3877" h="7751" extrusionOk="0">
                  <a:moveTo>
                    <a:pt x="1" y="0"/>
                  </a:moveTo>
                  <a:lnTo>
                    <a:pt x="1" y="7751"/>
                  </a:lnTo>
                  <a:cubicBezTo>
                    <a:pt x="2142" y="7751"/>
                    <a:pt x="3876" y="6016"/>
                    <a:pt x="3876" y="3875"/>
                  </a:cubicBezTo>
                  <a:cubicBezTo>
                    <a:pt x="3876" y="1734"/>
                    <a:pt x="2142" y="0"/>
                    <a:pt x="1" y="0"/>
                  </a:cubicBezTo>
                  <a:close/>
                </a:path>
              </a:pathLst>
            </a:custGeom>
            <a:solidFill>
              <a:srgbClr val="F6B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p:nvPr/>
          </p:nvSpPr>
          <p:spPr>
            <a:xfrm>
              <a:off x="2385000" y="1977675"/>
              <a:ext cx="96925" cy="193775"/>
            </a:xfrm>
            <a:custGeom>
              <a:avLst/>
              <a:gdLst/>
              <a:ahLst/>
              <a:cxnLst/>
              <a:rect l="l" t="t" r="r" b="b"/>
              <a:pathLst>
                <a:path w="3877" h="7751" extrusionOk="0">
                  <a:moveTo>
                    <a:pt x="1" y="0"/>
                  </a:moveTo>
                  <a:lnTo>
                    <a:pt x="1" y="7751"/>
                  </a:lnTo>
                  <a:cubicBezTo>
                    <a:pt x="2142" y="7751"/>
                    <a:pt x="3876" y="6016"/>
                    <a:pt x="3876" y="3875"/>
                  </a:cubicBezTo>
                  <a:cubicBezTo>
                    <a:pt x="3876" y="1734"/>
                    <a:pt x="2142" y="0"/>
                    <a:pt x="1" y="0"/>
                  </a:cubicBezTo>
                  <a:close/>
                </a:path>
              </a:pathLst>
            </a:custGeom>
            <a:solidFill>
              <a:srgbClr val="FAD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2288400" y="1977675"/>
              <a:ext cx="96625" cy="193775"/>
            </a:xfrm>
            <a:custGeom>
              <a:avLst/>
              <a:gdLst/>
              <a:ahLst/>
              <a:cxnLst/>
              <a:rect l="l" t="t" r="r" b="b"/>
              <a:pathLst>
                <a:path w="3865" h="7751" extrusionOk="0">
                  <a:moveTo>
                    <a:pt x="3865" y="0"/>
                  </a:moveTo>
                  <a:cubicBezTo>
                    <a:pt x="1735" y="0"/>
                    <a:pt x="0" y="1734"/>
                    <a:pt x="0" y="3875"/>
                  </a:cubicBezTo>
                  <a:cubicBezTo>
                    <a:pt x="0" y="6016"/>
                    <a:pt x="1735" y="7751"/>
                    <a:pt x="3865" y="7751"/>
                  </a:cubicBezTo>
                  <a:lnTo>
                    <a:pt x="3865" y="0"/>
                  </a:lnTo>
                  <a:close/>
                </a:path>
              </a:pathLst>
            </a:custGeom>
            <a:solidFill>
              <a:srgbClr val="FCE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p:nvPr/>
          </p:nvSpPr>
          <p:spPr>
            <a:xfrm>
              <a:off x="3664000" y="2591875"/>
              <a:ext cx="286650" cy="449375"/>
            </a:xfrm>
            <a:custGeom>
              <a:avLst/>
              <a:gdLst/>
              <a:ahLst/>
              <a:cxnLst/>
              <a:rect l="l" t="t" r="r" b="b"/>
              <a:pathLst>
                <a:path w="11466" h="17975" extrusionOk="0">
                  <a:moveTo>
                    <a:pt x="5738" y="0"/>
                  </a:moveTo>
                  <a:cubicBezTo>
                    <a:pt x="2570" y="0"/>
                    <a:pt x="0" y="2569"/>
                    <a:pt x="0" y="5727"/>
                  </a:cubicBezTo>
                  <a:cubicBezTo>
                    <a:pt x="0" y="13456"/>
                    <a:pt x="5738" y="17974"/>
                    <a:pt x="5738" y="17974"/>
                  </a:cubicBezTo>
                  <a:cubicBezTo>
                    <a:pt x="5738" y="17974"/>
                    <a:pt x="11466" y="13200"/>
                    <a:pt x="11466" y="5727"/>
                  </a:cubicBezTo>
                  <a:cubicBezTo>
                    <a:pt x="11466" y="2569"/>
                    <a:pt x="8896" y="0"/>
                    <a:pt x="5738" y="0"/>
                  </a:cubicBezTo>
                  <a:close/>
                </a:path>
              </a:pathLst>
            </a:custGeom>
            <a:solidFill>
              <a:srgbClr val="F6B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3807450" y="2591875"/>
              <a:ext cx="143200" cy="449375"/>
            </a:xfrm>
            <a:custGeom>
              <a:avLst/>
              <a:gdLst/>
              <a:ahLst/>
              <a:cxnLst/>
              <a:rect l="l" t="t" r="r" b="b"/>
              <a:pathLst>
                <a:path w="5728" h="17975" extrusionOk="0">
                  <a:moveTo>
                    <a:pt x="0" y="0"/>
                  </a:moveTo>
                  <a:lnTo>
                    <a:pt x="0" y="2741"/>
                  </a:lnTo>
                  <a:cubicBezTo>
                    <a:pt x="2141" y="2741"/>
                    <a:pt x="3876" y="4475"/>
                    <a:pt x="3876" y="6616"/>
                  </a:cubicBezTo>
                  <a:cubicBezTo>
                    <a:pt x="3876" y="8746"/>
                    <a:pt x="2141" y="10480"/>
                    <a:pt x="0" y="10480"/>
                  </a:cubicBezTo>
                  <a:lnTo>
                    <a:pt x="0" y="17974"/>
                  </a:lnTo>
                  <a:cubicBezTo>
                    <a:pt x="0" y="17974"/>
                    <a:pt x="5728" y="13200"/>
                    <a:pt x="5728" y="5727"/>
                  </a:cubicBezTo>
                  <a:cubicBezTo>
                    <a:pt x="5728" y="2569"/>
                    <a:pt x="3158" y="0"/>
                    <a:pt x="0" y="0"/>
                  </a:cubicBezTo>
                  <a:close/>
                </a:path>
              </a:pathLst>
            </a:custGeom>
            <a:solidFill>
              <a:srgbClr val="F77C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3807450" y="2660375"/>
              <a:ext cx="96900" cy="193525"/>
            </a:xfrm>
            <a:custGeom>
              <a:avLst/>
              <a:gdLst/>
              <a:ahLst/>
              <a:cxnLst/>
              <a:rect l="l" t="t" r="r" b="b"/>
              <a:pathLst>
                <a:path w="3876" h="7741" extrusionOk="0">
                  <a:moveTo>
                    <a:pt x="0" y="1"/>
                  </a:moveTo>
                  <a:lnTo>
                    <a:pt x="0" y="7740"/>
                  </a:lnTo>
                  <a:cubicBezTo>
                    <a:pt x="2141" y="7740"/>
                    <a:pt x="3876" y="6006"/>
                    <a:pt x="3876" y="3876"/>
                  </a:cubicBezTo>
                  <a:cubicBezTo>
                    <a:pt x="3876" y="1735"/>
                    <a:pt x="2141" y="1"/>
                    <a:pt x="0" y="1"/>
                  </a:cubicBezTo>
                  <a:close/>
                </a:path>
              </a:pathLst>
            </a:custGeom>
            <a:solidFill>
              <a:srgbClr val="F6B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3807450" y="2660375"/>
              <a:ext cx="96900" cy="193525"/>
            </a:xfrm>
            <a:custGeom>
              <a:avLst/>
              <a:gdLst/>
              <a:ahLst/>
              <a:cxnLst/>
              <a:rect l="l" t="t" r="r" b="b"/>
              <a:pathLst>
                <a:path w="3876" h="7741" extrusionOk="0">
                  <a:moveTo>
                    <a:pt x="0" y="1"/>
                  </a:moveTo>
                  <a:lnTo>
                    <a:pt x="0" y="7740"/>
                  </a:lnTo>
                  <a:cubicBezTo>
                    <a:pt x="2141" y="7740"/>
                    <a:pt x="3876" y="6006"/>
                    <a:pt x="3876" y="3876"/>
                  </a:cubicBezTo>
                  <a:cubicBezTo>
                    <a:pt x="3876" y="1735"/>
                    <a:pt x="2141" y="1"/>
                    <a:pt x="0" y="1"/>
                  </a:cubicBezTo>
                  <a:close/>
                </a:path>
              </a:pathLst>
            </a:custGeom>
            <a:solidFill>
              <a:srgbClr val="FAD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3710575" y="2660375"/>
              <a:ext cx="96900" cy="193525"/>
            </a:xfrm>
            <a:custGeom>
              <a:avLst/>
              <a:gdLst/>
              <a:ahLst/>
              <a:cxnLst/>
              <a:rect l="l" t="t" r="r" b="b"/>
              <a:pathLst>
                <a:path w="3876" h="7741" extrusionOk="0">
                  <a:moveTo>
                    <a:pt x="3875" y="1"/>
                  </a:moveTo>
                  <a:cubicBezTo>
                    <a:pt x="1734" y="1"/>
                    <a:pt x="0" y="1735"/>
                    <a:pt x="0" y="3876"/>
                  </a:cubicBezTo>
                  <a:cubicBezTo>
                    <a:pt x="0" y="6006"/>
                    <a:pt x="1734" y="7740"/>
                    <a:pt x="3875" y="7740"/>
                  </a:cubicBezTo>
                  <a:lnTo>
                    <a:pt x="3875" y="1"/>
                  </a:lnTo>
                  <a:close/>
                </a:path>
              </a:pathLst>
            </a:custGeom>
            <a:solidFill>
              <a:srgbClr val="FCEB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文字方塊 147">
            <a:extLst>
              <a:ext uri="{FF2B5EF4-FFF2-40B4-BE49-F238E27FC236}">
                <a16:creationId xmlns:a16="http://schemas.microsoft.com/office/drawing/2014/main" id="{BE4E1AEF-8057-7E43-90A9-A9FE51046441}"/>
              </a:ext>
            </a:extLst>
          </p:cNvPr>
          <p:cNvSpPr txBox="1"/>
          <p:nvPr/>
        </p:nvSpPr>
        <p:spPr>
          <a:xfrm>
            <a:off x="8418100" y="4743476"/>
            <a:ext cx="284052" cy="307777"/>
          </a:xfrm>
          <a:prstGeom prst="rect">
            <a:avLst/>
          </a:prstGeom>
          <a:noFill/>
        </p:spPr>
        <p:txBody>
          <a:bodyPr wrap="none" rtlCol="0">
            <a:spAutoFit/>
          </a:bodyPr>
          <a:lstStyle/>
          <a:p>
            <a:r>
              <a:rPr kumimoji="1" lang="en-US" altLang="zh-TW" dirty="0"/>
              <a:t>2</a:t>
            </a:r>
            <a:endParaRPr kumimoji="1" lang="zh-TW"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2803650" y="2330144"/>
            <a:ext cx="3536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Dataset</a:t>
            </a:r>
            <a:br>
              <a:rPr lang="en" sz="5400" dirty="0"/>
            </a:br>
            <a:r>
              <a:rPr lang="en" sz="5400" dirty="0"/>
              <a:t>Introduction</a:t>
            </a:r>
            <a:endParaRPr sz="5400" dirty="0"/>
          </a:p>
        </p:txBody>
      </p:sp>
      <p:sp>
        <p:nvSpPr>
          <p:cNvPr id="227" name="Google Shape;227;p36"/>
          <p:cNvSpPr txBox="1">
            <a:spLocks noGrp="1"/>
          </p:cNvSpPr>
          <p:nvPr>
            <p:ph type="title" idx="2"/>
          </p:nvPr>
        </p:nvSpPr>
        <p:spPr>
          <a:xfrm>
            <a:off x="3981750" y="1137150"/>
            <a:ext cx="1180500" cy="101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4" name="文字方塊 3">
            <a:extLst>
              <a:ext uri="{FF2B5EF4-FFF2-40B4-BE49-F238E27FC236}">
                <a16:creationId xmlns:a16="http://schemas.microsoft.com/office/drawing/2014/main" id="{0E9763E8-0AF3-9A4A-90D4-A2E88D86D2D1}"/>
              </a:ext>
            </a:extLst>
          </p:cNvPr>
          <p:cNvSpPr txBox="1"/>
          <p:nvPr/>
        </p:nvSpPr>
        <p:spPr>
          <a:xfrm>
            <a:off x="8219182" y="4712156"/>
            <a:ext cx="284052" cy="307777"/>
          </a:xfrm>
          <a:prstGeom prst="rect">
            <a:avLst/>
          </a:prstGeom>
          <a:noFill/>
        </p:spPr>
        <p:txBody>
          <a:bodyPr wrap="none" rtlCol="0">
            <a:spAutoFit/>
          </a:bodyPr>
          <a:lstStyle/>
          <a:p>
            <a:r>
              <a:rPr kumimoji="1" lang="en-US" altLang="zh-TW" dirty="0"/>
              <a:t>3</a:t>
            </a:r>
            <a:endParaRPr kumimoji="1" lang="zh-TW" altLang="en-US" dirty="0"/>
          </a:p>
        </p:txBody>
      </p:sp>
    </p:spTree>
    <p:extLst>
      <p:ext uri="{BB962C8B-B14F-4D97-AF65-F5344CB8AC3E}">
        <p14:creationId xmlns:p14="http://schemas.microsoft.com/office/powerpoint/2010/main" val="1137282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txBox="1">
            <a:spLocks noGrp="1"/>
          </p:cNvSpPr>
          <p:nvPr>
            <p:ph type="title"/>
          </p:nvPr>
        </p:nvSpPr>
        <p:spPr>
          <a:xfrm>
            <a:off x="726300" y="356016"/>
            <a:ext cx="769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 Content</a:t>
            </a:r>
            <a:endParaRPr dirty="0"/>
          </a:p>
        </p:txBody>
      </p:sp>
      <p:sp>
        <p:nvSpPr>
          <p:cNvPr id="190" name="Google Shape;190;p35"/>
          <p:cNvSpPr txBox="1">
            <a:spLocks noGrp="1"/>
          </p:cNvSpPr>
          <p:nvPr>
            <p:ph type="subTitle" idx="3"/>
          </p:nvPr>
        </p:nvSpPr>
        <p:spPr>
          <a:xfrm>
            <a:off x="5241088" y="2289841"/>
            <a:ext cx="2534400" cy="396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err="1">
                <a:latin typeface="Heiti SC Medium" pitchFamily="2" charset="-128"/>
                <a:ea typeface="Heiti SC Medium" pitchFamily="2" charset="-128"/>
              </a:rPr>
              <a:t>時間</a:t>
            </a:r>
            <a:endParaRPr dirty="0">
              <a:latin typeface="Heiti SC Medium" pitchFamily="2" charset="-128"/>
              <a:ea typeface="Heiti SC Medium" pitchFamily="2" charset="-128"/>
            </a:endParaRPr>
          </a:p>
        </p:txBody>
      </p:sp>
      <p:sp>
        <p:nvSpPr>
          <p:cNvPr id="191" name="Google Shape;191;p35"/>
          <p:cNvSpPr txBox="1">
            <a:spLocks noGrp="1"/>
          </p:cNvSpPr>
          <p:nvPr>
            <p:ph type="subTitle" idx="4"/>
          </p:nvPr>
        </p:nvSpPr>
        <p:spPr>
          <a:xfrm>
            <a:off x="5251161" y="2777803"/>
            <a:ext cx="2534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latin typeface="Heiti SC Medium" pitchFamily="2" charset="-128"/>
                <a:ea typeface="Heiti SC Medium" pitchFamily="2" charset="-128"/>
              </a:rPr>
              <a:t>2017/11/14~</a:t>
            </a:r>
          </a:p>
          <a:p>
            <a:pPr marL="0" lvl="0" indent="0" algn="ctr" rtl="0">
              <a:spcBef>
                <a:spcPts val="0"/>
              </a:spcBef>
              <a:spcAft>
                <a:spcPts val="1600"/>
              </a:spcAft>
              <a:buNone/>
            </a:pPr>
            <a:r>
              <a:rPr lang="en" dirty="0">
                <a:latin typeface="Heiti SC Medium" pitchFamily="2" charset="-128"/>
                <a:ea typeface="Heiti SC Medium" pitchFamily="2" charset="-128"/>
              </a:rPr>
              <a:t>2018/06/14</a:t>
            </a:r>
            <a:endParaRPr dirty="0">
              <a:latin typeface="Heiti SC Medium" pitchFamily="2" charset="-128"/>
              <a:ea typeface="Heiti SC Medium" pitchFamily="2" charset="-128"/>
            </a:endParaRPr>
          </a:p>
        </p:txBody>
      </p:sp>
      <p:sp>
        <p:nvSpPr>
          <p:cNvPr id="192" name="Google Shape;192;p35"/>
          <p:cNvSpPr txBox="1">
            <a:spLocks noGrp="1"/>
          </p:cNvSpPr>
          <p:nvPr>
            <p:ph type="subTitle" idx="1"/>
          </p:nvPr>
        </p:nvSpPr>
        <p:spPr>
          <a:xfrm>
            <a:off x="1952690" y="2380903"/>
            <a:ext cx="2534400" cy="396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b="0" dirty="0" err="1">
                <a:latin typeface="Heiti SC Medium" pitchFamily="2" charset="-128"/>
                <a:ea typeface="Heiti SC Medium" pitchFamily="2" charset="-128"/>
              </a:rPr>
              <a:t>資料來源</a:t>
            </a:r>
            <a:endParaRPr b="0" dirty="0">
              <a:latin typeface="Heiti SC Medium" pitchFamily="2" charset="-128"/>
              <a:ea typeface="Heiti SC Medium" pitchFamily="2" charset="-128"/>
            </a:endParaRPr>
          </a:p>
        </p:txBody>
      </p:sp>
      <p:sp>
        <p:nvSpPr>
          <p:cNvPr id="193" name="Google Shape;193;p35"/>
          <p:cNvSpPr txBox="1">
            <a:spLocks noGrp="1"/>
          </p:cNvSpPr>
          <p:nvPr>
            <p:ph type="subTitle" idx="2"/>
          </p:nvPr>
        </p:nvSpPr>
        <p:spPr>
          <a:xfrm>
            <a:off x="1952690" y="2718275"/>
            <a:ext cx="2534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latin typeface="Heiti SC Medium" pitchFamily="2" charset="-128"/>
                <a:ea typeface="Heiti SC Medium" pitchFamily="2" charset="-128"/>
              </a:rPr>
              <a:t>Kaggle</a:t>
            </a:r>
            <a:endParaRPr dirty="0">
              <a:latin typeface="Heiti SC Medium" pitchFamily="2" charset="-128"/>
              <a:ea typeface="Heiti SC Medium" pitchFamily="2" charset="-128"/>
            </a:endParaRPr>
          </a:p>
        </p:txBody>
      </p:sp>
      <p:sp>
        <p:nvSpPr>
          <p:cNvPr id="194" name="Google Shape;194;p35"/>
          <p:cNvSpPr txBox="1">
            <a:spLocks noGrp="1"/>
          </p:cNvSpPr>
          <p:nvPr>
            <p:ph type="subTitle" idx="5"/>
          </p:nvPr>
        </p:nvSpPr>
        <p:spPr>
          <a:xfrm>
            <a:off x="3527350" y="2359001"/>
            <a:ext cx="2390507" cy="396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err="1">
                <a:latin typeface="Heiti SC Medium" pitchFamily="2" charset="-128"/>
                <a:ea typeface="Heiti SC Medium" pitchFamily="2" charset="-128"/>
              </a:rPr>
              <a:t>資料集大小</a:t>
            </a:r>
            <a:endParaRPr dirty="0">
              <a:latin typeface="Heiti SC Medium" pitchFamily="2" charset="-128"/>
              <a:ea typeface="Heiti SC Medium" pitchFamily="2" charset="-128"/>
            </a:endParaRPr>
          </a:p>
        </p:txBody>
      </p:sp>
      <p:sp>
        <p:nvSpPr>
          <p:cNvPr id="195" name="Google Shape;195;p35"/>
          <p:cNvSpPr txBox="1">
            <a:spLocks noGrp="1"/>
          </p:cNvSpPr>
          <p:nvPr>
            <p:ph type="subTitle" idx="6"/>
          </p:nvPr>
        </p:nvSpPr>
        <p:spPr>
          <a:xfrm>
            <a:off x="3829528" y="2781471"/>
            <a:ext cx="1811147" cy="85741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latin typeface="Heiti SC Medium" pitchFamily="2" charset="-128"/>
                <a:ea typeface="Heiti SC Medium" pitchFamily="2" charset="-128"/>
              </a:rPr>
              <a:t>40949</a:t>
            </a:r>
            <a:r>
              <a:rPr lang="zh-TW" altLang="en-US" dirty="0">
                <a:latin typeface="Heiti SC Medium" pitchFamily="2" charset="-128"/>
                <a:ea typeface="Heiti SC Medium" pitchFamily="2" charset="-128"/>
              </a:rPr>
              <a:t>筆資料</a:t>
            </a:r>
            <a:endParaRPr lang="en-US" altLang="zh-TW" dirty="0">
              <a:latin typeface="Heiti SC Medium" pitchFamily="2" charset="-128"/>
              <a:ea typeface="Heiti SC Medium" pitchFamily="2" charset="-128"/>
            </a:endParaRPr>
          </a:p>
          <a:p>
            <a:pPr marL="0" lvl="0" indent="0" algn="ctr" rtl="0">
              <a:spcBef>
                <a:spcPts val="0"/>
              </a:spcBef>
              <a:spcAft>
                <a:spcPts val="1600"/>
              </a:spcAft>
              <a:buNone/>
            </a:pPr>
            <a:r>
              <a:rPr lang="en-US" dirty="0">
                <a:latin typeface="Heiti SC Medium" pitchFamily="2" charset="-128"/>
                <a:ea typeface="Heiti SC Medium" pitchFamily="2" charset="-128"/>
              </a:rPr>
              <a:t>16個欄位</a:t>
            </a:r>
            <a:endParaRPr dirty="0">
              <a:latin typeface="Heiti SC Medium" pitchFamily="2" charset="-128"/>
              <a:ea typeface="Heiti SC Medium" pitchFamily="2" charset="-128"/>
            </a:endParaRPr>
          </a:p>
        </p:txBody>
      </p:sp>
      <p:sp>
        <p:nvSpPr>
          <p:cNvPr id="198" name="Google Shape;198;p35"/>
          <p:cNvSpPr txBox="1">
            <a:spLocks noGrp="1"/>
          </p:cNvSpPr>
          <p:nvPr>
            <p:ph type="title" idx="9"/>
          </p:nvPr>
        </p:nvSpPr>
        <p:spPr>
          <a:xfrm>
            <a:off x="4393388" y="1738395"/>
            <a:ext cx="611209"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99" name="Google Shape;199;p35"/>
          <p:cNvSpPr txBox="1">
            <a:spLocks noGrp="1"/>
          </p:cNvSpPr>
          <p:nvPr>
            <p:ph type="title" idx="8"/>
          </p:nvPr>
        </p:nvSpPr>
        <p:spPr>
          <a:xfrm>
            <a:off x="6207850" y="1738395"/>
            <a:ext cx="600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01" name="Google Shape;201;p35"/>
          <p:cNvSpPr txBox="1">
            <a:spLocks noGrp="1"/>
          </p:cNvSpPr>
          <p:nvPr>
            <p:ph type="title" idx="7"/>
          </p:nvPr>
        </p:nvSpPr>
        <p:spPr>
          <a:xfrm>
            <a:off x="2937295" y="1829455"/>
            <a:ext cx="5652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202" name="Google Shape;202;p35"/>
          <p:cNvGrpSpPr/>
          <p:nvPr/>
        </p:nvGrpSpPr>
        <p:grpSpPr>
          <a:xfrm>
            <a:off x="-13586" y="510889"/>
            <a:ext cx="2726073" cy="4310316"/>
            <a:chOff x="2057800" y="1064300"/>
            <a:chExt cx="2299125" cy="3635250"/>
          </a:xfrm>
        </p:grpSpPr>
        <p:sp>
          <p:nvSpPr>
            <p:cNvPr id="203" name="Google Shape;203;p35"/>
            <p:cNvSpPr/>
            <p:nvPr/>
          </p:nvSpPr>
          <p:spPr>
            <a:xfrm>
              <a:off x="2058075" y="2703525"/>
              <a:ext cx="430375" cy="672575"/>
            </a:xfrm>
            <a:custGeom>
              <a:avLst/>
              <a:gdLst/>
              <a:ahLst/>
              <a:cxnLst/>
              <a:rect l="l" t="t" r="r" b="b"/>
              <a:pathLst>
                <a:path w="17215" h="26903" extrusionOk="0">
                  <a:moveTo>
                    <a:pt x="6321" y="0"/>
                  </a:moveTo>
                  <a:cubicBezTo>
                    <a:pt x="6313" y="0"/>
                    <a:pt x="6307" y="6"/>
                    <a:pt x="6304" y="18"/>
                  </a:cubicBezTo>
                  <a:cubicBezTo>
                    <a:pt x="6271" y="148"/>
                    <a:pt x="6401" y="622"/>
                    <a:pt x="6455" y="957"/>
                  </a:cubicBezTo>
                  <a:cubicBezTo>
                    <a:pt x="6519" y="1281"/>
                    <a:pt x="6832" y="1810"/>
                    <a:pt x="6455" y="2025"/>
                  </a:cubicBezTo>
                  <a:cubicBezTo>
                    <a:pt x="6088" y="2241"/>
                    <a:pt x="5775" y="2338"/>
                    <a:pt x="5656" y="2338"/>
                  </a:cubicBezTo>
                  <a:cubicBezTo>
                    <a:pt x="5570" y="2338"/>
                    <a:pt x="5320" y="2228"/>
                    <a:pt x="5093" y="2228"/>
                  </a:cubicBezTo>
                  <a:cubicBezTo>
                    <a:pt x="4980" y="2228"/>
                    <a:pt x="4872" y="2256"/>
                    <a:pt x="4793" y="2338"/>
                  </a:cubicBezTo>
                  <a:cubicBezTo>
                    <a:pt x="4544" y="2587"/>
                    <a:pt x="3994" y="3169"/>
                    <a:pt x="3994" y="3169"/>
                  </a:cubicBezTo>
                  <a:lnTo>
                    <a:pt x="3249" y="3504"/>
                  </a:lnTo>
                  <a:cubicBezTo>
                    <a:pt x="3249" y="3504"/>
                    <a:pt x="3224" y="3510"/>
                    <a:pt x="3189" y="3510"/>
                  </a:cubicBezTo>
                  <a:cubicBezTo>
                    <a:pt x="3111" y="3510"/>
                    <a:pt x="2981" y="3480"/>
                    <a:pt x="2936" y="3288"/>
                  </a:cubicBezTo>
                  <a:cubicBezTo>
                    <a:pt x="2882" y="3008"/>
                    <a:pt x="2936" y="2522"/>
                    <a:pt x="2569" y="2306"/>
                  </a:cubicBezTo>
                  <a:cubicBezTo>
                    <a:pt x="2310" y="2153"/>
                    <a:pt x="2309" y="1909"/>
                    <a:pt x="2221" y="1909"/>
                  </a:cubicBezTo>
                  <a:cubicBezTo>
                    <a:pt x="2184" y="1909"/>
                    <a:pt x="2132" y="1950"/>
                    <a:pt x="2040" y="2058"/>
                  </a:cubicBezTo>
                  <a:cubicBezTo>
                    <a:pt x="1808" y="2340"/>
                    <a:pt x="1793" y="2551"/>
                    <a:pt x="1671" y="2551"/>
                  </a:cubicBezTo>
                  <a:cubicBezTo>
                    <a:pt x="1634" y="2551"/>
                    <a:pt x="1588" y="2532"/>
                    <a:pt x="1522" y="2490"/>
                  </a:cubicBezTo>
                  <a:cubicBezTo>
                    <a:pt x="1267" y="2323"/>
                    <a:pt x="1244" y="2049"/>
                    <a:pt x="1104" y="2049"/>
                  </a:cubicBezTo>
                  <a:cubicBezTo>
                    <a:pt x="1090" y="2049"/>
                    <a:pt x="1075" y="2052"/>
                    <a:pt x="1058" y="2058"/>
                  </a:cubicBezTo>
                  <a:cubicBezTo>
                    <a:pt x="875" y="2123"/>
                    <a:pt x="540" y="2457"/>
                    <a:pt x="540" y="2641"/>
                  </a:cubicBezTo>
                  <a:cubicBezTo>
                    <a:pt x="540" y="2835"/>
                    <a:pt x="907" y="2921"/>
                    <a:pt x="540" y="3256"/>
                  </a:cubicBezTo>
                  <a:cubicBezTo>
                    <a:pt x="368" y="3418"/>
                    <a:pt x="173" y="3482"/>
                    <a:pt x="1" y="3515"/>
                  </a:cubicBezTo>
                  <a:lnTo>
                    <a:pt x="1" y="22434"/>
                  </a:lnTo>
                  <a:cubicBezTo>
                    <a:pt x="132" y="22476"/>
                    <a:pt x="263" y="22491"/>
                    <a:pt x="368" y="22491"/>
                  </a:cubicBezTo>
                  <a:cubicBezTo>
                    <a:pt x="454" y="22491"/>
                    <a:pt x="523" y="22481"/>
                    <a:pt x="562" y="22467"/>
                  </a:cubicBezTo>
                  <a:cubicBezTo>
                    <a:pt x="616" y="22445"/>
                    <a:pt x="770" y="22434"/>
                    <a:pt x="944" y="22434"/>
                  </a:cubicBezTo>
                  <a:cubicBezTo>
                    <a:pt x="1118" y="22434"/>
                    <a:pt x="1312" y="22445"/>
                    <a:pt x="1447" y="22467"/>
                  </a:cubicBezTo>
                  <a:cubicBezTo>
                    <a:pt x="1706" y="22499"/>
                    <a:pt x="1814" y="22531"/>
                    <a:pt x="2030" y="22650"/>
                  </a:cubicBezTo>
                  <a:cubicBezTo>
                    <a:pt x="2246" y="22769"/>
                    <a:pt x="2602" y="22963"/>
                    <a:pt x="2710" y="23082"/>
                  </a:cubicBezTo>
                  <a:cubicBezTo>
                    <a:pt x="2818" y="23201"/>
                    <a:pt x="2818" y="23233"/>
                    <a:pt x="3174" y="23233"/>
                  </a:cubicBezTo>
                  <a:cubicBezTo>
                    <a:pt x="3530" y="23233"/>
                    <a:pt x="3875" y="23006"/>
                    <a:pt x="4005" y="23006"/>
                  </a:cubicBezTo>
                  <a:cubicBezTo>
                    <a:pt x="4123" y="23006"/>
                    <a:pt x="4631" y="23233"/>
                    <a:pt x="4728" y="23233"/>
                  </a:cubicBezTo>
                  <a:cubicBezTo>
                    <a:pt x="4825" y="23233"/>
                    <a:pt x="5472" y="23406"/>
                    <a:pt x="5839" y="23503"/>
                  </a:cubicBezTo>
                  <a:cubicBezTo>
                    <a:pt x="6206" y="23589"/>
                    <a:pt x="6811" y="23589"/>
                    <a:pt x="6994" y="23762"/>
                  </a:cubicBezTo>
                  <a:cubicBezTo>
                    <a:pt x="7178" y="23934"/>
                    <a:pt x="7426" y="24409"/>
                    <a:pt x="7502" y="24636"/>
                  </a:cubicBezTo>
                  <a:cubicBezTo>
                    <a:pt x="7534" y="24744"/>
                    <a:pt x="7566" y="24863"/>
                    <a:pt x="7599" y="24971"/>
                  </a:cubicBezTo>
                  <a:cubicBezTo>
                    <a:pt x="7609" y="24992"/>
                    <a:pt x="7609" y="25014"/>
                    <a:pt x="7620" y="25035"/>
                  </a:cubicBezTo>
                  <a:cubicBezTo>
                    <a:pt x="7631" y="25068"/>
                    <a:pt x="7653" y="25111"/>
                    <a:pt x="7674" y="25154"/>
                  </a:cubicBezTo>
                  <a:cubicBezTo>
                    <a:pt x="7685" y="25165"/>
                    <a:pt x="7696" y="25186"/>
                    <a:pt x="7707" y="25208"/>
                  </a:cubicBezTo>
                  <a:cubicBezTo>
                    <a:pt x="7717" y="25219"/>
                    <a:pt x="7728" y="25240"/>
                    <a:pt x="7739" y="25251"/>
                  </a:cubicBezTo>
                  <a:lnTo>
                    <a:pt x="7771" y="25294"/>
                  </a:lnTo>
                  <a:cubicBezTo>
                    <a:pt x="7782" y="25316"/>
                    <a:pt x="7804" y="25327"/>
                    <a:pt x="7825" y="25348"/>
                  </a:cubicBezTo>
                  <a:cubicBezTo>
                    <a:pt x="8041" y="25553"/>
                    <a:pt x="8624" y="25672"/>
                    <a:pt x="8721" y="25996"/>
                  </a:cubicBezTo>
                  <a:cubicBezTo>
                    <a:pt x="8786" y="26233"/>
                    <a:pt x="8721" y="26482"/>
                    <a:pt x="8807" y="26697"/>
                  </a:cubicBezTo>
                  <a:cubicBezTo>
                    <a:pt x="8840" y="26773"/>
                    <a:pt x="8894" y="26838"/>
                    <a:pt x="8969" y="26902"/>
                  </a:cubicBezTo>
                  <a:cubicBezTo>
                    <a:pt x="9228" y="26600"/>
                    <a:pt x="9347" y="26190"/>
                    <a:pt x="9725" y="26007"/>
                  </a:cubicBezTo>
                  <a:cubicBezTo>
                    <a:pt x="10092" y="25823"/>
                    <a:pt x="10156" y="25704"/>
                    <a:pt x="10243" y="25553"/>
                  </a:cubicBezTo>
                  <a:cubicBezTo>
                    <a:pt x="10340" y="25392"/>
                    <a:pt x="10988" y="25154"/>
                    <a:pt x="11203" y="25122"/>
                  </a:cubicBezTo>
                  <a:cubicBezTo>
                    <a:pt x="11419" y="25089"/>
                    <a:pt x="12434" y="24992"/>
                    <a:pt x="12865" y="24658"/>
                  </a:cubicBezTo>
                  <a:cubicBezTo>
                    <a:pt x="13297" y="24312"/>
                    <a:pt x="13761" y="24064"/>
                    <a:pt x="13977" y="23762"/>
                  </a:cubicBezTo>
                  <a:cubicBezTo>
                    <a:pt x="14193" y="23449"/>
                    <a:pt x="14279" y="23546"/>
                    <a:pt x="14894" y="23481"/>
                  </a:cubicBezTo>
                  <a:cubicBezTo>
                    <a:pt x="15019" y="23470"/>
                    <a:pt x="15100" y="23465"/>
                    <a:pt x="15154" y="23465"/>
                  </a:cubicBezTo>
                  <a:cubicBezTo>
                    <a:pt x="15372" y="23465"/>
                    <a:pt x="15142" y="23550"/>
                    <a:pt x="15488" y="23697"/>
                  </a:cubicBezTo>
                  <a:cubicBezTo>
                    <a:pt x="15588" y="23740"/>
                    <a:pt x="15663" y="23757"/>
                    <a:pt x="15723" y="23757"/>
                  </a:cubicBezTo>
                  <a:cubicBezTo>
                    <a:pt x="15920" y="23757"/>
                    <a:pt x="15945" y="23565"/>
                    <a:pt x="16136" y="23449"/>
                  </a:cubicBezTo>
                  <a:cubicBezTo>
                    <a:pt x="16384" y="23298"/>
                    <a:pt x="16071" y="23082"/>
                    <a:pt x="15952" y="22985"/>
                  </a:cubicBezTo>
                  <a:cubicBezTo>
                    <a:pt x="15823" y="22898"/>
                    <a:pt x="15671" y="22283"/>
                    <a:pt x="15671" y="22283"/>
                  </a:cubicBezTo>
                  <a:cubicBezTo>
                    <a:pt x="15671" y="22283"/>
                    <a:pt x="16535" y="22218"/>
                    <a:pt x="16869" y="21938"/>
                  </a:cubicBezTo>
                  <a:cubicBezTo>
                    <a:pt x="17215" y="21668"/>
                    <a:pt x="16869" y="21387"/>
                    <a:pt x="16869" y="21387"/>
                  </a:cubicBezTo>
                  <a:cubicBezTo>
                    <a:pt x="16567" y="21387"/>
                    <a:pt x="16751" y="21107"/>
                    <a:pt x="16751" y="20891"/>
                  </a:cubicBezTo>
                  <a:cubicBezTo>
                    <a:pt x="16751" y="20675"/>
                    <a:pt x="17064" y="20276"/>
                    <a:pt x="17085" y="19995"/>
                  </a:cubicBezTo>
                  <a:cubicBezTo>
                    <a:pt x="17118" y="19725"/>
                    <a:pt x="17118" y="19358"/>
                    <a:pt x="17118" y="18948"/>
                  </a:cubicBezTo>
                  <a:lnTo>
                    <a:pt x="17118" y="18916"/>
                  </a:lnTo>
                  <a:cubicBezTo>
                    <a:pt x="17118" y="18894"/>
                    <a:pt x="17107" y="18884"/>
                    <a:pt x="17107" y="18873"/>
                  </a:cubicBezTo>
                  <a:lnTo>
                    <a:pt x="17107" y="18840"/>
                  </a:lnTo>
                  <a:cubicBezTo>
                    <a:pt x="17107" y="18808"/>
                    <a:pt x="17096" y="18786"/>
                    <a:pt x="17096" y="18765"/>
                  </a:cubicBezTo>
                  <a:cubicBezTo>
                    <a:pt x="17085" y="18732"/>
                    <a:pt x="17075" y="18711"/>
                    <a:pt x="17064" y="18678"/>
                  </a:cubicBezTo>
                  <a:cubicBezTo>
                    <a:pt x="17064" y="18646"/>
                    <a:pt x="17042" y="18614"/>
                    <a:pt x="17042" y="18581"/>
                  </a:cubicBezTo>
                  <a:cubicBezTo>
                    <a:pt x="17021" y="18527"/>
                    <a:pt x="17010" y="18484"/>
                    <a:pt x="16988" y="18441"/>
                  </a:cubicBezTo>
                  <a:cubicBezTo>
                    <a:pt x="16988" y="18409"/>
                    <a:pt x="16977" y="18387"/>
                    <a:pt x="16967" y="18365"/>
                  </a:cubicBezTo>
                  <a:cubicBezTo>
                    <a:pt x="16934" y="18279"/>
                    <a:pt x="16891" y="18193"/>
                    <a:pt x="16848" y="18106"/>
                  </a:cubicBezTo>
                  <a:cubicBezTo>
                    <a:pt x="16826" y="18063"/>
                    <a:pt x="16816" y="18020"/>
                    <a:pt x="16794" y="17977"/>
                  </a:cubicBezTo>
                  <a:lnTo>
                    <a:pt x="16772" y="17955"/>
                  </a:lnTo>
                  <a:cubicBezTo>
                    <a:pt x="16751" y="17901"/>
                    <a:pt x="16718" y="17837"/>
                    <a:pt x="16686" y="17783"/>
                  </a:cubicBezTo>
                  <a:cubicBezTo>
                    <a:pt x="16664" y="17729"/>
                    <a:pt x="16632" y="17675"/>
                    <a:pt x="16589" y="17621"/>
                  </a:cubicBezTo>
                  <a:cubicBezTo>
                    <a:pt x="16556" y="17556"/>
                    <a:pt x="16524" y="17502"/>
                    <a:pt x="16492" y="17459"/>
                  </a:cubicBezTo>
                  <a:cubicBezTo>
                    <a:pt x="16470" y="17427"/>
                    <a:pt x="16459" y="17405"/>
                    <a:pt x="16438" y="17373"/>
                  </a:cubicBezTo>
                  <a:cubicBezTo>
                    <a:pt x="16416" y="17351"/>
                    <a:pt x="16405" y="17319"/>
                    <a:pt x="16384" y="17297"/>
                  </a:cubicBezTo>
                  <a:cubicBezTo>
                    <a:pt x="16351" y="17243"/>
                    <a:pt x="16308" y="17200"/>
                    <a:pt x="16265" y="17146"/>
                  </a:cubicBezTo>
                  <a:cubicBezTo>
                    <a:pt x="16233" y="17103"/>
                    <a:pt x="16190" y="17049"/>
                    <a:pt x="16146" y="17006"/>
                  </a:cubicBezTo>
                  <a:cubicBezTo>
                    <a:pt x="16114" y="16962"/>
                    <a:pt x="16071" y="16930"/>
                    <a:pt x="16038" y="16898"/>
                  </a:cubicBezTo>
                  <a:lnTo>
                    <a:pt x="16017" y="16876"/>
                  </a:lnTo>
                  <a:cubicBezTo>
                    <a:pt x="15984" y="16844"/>
                    <a:pt x="15952" y="16822"/>
                    <a:pt x="15920" y="16790"/>
                  </a:cubicBezTo>
                  <a:cubicBezTo>
                    <a:pt x="15305" y="16326"/>
                    <a:pt x="15391" y="15959"/>
                    <a:pt x="15391" y="15624"/>
                  </a:cubicBezTo>
                  <a:cubicBezTo>
                    <a:pt x="15391" y="15279"/>
                    <a:pt x="15553" y="15257"/>
                    <a:pt x="15553" y="14944"/>
                  </a:cubicBezTo>
                  <a:cubicBezTo>
                    <a:pt x="15553" y="14631"/>
                    <a:pt x="15305" y="14664"/>
                    <a:pt x="14808" y="14448"/>
                  </a:cubicBezTo>
                  <a:cubicBezTo>
                    <a:pt x="14312" y="14232"/>
                    <a:pt x="14279" y="13800"/>
                    <a:pt x="13945" y="13584"/>
                  </a:cubicBezTo>
                  <a:cubicBezTo>
                    <a:pt x="13610" y="13368"/>
                    <a:pt x="13017" y="13433"/>
                    <a:pt x="12650" y="13282"/>
                  </a:cubicBezTo>
                  <a:cubicBezTo>
                    <a:pt x="12283" y="13120"/>
                    <a:pt x="12099" y="12721"/>
                    <a:pt x="11786" y="12106"/>
                  </a:cubicBezTo>
                  <a:cubicBezTo>
                    <a:pt x="11473" y="11491"/>
                    <a:pt x="11419" y="10940"/>
                    <a:pt x="11074" y="10411"/>
                  </a:cubicBezTo>
                  <a:cubicBezTo>
                    <a:pt x="10739" y="9893"/>
                    <a:pt x="9541" y="9667"/>
                    <a:pt x="9444" y="9332"/>
                  </a:cubicBezTo>
                  <a:cubicBezTo>
                    <a:pt x="9347" y="8997"/>
                    <a:pt x="9477" y="8631"/>
                    <a:pt x="9347" y="7972"/>
                  </a:cubicBezTo>
                  <a:cubicBezTo>
                    <a:pt x="9228" y="7325"/>
                    <a:pt x="8829" y="7206"/>
                    <a:pt x="8646" y="6807"/>
                  </a:cubicBezTo>
                  <a:cubicBezTo>
                    <a:pt x="8462" y="6407"/>
                    <a:pt x="8646" y="6278"/>
                    <a:pt x="8646" y="5414"/>
                  </a:cubicBezTo>
                  <a:cubicBezTo>
                    <a:pt x="8646" y="4551"/>
                    <a:pt x="8365" y="4799"/>
                    <a:pt x="8117" y="4400"/>
                  </a:cubicBezTo>
                  <a:cubicBezTo>
                    <a:pt x="7868" y="4000"/>
                    <a:pt x="7814" y="3817"/>
                    <a:pt x="7814" y="3634"/>
                  </a:cubicBezTo>
                  <a:cubicBezTo>
                    <a:pt x="7814" y="3450"/>
                    <a:pt x="7599" y="2705"/>
                    <a:pt x="7599" y="2705"/>
                  </a:cubicBezTo>
                  <a:lnTo>
                    <a:pt x="7253" y="1907"/>
                  </a:lnTo>
                  <a:cubicBezTo>
                    <a:pt x="7253" y="1907"/>
                    <a:pt x="7037" y="1130"/>
                    <a:pt x="6822" y="763"/>
                  </a:cubicBezTo>
                  <a:cubicBezTo>
                    <a:pt x="6628" y="433"/>
                    <a:pt x="6391" y="0"/>
                    <a:pt x="6321" y="0"/>
                  </a:cubicBezTo>
                  <a:close/>
                </a:path>
              </a:pathLst>
            </a:custGeom>
            <a:solidFill>
              <a:srgbClr val="F6B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5"/>
            <p:cNvSpPr/>
            <p:nvPr/>
          </p:nvSpPr>
          <p:spPr>
            <a:xfrm>
              <a:off x="2058075" y="3973450"/>
              <a:ext cx="489475" cy="318950"/>
            </a:xfrm>
            <a:custGeom>
              <a:avLst/>
              <a:gdLst/>
              <a:ahLst/>
              <a:cxnLst/>
              <a:rect l="l" t="t" r="r" b="b"/>
              <a:pathLst>
                <a:path w="19579" h="12758" extrusionOk="0">
                  <a:moveTo>
                    <a:pt x="5624" y="0"/>
                  </a:moveTo>
                  <a:cubicBezTo>
                    <a:pt x="5526" y="0"/>
                    <a:pt x="5008" y="87"/>
                    <a:pt x="4814" y="367"/>
                  </a:cubicBezTo>
                  <a:cubicBezTo>
                    <a:pt x="4631" y="648"/>
                    <a:pt x="4480" y="799"/>
                    <a:pt x="4361" y="831"/>
                  </a:cubicBezTo>
                  <a:cubicBezTo>
                    <a:pt x="4273" y="853"/>
                    <a:pt x="4176" y="944"/>
                    <a:pt x="4035" y="944"/>
                  </a:cubicBezTo>
                  <a:cubicBezTo>
                    <a:pt x="3968" y="944"/>
                    <a:pt x="3891" y="923"/>
                    <a:pt x="3800" y="864"/>
                  </a:cubicBezTo>
                  <a:cubicBezTo>
                    <a:pt x="3519" y="680"/>
                    <a:pt x="3066" y="281"/>
                    <a:pt x="2818" y="151"/>
                  </a:cubicBezTo>
                  <a:cubicBezTo>
                    <a:pt x="2697" y="95"/>
                    <a:pt x="2366" y="30"/>
                    <a:pt x="1859" y="30"/>
                  </a:cubicBezTo>
                  <a:cubicBezTo>
                    <a:pt x="1502" y="30"/>
                    <a:pt x="1058" y="62"/>
                    <a:pt x="540" y="151"/>
                  </a:cubicBezTo>
                  <a:cubicBezTo>
                    <a:pt x="454" y="346"/>
                    <a:pt x="281" y="518"/>
                    <a:pt x="152" y="659"/>
                  </a:cubicBezTo>
                  <a:cubicBezTo>
                    <a:pt x="98" y="723"/>
                    <a:pt x="44" y="767"/>
                    <a:pt x="1" y="821"/>
                  </a:cubicBezTo>
                  <a:lnTo>
                    <a:pt x="1" y="1339"/>
                  </a:lnTo>
                  <a:cubicBezTo>
                    <a:pt x="227" y="1706"/>
                    <a:pt x="573" y="2267"/>
                    <a:pt x="583" y="2440"/>
                  </a:cubicBezTo>
                  <a:cubicBezTo>
                    <a:pt x="594" y="2677"/>
                    <a:pt x="583" y="3616"/>
                    <a:pt x="583" y="3735"/>
                  </a:cubicBezTo>
                  <a:cubicBezTo>
                    <a:pt x="583" y="3843"/>
                    <a:pt x="508" y="4501"/>
                    <a:pt x="443" y="4641"/>
                  </a:cubicBezTo>
                  <a:cubicBezTo>
                    <a:pt x="389" y="4760"/>
                    <a:pt x="65" y="5267"/>
                    <a:pt x="1" y="5364"/>
                  </a:cubicBezTo>
                  <a:lnTo>
                    <a:pt x="1" y="5429"/>
                  </a:lnTo>
                  <a:cubicBezTo>
                    <a:pt x="33" y="5537"/>
                    <a:pt x="98" y="5796"/>
                    <a:pt x="227" y="6098"/>
                  </a:cubicBezTo>
                  <a:cubicBezTo>
                    <a:pt x="389" y="6508"/>
                    <a:pt x="519" y="8203"/>
                    <a:pt x="583" y="8645"/>
                  </a:cubicBezTo>
                  <a:cubicBezTo>
                    <a:pt x="637" y="9099"/>
                    <a:pt x="1749" y="10048"/>
                    <a:pt x="2386" y="10480"/>
                  </a:cubicBezTo>
                  <a:cubicBezTo>
                    <a:pt x="2407" y="10502"/>
                    <a:pt x="2440" y="10523"/>
                    <a:pt x="2472" y="10545"/>
                  </a:cubicBezTo>
                  <a:cubicBezTo>
                    <a:pt x="2505" y="10566"/>
                    <a:pt x="2537" y="10599"/>
                    <a:pt x="2569" y="10620"/>
                  </a:cubicBezTo>
                  <a:cubicBezTo>
                    <a:pt x="3066" y="11030"/>
                    <a:pt x="3918" y="11926"/>
                    <a:pt x="4587" y="12757"/>
                  </a:cubicBezTo>
                  <a:cubicBezTo>
                    <a:pt x="4717" y="12498"/>
                    <a:pt x="4803" y="12326"/>
                    <a:pt x="4814" y="12304"/>
                  </a:cubicBezTo>
                  <a:cubicBezTo>
                    <a:pt x="4911" y="12142"/>
                    <a:pt x="5030" y="11959"/>
                    <a:pt x="5030" y="11959"/>
                  </a:cubicBezTo>
                  <a:cubicBezTo>
                    <a:pt x="5030" y="11959"/>
                    <a:pt x="5224" y="12013"/>
                    <a:pt x="5362" y="12013"/>
                  </a:cubicBezTo>
                  <a:cubicBezTo>
                    <a:pt x="5408" y="12013"/>
                    <a:pt x="5448" y="12007"/>
                    <a:pt x="5472" y="11991"/>
                  </a:cubicBezTo>
                  <a:cubicBezTo>
                    <a:pt x="5481" y="11985"/>
                    <a:pt x="5491" y="11982"/>
                    <a:pt x="5501" y="11982"/>
                  </a:cubicBezTo>
                  <a:cubicBezTo>
                    <a:pt x="5569" y="11982"/>
                    <a:pt x="5681" y="12088"/>
                    <a:pt x="5816" y="12088"/>
                  </a:cubicBezTo>
                  <a:cubicBezTo>
                    <a:pt x="5880" y="12088"/>
                    <a:pt x="5950" y="12064"/>
                    <a:pt x="6023" y="11991"/>
                  </a:cubicBezTo>
                  <a:cubicBezTo>
                    <a:pt x="6117" y="11896"/>
                    <a:pt x="6140" y="11874"/>
                    <a:pt x="6126" y="11874"/>
                  </a:cubicBezTo>
                  <a:cubicBezTo>
                    <a:pt x="6114" y="11874"/>
                    <a:pt x="6071" y="11893"/>
                    <a:pt x="6026" y="11893"/>
                  </a:cubicBezTo>
                  <a:cubicBezTo>
                    <a:pt x="5990" y="11893"/>
                    <a:pt x="5952" y="11881"/>
                    <a:pt x="5926" y="11840"/>
                  </a:cubicBezTo>
                  <a:cubicBezTo>
                    <a:pt x="5839" y="11678"/>
                    <a:pt x="5472" y="11311"/>
                    <a:pt x="5343" y="11009"/>
                  </a:cubicBezTo>
                  <a:cubicBezTo>
                    <a:pt x="5224" y="10696"/>
                    <a:pt x="5343" y="10415"/>
                    <a:pt x="5246" y="10329"/>
                  </a:cubicBezTo>
                  <a:cubicBezTo>
                    <a:pt x="5160" y="10232"/>
                    <a:pt x="4760" y="10145"/>
                    <a:pt x="4480" y="9552"/>
                  </a:cubicBezTo>
                  <a:cubicBezTo>
                    <a:pt x="4328" y="9237"/>
                    <a:pt x="4510" y="9165"/>
                    <a:pt x="4725" y="9165"/>
                  </a:cubicBezTo>
                  <a:cubicBezTo>
                    <a:pt x="4908" y="9165"/>
                    <a:pt x="5115" y="9217"/>
                    <a:pt x="5160" y="9217"/>
                  </a:cubicBezTo>
                  <a:cubicBezTo>
                    <a:pt x="5246" y="9217"/>
                    <a:pt x="6422" y="9368"/>
                    <a:pt x="6789" y="9368"/>
                  </a:cubicBezTo>
                  <a:cubicBezTo>
                    <a:pt x="7167" y="9368"/>
                    <a:pt x="8020" y="8904"/>
                    <a:pt x="8300" y="8505"/>
                  </a:cubicBezTo>
                  <a:cubicBezTo>
                    <a:pt x="8581" y="8106"/>
                    <a:pt x="10923" y="6346"/>
                    <a:pt x="10988" y="6163"/>
                  </a:cubicBezTo>
                  <a:cubicBezTo>
                    <a:pt x="11041" y="5980"/>
                    <a:pt x="11419" y="5915"/>
                    <a:pt x="11419" y="5915"/>
                  </a:cubicBezTo>
                  <a:cubicBezTo>
                    <a:pt x="11419" y="5915"/>
                    <a:pt x="12650" y="5699"/>
                    <a:pt x="12984" y="5580"/>
                  </a:cubicBezTo>
                  <a:cubicBezTo>
                    <a:pt x="13330" y="5451"/>
                    <a:pt x="14247" y="4933"/>
                    <a:pt x="14992" y="4684"/>
                  </a:cubicBezTo>
                  <a:cubicBezTo>
                    <a:pt x="15483" y="4520"/>
                    <a:pt x="16455" y="4479"/>
                    <a:pt x="17121" y="4479"/>
                  </a:cubicBezTo>
                  <a:cubicBezTo>
                    <a:pt x="17463" y="4479"/>
                    <a:pt x="17724" y="4490"/>
                    <a:pt x="17798" y="4501"/>
                  </a:cubicBezTo>
                  <a:cubicBezTo>
                    <a:pt x="17862" y="4510"/>
                    <a:pt x="18083" y="4513"/>
                    <a:pt x="18363" y="4513"/>
                  </a:cubicBezTo>
                  <a:cubicBezTo>
                    <a:pt x="18746" y="4513"/>
                    <a:pt x="19236" y="4507"/>
                    <a:pt x="19578" y="4501"/>
                  </a:cubicBezTo>
                  <a:cubicBezTo>
                    <a:pt x="19568" y="4490"/>
                    <a:pt x="19546" y="4490"/>
                    <a:pt x="19535" y="4479"/>
                  </a:cubicBezTo>
                  <a:cubicBezTo>
                    <a:pt x="19492" y="4458"/>
                    <a:pt x="19470" y="4447"/>
                    <a:pt x="19438" y="4436"/>
                  </a:cubicBezTo>
                  <a:cubicBezTo>
                    <a:pt x="19395" y="4415"/>
                    <a:pt x="19363" y="4393"/>
                    <a:pt x="19330" y="4382"/>
                  </a:cubicBezTo>
                  <a:cubicBezTo>
                    <a:pt x="19319" y="4371"/>
                    <a:pt x="19298" y="4361"/>
                    <a:pt x="19298" y="4361"/>
                  </a:cubicBezTo>
                  <a:cubicBezTo>
                    <a:pt x="19201" y="4317"/>
                    <a:pt x="18952" y="3950"/>
                    <a:pt x="18801" y="3378"/>
                  </a:cubicBezTo>
                  <a:cubicBezTo>
                    <a:pt x="18639" y="2806"/>
                    <a:pt x="18726" y="2159"/>
                    <a:pt x="18672" y="1447"/>
                  </a:cubicBezTo>
                  <a:cubicBezTo>
                    <a:pt x="18672" y="1349"/>
                    <a:pt x="18672" y="1252"/>
                    <a:pt x="18683" y="1166"/>
                  </a:cubicBezTo>
                  <a:cubicBezTo>
                    <a:pt x="18391" y="1058"/>
                    <a:pt x="18013" y="929"/>
                    <a:pt x="17916" y="929"/>
                  </a:cubicBezTo>
                  <a:cubicBezTo>
                    <a:pt x="17865" y="929"/>
                    <a:pt x="17791" y="921"/>
                    <a:pt x="17713" y="921"/>
                  </a:cubicBezTo>
                  <a:cubicBezTo>
                    <a:pt x="17564" y="921"/>
                    <a:pt x="17397" y="949"/>
                    <a:pt x="17334" y="1112"/>
                  </a:cubicBezTo>
                  <a:cubicBezTo>
                    <a:pt x="17236" y="1360"/>
                    <a:pt x="16718" y="1447"/>
                    <a:pt x="16718" y="1447"/>
                  </a:cubicBezTo>
                  <a:cubicBezTo>
                    <a:pt x="16718" y="1447"/>
                    <a:pt x="16596" y="1166"/>
                    <a:pt x="16429" y="1166"/>
                  </a:cubicBezTo>
                  <a:cubicBezTo>
                    <a:pt x="16411" y="1166"/>
                    <a:pt x="16392" y="1169"/>
                    <a:pt x="16373" y="1177"/>
                  </a:cubicBezTo>
                  <a:cubicBezTo>
                    <a:pt x="16353" y="1187"/>
                    <a:pt x="16329" y="1191"/>
                    <a:pt x="16303" y="1191"/>
                  </a:cubicBezTo>
                  <a:cubicBezTo>
                    <a:pt x="16165" y="1191"/>
                    <a:pt x="15953" y="1079"/>
                    <a:pt x="15776" y="1079"/>
                  </a:cubicBezTo>
                  <a:cubicBezTo>
                    <a:pt x="15693" y="1079"/>
                    <a:pt x="15619" y="1104"/>
                    <a:pt x="15564" y="1177"/>
                  </a:cubicBezTo>
                  <a:cubicBezTo>
                    <a:pt x="15359" y="1447"/>
                    <a:pt x="14840" y="1727"/>
                    <a:pt x="14743" y="1760"/>
                  </a:cubicBezTo>
                  <a:cubicBezTo>
                    <a:pt x="14726" y="1763"/>
                    <a:pt x="14702" y="1765"/>
                    <a:pt x="14672" y="1765"/>
                  </a:cubicBezTo>
                  <a:cubicBezTo>
                    <a:pt x="14572" y="1765"/>
                    <a:pt x="14409" y="1749"/>
                    <a:pt x="14241" y="1749"/>
                  </a:cubicBezTo>
                  <a:cubicBezTo>
                    <a:pt x="14170" y="1749"/>
                    <a:pt x="14099" y="1752"/>
                    <a:pt x="14031" y="1760"/>
                  </a:cubicBezTo>
                  <a:cubicBezTo>
                    <a:pt x="13995" y="1762"/>
                    <a:pt x="13955" y="1763"/>
                    <a:pt x="13911" y="1763"/>
                  </a:cubicBezTo>
                  <a:cubicBezTo>
                    <a:pt x="13828" y="1763"/>
                    <a:pt x="13734" y="1760"/>
                    <a:pt x="13638" y="1760"/>
                  </a:cubicBezTo>
                  <a:cubicBezTo>
                    <a:pt x="13410" y="1760"/>
                    <a:pt x="13167" y="1779"/>
                    <a:pt x="13017" y="1911"/>
                  </a:cubicBezTo>
                  <a:cubicBezTo>
                    <a:pt x="12768" y="2127"/>
                    <a:pt x="12650" y="2191"/>
                    <a:pt x="12650" y="2191"/>
                  </a:cubicBezTo>
                  <a:cubicBezTo>
                    <a:pt x="12650" y="2191"/>
                    <a:pt x="12496" y="2148"/>
                    <a:pt x="12304" y="2148"/>
                  </a:cubicBezTo>
                  <a:cubicBezTo>
                    <a:pt x="12208" y="2148"/>
                    <a:pt x="12103" y="2159"/>
                    <a:pt x="12002" y="2191"/>
                  </a:cubicBezTo>
                  <a:cubicBezTo>
                    <a:pt x="11697" y="2275"/>
                    <a:pt x="10994" y="2840"/>
                    <a:pt x="10698" y="2840"/>
                  </a:cubicBezTo>
                  <a:cubicBezTo>
                    <a:pt x="10690" y="2840"/>
                    <a:pt x="10682" y="2840"/>
                    <a:pt x="10675" y="2839"/>
                  </a:cubicBezTo>
                  <a:cubicBezTo>
                    <a:pt x="10405" y="2806"/>
                    <a:pt x="9962" y="2871"/>
                    <a:pt x="9962" y="2677"/>
                  </a:cubicBezTo>
                  <a:lnTo>
                    <a:pt x="9962" y="2008"/>
                  </a:lnTo>
                  <a:cubicBezTo>
                    <a:pt x="9962" y="1729"/>
                    <a:pt x="10026" y="918"/>
                    <a:pt x="9487" y="918"/>
                  </a:cubicBezTo>
                  <a:cubicBezTo>
                    <a:pt x="9484" y="918"/>
                    <a:pt x="9480" y="918"/>
                    <a:pt x="9477" y="918"/>
                  </a:cubicBezTo>
                  <a:cubicBezTo>
                    <a:pt x="9289" y="921"/>
                    <a:pt x="9135" y="923"/>
                    <a:pt x="9012" y="923"/>
                  </a:cubicBezTo>
                  <a:cubicBezTo>
                    <a:pt x="8765" y="923"/>
                    <a:pt x="8646" y="918"/>
                    <a:pt x="8646" y="918"/>
                  </a:cubicBezTo>
                  <a:cubicBezTo>
                    <a:pt x="8646" y="918"/>
                    <a:pt x="8365" y="799"/>
                    <a:pt x="8268" y="713"/>
                  </a:cubicBezTo>
                  <a:cubicBezTo>
                    <a:pt x="8185" y="619"/>
                    <a:pt x="7690" y="215"/>
                    <a:pt x="7519" y="215"/>
                  </a:cubicBezTo>
                  <a:cubicBezTo>
                    <a:pt x="7513" y="215"/>
                    <a:pt x="7507" y="215"/>
                    <a:pt x="7502" y="216"/>
                  </a:cubicBezTo>
                  <a:cubicBezTo>
                    <a:pt x="7350" y="249"/>
                    <a:pt x="7037" y="367"/>
                    <a:pt x="7037" y="367"/>
                  </a:cubicBezTo>
                  <a:cubicBezTo>
                    <a:pt x="7037" y="367"/>
                    <a:pt x="7005" y="303"/>
                    <a:pt x="6573" y="216"/>
                  </a:cubicBezTo>
                  <a:cubicBezTo>
                    <a:pt x="6142" y="119"/>
                    <a:pt x="5710" y="0"/>
                    <a:pt x="5624" y="0"/>
                  </a:cubicBezTo>
                  <a:close/>
                </a:path>
              </a:pathLst>
            </a:custGeom>
            <a:solidFill>
              <a:srgbClr val="F6B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5"/>
            <p:cNvSpPr/>
            <p:nvPr/>
          </p:nvSpPr>
          <p:spPr>
            <a:xfrm>
              <a:off x="2057800" y="4107550"/>
              <a:ext cx="300" cy="1650"/>
            </a:xfrm>
            <a:custGeom>
              <a:avLst/>
              <a:gdLst/>
              <a:ahLst/>
              <a:cxnLst/>
              <a:rect l="l" t="t" r="r" b="b"/>
              <a:pathLst>
                <a:path w="12" h="66" extrusionOk="0">
                  <a:moveTo>
                    <a:pt x="12" y="0"/>
                  </a:moveTo>
                  <a:lnTo>
                    <a:pt x="1" y="11"/>
                  </a:lnTo>
                  <a:cubicBezTo>
                    <a:pt x="1" y="11"/>
                    <a:pt x="12" y="33"/>
                    <a:pt x="12" y="65"/>
                  </a:cubicBezTo>
                  <a:lnTo>
                    <a:pt x="12" y="0"/>
                  </a:lnTo>
                  <a:close/>
                </a:path>
              </a:pathLst>
            </a:custGeom>
            <a:solidFill>
              <a:srgbClr val="F6B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a:off x="2058075" y="3264375"/>
              <a:ext cx="238000" cy="184550"/>
            </a:xfrm>
            <a:custGeom>
              <a:avLst/>
              <a:gdLst/>
              <a:ahLst/>
              <a:cxnLst/>
              <a:rect l="l" t="t" r="r" b="b"/>
              <a:pathLst>
                <a:path w="9520" h="7382" extrusionOk="0">
                  <a:moveTo>
                    <a:pt x="1" y="0"/>
                  </a:moveTo>
                  <a:lnTo>
                    <a:pt x="1" y="6659"/>
                  </a:lnTo>
                  <a:cubicBezTo>
                    <a:pt x="206" y="6670"/>
                    <a:pt x="400" y="6692"/>
                    <a:pt x="519" y="6724"/>
                  </a:cubicBezTo>
                  <a:cubicBezTo>
                    <a:pt x="583" y="6739"/>
                    <a:pt x="646" y="6745"/>
                    <a:pt x="706" y="6745"/>
                  </a:cubicBezTo>
                  <a:cubicBezTo>
                    <a:pt x="943" y="6745"/>
                    <a:pt x="1123" y="6649"/>
                    <a:pt x="1123" y="6649"/>
                  </a:cubicBezTo>
                  <a:lnTo>
                    <a:pt x="1307" y="6703"/>
                  </a:lnTo>
                  <a:lnTo>
                    <a:pt x="1490" y="7016"/>
                  </a:lnTo>
                  <a:cubicBezTo>
                    <a:pt x="1490" y="7016"/>
                    <a:pt x="1792" y="7296"/>
                    <a:pt x="1857" y="7372"/>
                  </a:cubicBezTo>
                  <a:cubicBezTo>
                    <a:pt x="1862" y="7378"/>
                    <a:pt x="1868" y="7381"/>
                    <a:pt x="1873" y="7381"/>
                  </a:cubicBezTo>
                  <a:cubicBezTo>
                    <a:pt x="1932" y="7381"/>
                    <a:pt x="1987" y="7031"/>
                    <a:pt x="1997" y="6843"/>
                  </a:cubicBezTo>
                  <a:cubicBezTo>
                    <a:pt x="2004" y="6786"/>
                    <a:pt x="2036" y="6766"/>
                    <a:pt x="2079" y="6766"/>
                  </a:cubicBezTo>
                  <a:cubicBezTo>
                    <a:pt x="2185" y="6766"/>
                    <a:pt x="2353" y="6886"/>
                    <a:pt x="2353" y="6886"/>
                  </a:cubicBezTo>
                  <a:cubicBezTo>
                    <a:pt x="2353" y="6886"/>
                    <a:pt x="2785" y="7167"/>
                    <a:pt x="2882" y="7199"/>
                  </a:cubicBezTo>
                  <a:cubicBezTo>
                    <a:pt x="2886" y="7200"/>
                    <a:pt x="2889" y="7201"/>
                    <a:pt x="2893" y="7201"/>
                  </a:cubicBezTo>
                  <a:cubicBezTo>
                    <a:pt x="2972" y="7201"/>
                    <a:pt x="3013" y="6857"/>
                    <a:pt x="3033" y="6692"/>
                  </a:cubicBezTo>
                  <a:cubicBezTo>
                    <a:pt x="3044" y="6519"/>
                    <a:pt x="3109" y="6228"/>
                    <a:pt x="3141" y="5969"/>
                  </a:cubicBezTo>
                  <a:cubicBezTo>
                    <a:pt x="3164" y="5786"/>
                    <a:pt x="3225" y="5759"/>
                    <a:pt x="3258" y="5759"/>
                  </a:cubicBezTo>
                  <a:cubicBezTo>
                    <a:pt x="3272" y="5759"/>
                    <a:pt x="3282" y="5764"/>
                    <a:pt x="3282" y="5764"/>
                  </a:cubicBezTo>
                  <a:cubicBezTo>
                    <a:pt x="3282" y="5764"/>
                    <a:pt x="3843" y="5677"/>
                    <a:pt x="4113" y="5677"/>
                  </a:cubicBezTo>
                  <a:cubicBezTo>
                    <a:pt x="4372" y="5677"/>
                    <a:pt x="4922" y="5861"/>
                    <a:pt x="5116" y="5893"/>
                  </a:cubicBezTo>
                  <a:cubicBezTo>
                    <a:pt x="5177" y="5904"/>
                    <a:pt x="5267" y="5907"/>
                    <a:pt x="5369" y="5907"/>
                  </a:cubicBezTo>
                  <a:cubicBezTo>
                    <a:pt x="5573" y="5907"/>
                    <a:pt x="5825" y="5893"/>
                    <a:pt x="5991" y="5893"/>
                  </a:cubicBezTo>
                  <a:cubicBezTo>
                    <a:pt x="6239" y="5893"/>
                    <a:pt x="6778" y="5612"/>
                    <a:pt x="6865" y="5472"/>
                  </a:cubicBezTo>
                  <a:cubicBezTo>
                    <a:pt x="6962" y="5332"/>
                    <a:pt x="7458" y="5256"/>
                    <a:pt x="7545" y="5256"/>
                  </a:cubicBezTo>
                  <a:cubicBezTo>
                    <a:pt x="7642" y="5256"/>
                    <a:pt x="7868" y="5483"/>
                    <a:pt x="8074" y="5580"/>
                  </a:cubicBezTo>
                  <a:cubicBezTo>
                    <a:pt x="8106" y="5602"/>
                    <a:pt x="8171" y="5645"/>
                    <a:pt x="8257" y="5699"/>
                  </a:cubicBezTo>
                  <a:cubicBezTo>
                    <a:pt x="8268" y="5710"/>
                    <a:pt x="8289" y="5720"/>
                    <a:pt x="8300" y="5731"/>
                  </a:cubicBezTo>
                  <a:cubicBezTo>
                    <a:pt x="8343" y="5764"/>
                    <a:pt x="8397" y="5807"/>
                    <a:pt x="8451" y="5839"/>
                  </a:cubicBezTo>
                  <a:cubicBezTo>
                    <a:pt x="8494" y="5872"/>
                    <a:pt x="8538" y="5915"/>
                    <a:pt x="8592" y="5947"/>
                  </a:cubicBezTo>
                  <a:cubicBezTo>
                    <a:pt x="8646" y="5990"/>
                    <a:pt x="8710" y="6044"/>
                    <a:pt x="8764" y="6087"/>
                  </a:cubicBezTo>
                  <a:cubicBezTo>
                    <a:pt x="8807" y="6109"/>
                    <a:pt x="8840" y="6141"/>
                    <a:pt x="8872" y="6163"/>
                  </a:cubicBezTo>
                  <a:lnTo>
                    <a:pt x="8894" y="6185"/>
                  </a:lnTo>
                  <a:cubicBezTo>
                    <a:pt x="8926" y="6206"/>
                    <a:pt x="8948" y="6228"/>
                    <a:pt x="8969" y="6249"/>
                  </a:cubicBezTo>
                  <a:cubicBezTo>
                    <a:pt x="9023" y="6292"/>
                    <a:pt x="9077" y="6325"/>
                    <a:pt x="9120" y="6368"/>
                  </a:cubicBezTo>
                  <a:cubicBezTo>
                    <a:pt x="9142" y="6379"/>
                    <a:pt x="9164" y="6390"/>
                    <a:pt x="9185" y="6411"/>
                  </a:cubicBezTo>
                  <a:cubicBezTo>
                    <a:pt x="9207" y="6433"/>
                    <a:pt x="9228" y="6454"/>
                    <a:pt x="9250" y="6465"/>
                  </a:cubicBezTo>
                  <a:lnTo>
                    <a:pt x="9293" y="6497"/>
                  </a:lnTo>
                  <a:lnTo>
                    <a:pt x="9315" y="6519"/>
                  </a:lnTo>
                  <a:cubicBezTo>
                    <a:pt x="9315" y="6519"/>
                    <a:pt x="9401" y="6012"/>
                    <a:pt x="9401" y="5893"/>
                  </a:cubicBezTo>
                  <a:cubicBezTo>
                    <a:pt x="9401" y="5764"/>
                    <a:pt x="9520" y="5246"/>
                    <a:pt x="9520" y="5040"/>
                  </a:cubicBezTo>
                  <a:cubicBezTo>
                    <a:pt x="9520" y="4846"/>
                    <a:pt x="9271" y="4727"/>
                    <a:pt x="8969" y="4468"/>
                  </a:cubicBezTo>
                  <a:cubicBezTo>
                    <a:pt x="8883" y="4404"/>
                    <a:pt x="8840" y="4339"/>
                    <a:pt x="8807" y="4263"/>
                  </a:cubicBezTo>
                  <a:cubicBezTo>
                    <a:pt x="8721" y="4048"/>
                    <a:pt x="8786" y="3799"/>
                    <a:pt x="8721" y="3562"/>
                  </a:cubicBezTo>
                  <a:cubicBezTo>
                    <a:pt x="8624" y="3238"/>
                    <a:pt x="8041" y="3119"/>
                    <a:pt x="7825" y="2914"/>
                  </a:cubicBezTo>
                  <a:cubicBezTo>
                    <a:pt x="7804" y="2893"/>
                    <a:pt x="7782" y="2882"/>
                    <a:pt x="7771" y="2860"/>
                  </a:cubicBezTo>
                  <a:lnTo>
                    <a:pt x="7739" y="2817"/>
                  </a:lnTo>
                  <a:cubicBezTo>
                    <a:pt x="7728" y="2806"/>
                    <a:pt x="7717" y="2785"/>
                    <a:pt x="7707" y="2774"/>
                  </a:cubicBezTo>
                  <a:cubicBezTo>
                    <a:pt x="7696" y="2752"/>
                    <a:pt x="7685" y="2731"/>
                    <a:pt x="7674" y="2720"/>
                  </a:cubicBezTo>
                  <a:cubicBezTo>
                    <a:pt x="7653" y="2677"/>
                    <a:pt x="7642" y="2634"/>
                    <a:pt x="7620" y="2601"/>
                  </a:cubicBezTo>
                  <a:cubicBezTo>
                    <a:pt x="7609" y="2580"/>
                    <a:pt x="7609" y="2558"/>
                    <a:pt x="7599" y="2537"/>
                  </a:cubicBezTo>
                  <a:cubicBezTo>
                    <a:pt x="7566" y="2429"/>
                    <a:pt x="7534" y="2310"/>
                    <a:pt x="7502" y="2202"/>
                  </a:cubicBezTo>
                  <a:cubicBezTo>
                    <a:pt x="7426" y="1975"/>
                    <a:pt x="7178" y="1500"/>
                    <a:pt x="6994" y="1328"/>
                  </a:cubicBezTo>
                  <a:cubicBezTo>
                    <a:pt x="6811" y="1155"/>
                    <a:pt x="6206" y="1155"/>
                    <a:pt x="5839" y="1069"/>
                  </a:cubicBezTo>
                  <a:cubicBezTo>
                    <a:pt x="5472" y="972"/>
                    <a:pt x="4814" y="799"/>
                    <a:pt x="4728" y="799"/>
                  </a:cubicBezTo>
                  <a:cubicBezTo>
                    <a:pt x="4631" y="799"/>
                    <a:pt x="4123" y="572"/>
                    <a:pt x="4005" y="572"/>
                  </a:cubicBezTo>
                  <a:cubicBezTo>
                    <a:pt x="3875" y="572"/>
                    <a:pt x="3519" y="799"/>
                    <a:pt x="3174" y="799"/>
                  </a:cubicBezTo>
                  <a:cubicBezTo>
                    <a:pt x="2818" y="799"/>
                    <a:pt x="2818" y="777"/>
                    <a:pt x="2710" y="648"/>
                  </a:cubicBezTo>
                  <a:cubicBezTo>
                    <a:pt x="2602" y="529"/>
                    <a:pt x="2246" y="346"/>
                    <a:pt x="2030" y="216"/>
                  </a:cubicBezTo>
                  <a:cubicBezTo>
                    <a:pt x="1814" y="97"/>
                    <a:pt x="1706" y="65"/>
                    <a:pt x="1447" y="33"/>
                  </a:cubicBezTo>
                  <a:cubicBezTo>
                    <a:pt x="1302" y="15"/>
                    <a:pt x="1090" y="4"/>
                    <a:pt x="907" y="4"/>
                  </a:cubicBezTo>
                  <a:cubicBezTo>
                    <a:pt x="748" y="4"/>
                    <a:pt x="612" y="13"/>
                    <a:pt x="562" y="33"/>
                  </a:cubicBezTo>
                  <a:cubicBezTo>
                    <a:pt x="523" y="47"/>
                    <a:pt x="454" y="57"/>
                    <a:pt x="368" y="57"/>
                  </a:cubicBezTo>
                  <a:cubicBezTo>
                    <a:pt x="263" y="57"/>
                    <a:pt x="132" y="42"/>
                    <a:pt x="1" y="0"/>
                  </a:cubicBezTo>
                  <a:close/>
                </a:path>
              </a:pathLst>
            </a:custGeom>
            <a:solidFill>
              <a:srgbClr val="F675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5"/>
            <p:cNvSpPr/>
            <p:nvPr/>
          </p:nvSpPr>
          <p:spPr>
            <a:xfrm>
              <a:off x="2058075" y="3395775"/>
              <a:ext cx="422025" cy="493950"/>
            </a:xfrm>
            <a:custGeom>
              <a:avLst/>
              <a:gdLst/>
              <a:ahLst/>
              <a:cxnLst/>
              <a:rect l="l" t="t" r="r" b="b"/>
              <a:pathLst>
                <a:path w="16881" h="19758" extrusionOk="0">
                  <a:moveTo>
                    <a:pt x="7545" y="0"/>
                  </a:moveTo>
                  <a:cubicBezTo>
                    <a:pt x="7458" y="0"/>
                    <a:pt x="6962" y="76"/>
                    <a:pt x="6865" y="216"/>
                  </a:cubicBezTo>
                  <a:cubicBezTo>
                    <a:pt x="6778" y="356"/>
                    <a:pt x="6239" y="637"/>
                    <a:pt x="5991" y="637"/>
                  </a:cubicBezTo>
                  <a:cubicBezTo>
                    <a:pt x="5825" y="637"/>
                    <a:pt x="5573" y="651"/>
                    <a:pt x="5369" y="651"/>
                  </a:cubicBezTo>
                  <a:cubicBezTo>
                    <a:pt x="5267" y="651"/>
                    <a:pt x="5177" y="648"/>
                    <a:pt x="5116" y="637"/>
                  </a:cubicBezTo>
                  <a:cubicBezTo>
                    <a:pt x="4922" y="605"/>
                    <a:pt x="4372" y="421"/>
                    <a:pt x="4113" y="421"/>
                  </a:cubicBezTo>
                  <a:cubicBezTo>
                    <a:pt x="3843" y="421"/>
                    <a:pt x="3282" y="508"/>
                    <a:pt x="3282" y="508"/>
                  </a:cubicBezTo>
                  <a:cubicBezTo>
                    <a:pt x="3282" y="508"/>
                    <a:pt x="3272" y="503"/>
                    <a:pt x="3258" y="503"/>
                  </a:cubicBezTo>
                  <a:cubicBezTo>
                    <a:pt x="3225" y="503"/>
                    <a:pt x="3164" y="530"/>
                    <a:pt x="3141" y="713"/>
                  </a:cubicBezTo>
                  <a:cubicBezTo>
                    <a:pt x="3109" y="972"/>
                    <a:pt x="3044" y="1263"/>
                    <a:pt x="3033" y="1436"/>
                  </a:cubicBezTo>
                  <a:cubicBezTo>
                    <a:pt x="3013" y="1601"/>
                    <a:pt x="2972" y="1945"/>
                    <a:pt x="2893" y="1945"/>
                  </a:cubicBezTo>
                  <a:cubicBezTo>
                    <a:pt x="2889" y="1945"/>
                    <a:pt x="2886" y="1944"/>
                    <a:pt x="2882" y="1943"/>
                  </a:cubicBezTo>
                  <a:cubicBezTo>
                    <a:pt x="2785" y="1911"/>
                    <a:pt x="2353" y="1630"/>
                    <a:pt x="2353" y="1630"/>
                  </a:cubicBezTo>
                  <a:cubicBezTo>
                    <a:pt x="2353" y="1630"/>
                    <a:pt x="2185" y="1510"/>
                    <a:pt x="2079" y="1510"/>
                  </a:cubicBezTo>
                  <a:cubicBezTo>
                    <a:pt x="2036" y="1510"/>
                    <a:pt x="2004" y="1530"/>
                    <a:pt x="1997" y="1587"/>
                  </a:cubicBezTo>
                  <a:cubicBezTo>
                    <a:pt x="1987" y="1775"/>
                    <a:pt x="1932" y="2125"/>
                    <a:pt x="1873" y="2125"/>
                  </a:cubicBezTo>
                  <a:cubicBezTo>
                    <a:pt x="1868" y="2125"/>
                    <a:pt x="1862" y="2122"/>
                    <a:pt x="1857" y="2116"/>
                  </a:cubicBezTo>
                  <a:cubicBezTo>
                    <a:pt x="1792" y="2040"/>
                    <a:pt x="1490" y="1760"/>
                    <a:pt x="1490" y="1760"/>
                  </a:cubicBezTo>
                  <a:lnTo>
                    <a:pt x="1307" y="1447"/>
                  </a:lnTo>
                  <a:lnTo>
                    <a:pt x="1123" y="1393"/>
                  </a:lnTo>
                  <a:cubicBezTo>
                    <a:pt x="1123" y="1393"/>
                    <a:pt x="943" y="1489"/>
                    <a:pt x="706" y="1489"/>
                  </a:cubicBezTo>
                  <a:cubicBezTo>
                    <a:pt x="646" y="1489"/>
                    <a:pt x="583" y="1483"/>
                    <a:pt x="519" y="1468"/>
                  </a:cubicBezTo>
                  <a:cubicBezTo>
                    <a:pt x="400" y="1436"/>
                    <a:pt x="206" y="1414"/>
                    <a:pt x="1" y="1403"/>
                  </a:cubicBezTo>
                  <a:lnTo>
                    <a:pt x="1" y="19406"/>
                  </a:lnTo>
                  <a:cubicBezTo>
                    <a:pt x="82" y="19560"/>
                    <a:pt x="188" y="19758"/>
                    <a:pt x="235" y="19758"/>
                  </a:cubicBezTo>
                  <a:cubicBezTo>
                    <a:pt x="251" y="19758"/>
                    <a:pt x="260" y="19737"/>
                    <a:pt x="260" y="19686"/>
                  </a:cubicBezTo>
                  <a:lnTo>
                    <a:pt x="260" y="18391"/>
                  </a:lnTo>
                  <a:cubicBezTo>
                    <a:pt x="260" y="18391"/>
                    <a:pt x="378" y="18175"/>
                    <a:pt x="691" y="18175"/>
                  </a:cubicBezTo>
                  <a:cubicBezTo>
                    <a:pt x="893" y="18175"/>
                    <a:pt x="1305" y="18146"/>
                    <a:pt x="1584" y="18146"/>
                  </a:cubicBezTo>
                  <a:cubicBezTo>
                    <a:pt x="1723" y="18146"/>
                    <a:pt x="1828" y="18154"/>
                    <a:pt x="1857" y="18175"/>
                  </a:cubicBezTo>
                  <a:cubicBezTo>
                    <a:pt x="1881" y="18191"/>
                    <a:pt x="1963" y="18197"/>
                    <a:pt x="2072" y="18197"/>
                  </a:cubicBezTo>
                  <a:cubicBezTo>
                    <a:pt x="2398" y="18197"/>
                    <a:pt x="2969" y="18143"/>
                    <a:pt x="2969" y="18143"/>
                  </a:cubicBezTo>
                  <a:cubicBezTo>
                    <a:pt x="2969" y="18143"/>
                    <a:pt x="3001" y="17808"/>
                    <a:pt x="2969" y="17679"/>
                  </a:cubicBezTo>
                  <a:cubicBezTo>
                    <a:pt x="2936" y="17560"/>
                    <a:pt x="2850" y="17312"/>
                    <a:pt x="2850" y="17128"/>
                  </a:cubicBezTo>
                  <a:cubicBezTo>
                    <a:pt x="2850" y="16945"/>
                    <a:pt x="2753" y="16697"/>
                    <a:pt x="2979" y="16481"/>
                  </a:cubicBezTo>
                  <a:cubicBezTo>
                    <a:pt x="3217" y="16265"/>
                    <a:pt x="3616" y="15736"/>
                    <a:pt x="3746" y="15520"/>
                  </a:cubicBezTo>
                  <a:cubicBezTo>
                    <a:pt x="3864" y="15304"/>
                    <a:pt x="4048" y="14819"/>
                    <a:pt x="4048" y="14603"/>
                  </a:cubicBezTo>
                  <a:cubicBezTo>
                    <a:pt x="4048" y="14387"/>
                    <a:pt x="3864" y="13793"/>
                    <a:pt x="4048" y="13459"/>
                  </a:cubicBezTo>
                  <a:cubicBezTo>
                    <a:pt x="4231" y="13124"/>
                    <a:pt x="4782" y="12099"/>
                    <a:pt x="4976" y="12013"/>
                  </a:cubicBezTo>
                  <a:cubicBezTo>
                    <a:pt x="5127" y="11933"/>
                    <a:pt x="5633" y="11693"/>
                    <a:pt x="5941" y="11693"/>
                  </a:cubicBezTo>
                  <a:cubicBezTo>
                    <a:pt x="6009" y="11693"/>
                    <a:pt x="6067" y="11705"/>
                    <a:pt x="6109" y="11732"/>
                  </a:cubicBezTo>
                  <a:cubicBezTo>
                    <a:pt x="6357" y="11883"/>
                    <a:pt x="7253" y="12067"/>
                    <a:pt x="7253" y="12067"/>
                  </a:cubicBezTo>
                  <a:lnTo>
                    <a:pt x="8538" y="11732"/>
                  </a:lnTo>
                  <a:cubicBezTo>
                    <a:pt x="8538" y="11732"/>
                    <a:pt x="8829" y="11268"/>
                    <a:pt x="8969" y="11268"/>
                  </a:cubicBezTo>
                  <a:cubicBezTo>
                    <a:pt x="9099" y="11268"/>
                    <a:pt x="11203" y="10933"/>
                    <a:pt x="11203" y="10933"/>
                  </a:cubicBezTo>
                  <a:lnTo>
                    <a:pt x="12185" y="10620"/>
                  </a:lnTo>
                  <a:cubicBezTo>
                    <a:pt x="12185" y="10620"/>
                    <a:pt x="12714" y="10469"/>
                    <a:pt x="12952" y="10469"/>
                  </a:cubicBezTo>
                  <a:cubicBezTo>
                    <a:pt x="13200" y="10469"/>
                    <a:pt x="13416" y="10620"/>
                    <a:pt x="13416" y="10620"/>
                  </a:cubicBezTo>
                  <a:cubicBezTo>
                    <a:pt x="13416" y="10620"/>
                    <a:pt x="13945" y="10771"/>
                    <a:pt x="14344" y="10771"/>
                  </a:cubicBezTo>
                  <a:cubicBezTo>
                    <a:pt x="14743" y="10771"/>
                    <a:pt x="15736" y="10685"/>
                    <a:pt x="15736" y="10685"/>
                  </a:cubicBezTo>
                  <a:lnTo>
                    <a:pt x="16880" y="10566"/>
                  </a:lnTo>
                  <a:cubicBezTo>
                    <a:pt x="16848" y="10545"/>
                    <a:pt x="16816" y="10512"/>
                    <a:pt x="16783" y="10491"/>
                  </a:cubicBezTo>
                  <a:cubicBezTo>
                    <a:pt x="16405" y="10178"/>
                    <a:pt x="15941" y="9778"/>
                    <a:pt x="15564" y="9455"/>
                  </a:cubicBezTo>
                  <a:cubicBezTo>
                    <a:pt x="15520" y="9422"/>
                    <a:pt x="15488" y="9390"/>
                    <a:pt x="15456" y="9358"/>
                  </a:cubicBezTo>
                  <a:cubicBezTo>
                    <a:pt x="15391" y="9304"/>
                    <a:pt x="15326" y="9250"/>
                    <a:pt x="15261" y="9196"/>
                  </a:cubicBezTo>
                  <a:cubicBezTo>
                    <a:pt x="15229" y="9163"/>
                    <a:pt x="15186" y="9131"/>
                    <a:pt x="15153" y="9099"/>
                  </a:cubicBezTo>
                  <a:cubicBezTo>
                    <a:pt x="15046" y="9001"/>
                    <a:pt x="14959" y="8915"/>
                    <a:pt x="14916" y="8883"/>
                  </a:cubicBezTo>
                  <a:lnTo>
                    <a:pt x="14894" y="8861"/>
                  </a:lnTo>
                  <a:cubicBezTo>
                    <a:pt x="14743" y="8710"/>
                    <a:pt x="14193" y="8429"/>
                    <a:pt x="13761" y="8106"/>
                  </a:cubicBezTo>
                  <a:cubicBezTo>
                    <a:pt x="13330" y="7782"/>
                    <a:pt x="13200" y="7782"/>
                    <a:pt x="13265" y="7598"/>
                  </a:cubicBezTo>
                  <a:cubicBezTo>
                    <a:pt x="13330" y="7415"/>
                    <a:pt x="13265" y="7080"/>
                    <a:pt x="13114" y="6951"/>
                  </a:cubicBezTo>
                  <a:cubicBezTo>
                    <a:pt x="12952" y="6832"/>
                    <a:pt x="12531" y="6670"/>
                    <a:pt x="12531" y="6670"/>
                  </a:cubicBezTo>
                  <a:cubicBezTo>
                    <a:pt x="12531" y="6670"/>
                    <a:pt x="12552" y="6023"/>
                    <a:pt x="12650" y="5872"/>
                  </a:cubicBezTo>
                  <a:cubicBezTo>
                    <a:pt x="12747" y="5720"/>
                    <a:pt x="12552" y="5537"/>
                    <a:pt x="12067" y="4889"/>
                  </a:cubicBezTo>
                  <a:cubicBezTo>
                    <a:pt x="11872" y="4635"/>
                    <a:pt x="11749" y="4566"/>
                    <a:pt x="11655" y="4566"/>
                  </a:cubicBezTo>
                  <a:cubicBezTo>
                    <a:pt x="11541" y="4566"/>
                    <a:pt x="11471" y="4669"/>
                    <a:pt x="11371" y="4669"/>
                  </a:cubicBezTo>
                  <a:cubicBezTo>
                    <a:pt x="11343" y="4669"/>
                    <a:pt x="11313" y="4661"/>
                    <a:pt x="11279" y="4641"/>
                  </a:cubicBezTo>
                  <a:cubicBezTo>
                    <a:pt x="11009" y="4490"/>
                    <a:pt x="11268" y="4209"/>
                    <a:pt x="11268" y="3875"/>
                  </a:cubicBezTo>
                  <a:cubicBezTo>
                    <a:pt x="11268" y="3530"/>
                    <a:pt x="11354" y="2882"/>
                    <a:pt x="11041" y="2483"/>
                  </a:cubicBezTo>
                  <a:cubicBezTo>
                    <a:pt x="10739" y="2083"/>
                    <a:pt x="9843" y="2051"/>
                    <a:pt x="9746" y="2051"/>
                  </a:cubicBezTo>
                  <a:cubicBezTo>
                    <a:pt x="9660" y="2051"/>
                    <a:pt x="9315" y="1263"/>
                    <a:pt x="9315" y="1263"/>
                  </a:cubicBezTo>
                  <a:lnTo>
                    <a:pt x="9293" y="1241"/>
                  </a:lnTo>
                  <a:lnTo>
                    <a:pt x="9250" y="1209"/>
                  </a:lnTo>
                  <a:cubicBezTo>
                    <a:pt x="9228" y="1198"/>
                    <a:pt x="9207" y="1177"/>
                    <a:pt x="9185" y="1155"/>
                  </a:cubicBezTo>
                  <a:cubicBezTo>
                    <a:pt x="9164" y="1134"/>
                    <a:pt x="9142" y="1123"/>
                    <a:pt x="9120" y="1112"/>
                  </a:cubicBezTo>
                  <a:cubicBezTo>
                    <a:pt x="9077" y="1069"/>
                    <a:pt x="9023" y="1036"/>
                    <a:pt x="8969" y="993"/>
                  </a:cubicBezTo>
                  <a:cubicBezTo>
                    <a:pt x="8948" y="972"/>
                    <a:pt x="8926" y="950"/>
                    <a:pt x="8894" y="929"/>
                  </a:cubicBezTo>
                  <a:lnTo>
                    <a:pt x="8872" y="907"/>
                  </a:lnTo>
                  <a:cubicBezTo>
                    <a:pt x="8840" y="885"/>
                    <a:pt x="8807" y="853"/>
                    <a:pt x="8764" y="831"/>
                  </a:cubicBezTo>
                  <a:cubicBezTo>
                    <a:pt x="8710" y="788"/>
                    <a:pt x="8646" y="734"/>
                    <a:pt x="8592" y="691"/>
                  </a:cubicBezTo>
                  <a:cubicBezTo>
                    <a:pt x="8538" y="659"/>
                    <a:pt x="8494" y="616"/>
                    <a:pt x="8451" y="583"/>
                  </a:cubicBezTo>
                  <a:cubicBezTo>
                    <a:pt x="8397" y="551"/>
                    <a:pt x="8343" y="508"/>
                    <a:pt x="8300" y="475"/>
                  </a:cubicBezTo>
                  <a:cubicBezTo>
                    <a:pt x="8289" y="464"/>
                    <a:pt x="8268" y="454"/>
                    <a:pt x="8257" y="443"/>
                  </a:cubicBezTo>
                  <a:cubicBezTo>
                    <a:pt x="8171" y="389"/>
                    <a:pt x="8106" y="346"/>
                    <a:pt x="8074" y="324"/>
                  </a:cubicBezTo>
                  <a:cubicBezTo>
                    <a:pt x="7868" y="227"/>
                    <a:pt x="7642" y="0"/>
                    <a:pt x="7545" y="0"/>
                  </a:cubicBezTo>
                  <a:close/>
                </a:path>
              </a:pathLst>
            </a:custGeom>
            <a:solidFill>
              <a:srgbClr val="788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5"/>
            <p:cNvSpPr/>
            <p:nvPr/>
          </p:nvSpPr>
          <p:spPr>
            <a:xfrm>
              <a:off x="2058075" y="3657500"/>
              <a:ext cx="556150" cy="387750"/>
            </a:xfrm>
            <a:custGeom>
              <a:avLst/>
              <a:gdLst/>
              <a:ahLst/>
              <a:cxnLst/>
              <a:rect l="l" t="t" r="r" b="b"/>
              <a:pathLst>
                <a:path w="22246" h="15510" extrusionOk="0">
                  <a:moveTo>
                    <a:pt x="12952" y="0"/>
                  </a:moveTo>
                  <a:cubicBezTo>
                    <a:pt x="12714" y="0"/>
                    <a:pt x="12185" y="151"/>
                    <a:pt x="12185" y="151"/>
                  </a:cubicBezTo>
                  <a:lnTo>
                    <a:pt x="11203" y="464"/>
                  </a:lnTo>
                  <a:cubicBezTo>
                    <a:pt x="11203" y="464"/>
                    <a:pt x="9099" y="799"/>
                    <a:pt x="8969" y="799"/>
                  </a:cubicBezTo>
                  <a:cubicBezTo>
                    <a:pt x="8829" y="799"/>
                    <a:pt x="8538" y="1263"/>
                    <a:pt x="8538" y="1263"/>
                  </a:cubicBezTo>
                  <a:lnTo>
                    <a:pt x="7253" y="1598"/>
                  </a:lnTo>
                  <a:cubicBezTo>
                    <a:pt x="7253" y="1598"/>
                    <a:pt x="6357" y="1414"/>
                    <a:pt x="6109" y="1263"/>
                  </a:cubicBezTo>
                  <a:cubicBezTo>
                    <a:pt x="6067" y="1236"/>
                    <a:pt x="6009" y="1224"/>
                    <a:pt x="5941" y="1224"/>
                  </a:cubicBezTo>
                  <a:cubicBezTo>
                    <a:pt x="5633" y="1224"/>
                    <a:pt x="5127" y="1464"/>
                    <a:pt x="4976" y="1544"/>
                  </a:cubicBezTo>
                  <a:cubicBezTo>
                    <a:pt x="4782" y="1630"/>
                    <a:pt x="4231" y="2655"/>
                    <a:pt x="4048" y="2990"/>
                  </a:cubicBezTo>
                  <a:cubicBezTo>
                    <a:pt x="3864" y="3324"/>
                    <a:pt x="4048" y="3918"/>
                    <a:pt x="4048" y="4134"/>
                  </a:cubicBezTo>
                  <a:cubicBezTo>
                    <a:pt x="4048" y="4350"/>
                    <a:pt x="3864" y="4835"/>
                    <a:pt x="3746" y="5051"/>
                  </a:cubicBezTo>
                  <a:cubicBezTo>
                    <a:pt x="3616" y="5267"/>
                    <a:pt x="3217" y="5796"/>
                    <a:pt x="2979" y="6012"/>
                  </a:cubicBezTo>
                  <a:cubicBezTo>
                    <a:pt x="2753" y="6228"/>
                    <a:pt x="2850" y="6476"/>
                    <a:pt x="2850" y="6659"/>
                  </a:cubicBezTo>
                  <a:cubicBezTo>
                    <a:pt x="2850" y="6843"/>
                    <a:pt x="2936" y="7091"/>
                    <a:pt x="2969" y="7210"/>
                  </a:cubicBezTo>
                  <a:cubicBezTo>
                    <a:pt x="3001" y="7339"/>
                    <a:pt x="2969" y="7674"/>
                    <a:pt x="2969" y="7674"/>
                  </a:cubicBezTo>
                  <a:cubicBezTo>
                    <a:pt x="2969" y="7674"/>
                    <a:pt x="2398" y="7728"/>
                    <a:pt x="2072" y="7728"/>
                  </a:cubicBezTo>
                  <a:cubicBezTo>
                    <a:pt x="1963" y="7728"/>
                    <a:pt x="1881" y="7722"/>
                    <a:pt x="1857" y="7706"/>
                  </a:cubicBezTo>
                  <a:cubicBezTo>
                    <a:pt x="1828" y="7685"/>
                    <a:pt x="1723" y="7677"/>
                    <a:pt x="1584" y="7677"/>
                  </a:cubicBezTo>
                  <a:cubicBezTo>
                    <a:pt x="1305" y="7677"/>
                    <a:pt x="893" y="7706"/>
                    <a:pt x="691" y="7706"/>
                  </a:cubicBezTo>
                  <a:cubicBezTo>
                    <a:pt x="378" y="7706"/>
                    <a:pt x="260" y="7922"/>
                    <a:pt x="260" y="7922"/>
                  </a:cubicBezTo>
                  <a:lnTo>
                    <a:pt x="260" y="9217"/>
                  </a:lnTo>
                  <a:cubicBezTo>
                    <a:pt x="260" y="9268"/>
                    <a:pt x="251" y="9289"/>
                    <a:pt x="235" y="9289"/>
                  </a:cubicBezTo>
                  <a:cubicBezTo>
                    <a:pt x="188" y="9289"/>
                    <a:pt x="82" y="9091"/>
                    <a:pt x="1" y="8937"/>
                  </a:cubicBezTo>
                  <a:lnTo>
                    <a:pt x="1" y="11516"/>
                  </a:lnTo>
                  <a:cubicBezTo>
                    <a:pt x="270" y="11818"/>
                    <a:pt x="529" y="12261"/>
                    <a:pt x="583" y="12498"/>
                  </a:cubicBezTo>
                  <a:cubicBezTo>
                    <a:pt x="594" y="12595"/>
                    <a:pt x="583" y="12692"/>
                    <a:pt x="540" y="12789"/>
                  </a:cubicBezTo>
                  <a:cubicBezTo>
                    <a:pt x="1058" y="12700"/>
                    <a:pt x="1502" y="12668"/>
                    <a:pt x="1859" y="12668"/>
                  </a:cubicBezTo>
                  <a:cubicBezTo>
                    <a:pt x="2366" y="12668"/>
                    <a:pt x="2697" y="12733"/>
                    <a:pt x="2818" y="12789"/>
                  </a:cubicBezTo>
                  <a:cubicBezTo>
                    <a:pt x="3066" y="12919"/>
                    <a:pt x="3519" y="13318"/>
                    <a:pt x="3800" y="13502"/>
                  </a:cubicBezTo>
                  <a:cubicBezTo>
                    <a:pt x="3891" y="13561"/>
                    <a:pt x="3968" y="13582"/>
                    <a:pt x="4035" y="13582"/>
                  </a:cubicBezTo>
                  <a:cubicBezTo>
                    <a:pt x="4176" y="13582"/>
                    <a:pt x="4273" y="13491"/>
                    <a:pt x="4361" y="13469"/>
                  </a:cubicBezTo>
                  <a:cubicBezTo>
                    <a:pt x="4480" y="13437"/>
                    <a:pt x="4631" y="13286"/>
                    <a:pt x="4814" y="13005"/>
                  </a:cubicBezTo>
                  <a:cubicBezTo>
                    <a:pt x="5008" y="12725"/>
                    <a:pt x="5526" y="12638"/>
                    <a:pt x="5624" y="12638"/>
                  </a:cubicBezTo>
                  <a:cubicBezTo>
                    <a:pt x="5710" y="12638"/>
                    <a:pt x="6142" y="12757"/>
                    <a:pt x="6573" y="12854"/>
                  </a:cubicBezTo>
                  <a:cubicBezTo>
                    <a:pt x="7005" y="12941"/>
                    <a:pt x="7037" y="13005"/>
                    <a:pt x="7037" y="13005"/>
                  </a:cubicBezTo>
                  <a:cubicBezTo>
                    <a:pt x="7037" y="13005"/>
                    <a:pt x="7350" y="12887"/>
                    <a:pt x="7502" y="12854"/>
                  </a:cubicBezTo>
                  <a:cubicBezTo>
                    <a:pt x="7507" y="12853"/>
                    <a:pt x="7513" y="12853"/>
                    <a:pt x="7519" y="12853"/>
                  </a:cubicBezTo>
                  <a:cubicBezTo>
                    <a:pt x="7690" y="12853"/>
                    <a:pt x="8185" y="13257"/>
                    <a:pt x="8268" y="13351"/>
                  </a:cubicBezTo>
                  <a:cubicBezTo>
                    <a:pt x="8365" y="13437"/>
                    <a:pt x="8646" y="13556"/>
                    <a:pt x="8646" y="13556"/>
                  </a:cubicBezTo>
                  <a:cubicBezTo>
                    <a:pt x="8646" y="13556"/>
                    <a:pt x="8765" y="13561"/>
                    <a:pt x="9012" y="13561"/>
                  </a:cubicBezTo>
                  <a:cubicBezTo>
                    <a:pt x="9135" y="13561"/>
                    <a:pt x="9289" y="13559"/>
                    <a:pt x="9477" y="13556"/>
                  </a:cubicBezTo>
                  <a:cubicBezTo>
                    <a:pt x="9480" y="13556"/>
                    <a:pt x="9484" y="13556"/>
                    <a:pt x="9487" y="13556"/>
                  </a:cubicBezTo>
                  <a:cubicBezTo>
                    <a:pt x="10026" y="13556"/>
                    <a:pt x="9962" y="14367"/>
                    <a:pt x="9962" y="14646"/>
                  </a:cubicBezTo>
                  <a:lnTo>
                    <a:pt x="9962" y="15315"/>
                  </a:lnTo>
                  <a:cubicBezTo>
                    <a:pt x="9962" y="15509"/>
                    <a:pt x="10405" y="15444"/>
                    <a:pt x="10675" y="15477"/>
                  </a:cubicBezTo>
                  <a:cubicBezTo>
                    <a:pt x="10682" y="15478"/>
                    <a:pt x="10690" y="15478"/>
                    <a:pt x="10698" y="15478"/>
                  </a:cubicBezTo>
                  <a:cubicBezTo>
                    <a:pt x="10994" y="15478"/>
                    <a:pt x="11697" y="14913"/>
                    <a:pt x="12002" y="14829"/>
                  </a:cubicBezTo>
                  <a:cubicBezTo>
                    <a:pt x="12103" y="14797"/>
                    <a:pt x="12208" y="14786"/>
                    <a:pt x="12304" y="14786"/>
                  </a:cubicBezTo>
                  <a:cubicBezTo>
                    <a:pt x="12496" y="14786"/>
                    <a:pt x="12650" y="14829"/>
                    <a:pt x="12650" y="14829"/>
                  </a:cubicBezTo>
                  <a:cubicBezTo>
                    <a:pt x="12650" y="14829"/>
                    <a:pt x="12768" y="14765"/>
                    <a:pt x="13017" y="14549"/>
                  </a:cubicBezTo>
                  <a:cubicBezTo>
                    <a:pt x="13167" y="14417"/>
                    <a:pt x="13410" y="14398"/>
                    <a:pt x="13638" y="14398"/>
                  </a:cubicBezTo>
                  <a:cubicBezTo>
                    <a:pt x="13734" y="14398"/>
                    <a:pt x="13828" y="14401"/>
                    <a:pt x="13911" y="14401"/>
                  </a:cubicBezTo>
                  <a:cubicBezTo>
                    <a:pt x="13955" y="14401"/>
                    <a:pt x="13995" y="14400"/>
                    <a:pt x="14031" y="14398"/>
                  </a:cubicBezTo>
                  <a:cubicBezTo>
                    <a:pt x="14099" y="14390"/>
                    <a:pt x="14170" y="14387"/>
                    <a:pt x="14241" y="14387"/>
                  </a:cubicBezTo>
                  <a:cubicBezTo>
                    <a:pt x="14409" y="14387"/>
                    <a:pt x="14572" y="14403"/>
                    <a:pt x="14672" y="14403"/>
                  </a:cubicBezTo>
                  <a:cubicBezTo>
                    <a:pt x="14702" y="14403"/>
                    <a:pt x="14726" y="14401"/>
                    <a:pt x="14743" y="14398"/>
                  </a:cubicBezTo>
                  <a:cubicBezTo>
                    <a:pt x="14840" y="14365"/>
                    <a:pt x="15359" y="14085"/>
                    <a:pt x="15564" y="13815"/>
                  </a:cubicBezTo>
                  <a:cubicBezTo>
                    <a:pt x="15619" y="13742"/>
                    <a:pt x="15693" y="13717"/>
                    <a:pt x="15776" y="13717"/>
                  </a:cubicBezTo>
                  <a:cubicBezTo>
                    <a:pt x="15953" y="13717"/>
                    <a:pt x="16165" y="13829"/>
                    <a:pt x="16303" y="13829"/>
                  </a:cubicBezTo>
                  <a:cubicBezTo>
                    <a:pt x="16329" y="13829"/>
                    <a:pt x="16353" y="13825"/>
                    <a:pt x="16373" y="13815"/>
                  </a:cubicBezTo>
                  <a:cubicBezTo>
                    <a:pt x="16392" y="13807"/>
                    <a:pt x="16411" y="13804"/>
                    <a:pt x="16429" y="13804"/>
                  </a:cubicBezTo>
                  <a:cubicBezTo>
                    <a:pt x="16596" y="13804"/>
                    <a:pt x="16718" y="14085"/>
                    <a:pt x="16718" y="14085"/>
                  </a:cubicBezTo>
                  <a:cubicBezTo>
                    <a:pt x="16718" y="14085"/>
                    <a:pt x="17236" y="13998"/>
                    <a:pt x="17334" y="13750"/>
                  </a:cubicBezTo>
                  <a:cubicBezTo>
                    <a:pt x="17397" y="13587"/>
                    <a:pt x="17564" y="13559"/>
                    <a:pt x="17713" y="13559"/>
                  </a:cubicBezTo>
                  <a:cubicBezTo>
                    <a:pt x="17791" y="13559"/>
                    <a:pt x="17865" y="13567"/>
                    <a:pt x="17916" y="13567"/>
                  </a:cubicBezTo>
                  <a:cubicBezTo>
                    <a:pt x="18013" y="13567"/>
                    <a:pt x="18391" y="13696"/>
                    <a:pt x="18683" y="13804"/>
                  </a:cubicBezTo>
                  <a:cubicBezTo>
                    <a:pt x="18747" y="13210"/>
                    <a:pt x="19071" y="12703"/>
                    <a:pt x="19071" y="12703"/>
                  </a:cubicBezTo>
                  <a:cubicBezTo>
                    <a:pt x="19071" y="12703"/>
                    <a:pt x="19503" y="11494"/>
                    <a:pt x="19578" y="11235"/>
                  </a:cubicBezTo>
                  <a:cubicBezTo>
                    <a:pt x="19665" y="10976"/>
                    <a:pt x="19827" y="10976"/>
                    <a:pt x="19967" y="10890"/>
                  </a:cubicBezTo>
                  <a:cubicBezTo>
                    <a:pt x="20107" y="10814"/>
                    <a:pt x="20755" y="10793"/>
                    <a:pt x="21035" y="10793"/>
                  </a:cubicBezTo>
                  <a:cubicBezTo>
                    <a:pt x="21305" y="10793"/>
                    <a:pt x="21392" y="10912"/>
                    <a:pt x="21834" y="10987"/>
                  </a:cubicBezTo>
                  <a:cubicBezTo>
                    <a:pt x="21890" y="10997"/>
                    <a:pt x="21936" y="11001"/>
                    <a:pt x="21975" y="11001"/>
                  </a:cubicBezTo>
                  <a:cubicBezTo>
                    <a:pt x="22246" y="11001"/>
                    <a:pt x="22144" y="10798"/>
                    <a:pt x="22125" y="10760"/>
                  </a:cubicBezTo>
                  <a:cubicBezTo>
                    <a:pt x="22115" y="10707"/>
                    <a:pt x="21866" y="10156"/>
                    <a:pt x="21791" y="10059"/>
                  </a:cubicBezTo>
                  <a:cubicBezTo>
                    <a:pt x="21715" y="9973"/>
                    <a:pt x="21553" y="9357"/>
                    <a:pt x="21510" y="8937"/>
                  </a:cubicBezTo>
                  <a:cubicBezTo>
                    <a:pt x="21467" y="8526"/>
                    <a:pt x="21402" y="7987"/>
                    <a:pt x="21079" y="7480"/>
                  </a:cubicBezTo>
                  <a:cubicBezTo>
                    <a:pt x="20755" y="6961"/>
                    <a:pt x="21014" y="6368"/>
                    <a:pt x="21079" y="6152"/>
                  </a:cubicBezTo>
                  <a:cubicBezTo>
                    <a:pt x="21143" y="5936"/>
                    <a:pt x="21187" y="5548"/>
                    <a:pt x="21251" y="5407"/>
                  </a:cubicBezTo>
                  <a:cubicBezTo>
                    <a:pt x="21251" y="5407"/>
                    <a:pt x="20884" y="5397"/>
                    <a:pt x="20507" y="5181"/>
                  </a:cubicBezTo>
                  <a:cubicBezTo>
                    <a:pt x="20140" y="4965"/>
                    <a:pt x="20237" y="4868"/>
                    <a:pt x="20140" y="4555"/>
                  </a:cubicBezTo>
                  <a:cubicBezTo>
                    <a:pt x="20043" y="4253"/>
                    <a:pt x="20075" y="4004"/>
                    <a:pt x="19989" y="3605"/>
                  </a:cubicBezTo>
                  <a:cubicBezTo>
                    <a:pt x="19891" y="3206"/>
                    <a:pt x="19578" y="3270"/>
                    <a:pt x="19309" y="3076"/>
                  </a:cubicBezTo>
                  <a:cubicBezTo>
                    <a:pt x="19028" y="2893"/>
                    <a:pt x="19158" y="2709"/>
                    <a:pt x="19158" y="2590"/>
                  </a:cubicBezTo>
                  <a:cubicBezTo>
                    <a:pt x="19158" y="2461"/>
                    <a:pt x="18963" y="1792"/>
                    <a:pt x="18780" y="1565"/>
                  </a:cubicBezTo>
                  <a:cubicBezTo>
                    <a:pt x="18596" y="1349"/>
                    <a:pt x="17765" y="713"/>
                    <a:pt x="17398" y="486"/>
                  </a:cubicBezTo>
                  <a:cubicBezTo>
                    <a:pt x="17366" y="475"/>
                    <a:pt x="17334" y="453"/>
                    <a:pt x="17280" y="410"/>
                  </a:cubicBezTo>
                  <a:cubicBezTo>
                    <a:pt x="17258" y="400"/>
                    <a:pt x="17236" y="378"/>
                    <a:pt x="17204" y="356"/>
                  </a:cubicBezTo>
                  <a:cubicBezTo>
                    <a:pt x="17172" y="335"/>
                    <a:pt x="17150" y="313"/>
                    <a:pt x="17118" y="292"/>
                  </a:cubicBezTo>
                  <a:lnTo>
                    <a:pt x="17096" y="281"/>
                  </a:lnTo>
                  <a:cubicBezTo>
                    <a:pt x="17053" y="248"/>
                    <a:pt x="17010" y="205"/>
                    <a:pt x="16956" y="162"/>
                  </a:cubicBezTo>
                  <a:cubicBezTo>
                    <a:pt x="16934" y="141"/>
                    <a:pt x="16913" y="119"/>
                    <a:pt x="16880" y="97"/>
                  </a:cubicBezTo>
                  <a:lnTo>
                    <a:pt x="15736" y="216"/>
                  </a:lnTo>
                  <a:cubicBezTo>
                    <a:pt x="15736" y="216"/>
                    <a:pt x="14743" y="302"/>
                    <a:pt x="14344" y="302"/>
                  </a:cubicBezTo>
                  <a:cubicBezTo>
                    <a:pt x="13945" y="302"/>
                    <a:pt x="13416" y="151"/>
                    <a:pt x="13416" y="151"/>
                  </a:cubicBezTo>
                  <a:cubicBezTo>
                    <a:pt x="13416" y="151"/>
                    <a:pt x="13200" y="0"/>
                    <a:pt x="12952" y="0"/>
                  </a:cubicBezTo>
                  <a:close/>
                </a:path>
              </a:pathLst>
            </a:custGeom>
            <a:solidFill>
              <a:srgbClr val="F675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5"/>
            <p:cNvSpPr/>
            <p:nvPr/>
          </p:nvSpPr>
          <p:spPr>
            <a:xfrm>
              <a:off x="2166275" y="4085400"/>
              <a:ext cx="712075" cy="610225"/>
            </a:xfrm>
            <a:custGeom>
              <a:avLst/>
              <a:gdLst/>
              <a:ahLst/>
              <a:cxnLst/>
              <a:rect l="l" t="t" r="r" b="b"/>
              <a:pathLst>
                <a:path w="28483" h="24409" extrusionOk="0">
                  <a:moveTo>
                    <a:pt x="12793" y="1"/>
                  </a:moveTo>
                  <a:cubicBezTo>
                    <a:pt x="12127" y="1"/>
                    <a:pt x="11155" y="42"/>
                    <a:pt x="10664" y="206"/>
                  </a:cubicBezTo>
                  <a:cubicBezTo>
                    <a:pt x="9919" y="455"/>
                    <a:pt x="9002" y="973"/>
                    <a:pt x="8656" y="1102"/>
                  </a:cubicBezTo>
                  <a:cubicBezTo>
                    <a:pt x="8322" y="1221"/>
                    <a:pt x="7091" y="1437"/>
                    <a:pt x="7091" y="1437"/>
                  </a:cubicBezTo>
                  <a:cubicBezTo>
                    <a:pt x="7091" y="1437"/>
                    <a:pt x="6713" y="1502"/>
                    <a:pt x="6660" y="1685"/>
                  </a:cubicBezTo>
                  <a:cubicBezTo>
                    <a:pt x="6595" y="1868"/>
                    <a:pt x="4253" y="3628"/>
                    <a:pt x="3972" y="4027"/>
                  </a:cubicBezTo>
                  <a:cubicBezTo>
                    <a:pt x="3692" y="4426"/>
                    <a:pt x="2839" y="4890"/>
                    <a:pt x="2461" y="4890"/>
                  </a:cubicBezTo>
                  <a:cubicBezTo>
                    <a:pt x="2094" y="4890"/>
                    <a:pt x="918" y="4739"/>
                    <a:pt x="832" y="4739"/>
                  </a:cubicBezTo>
                  <a:cubicBezTo>
                    <a:pt x="787" y="4739"/>
                    <a:pt x="580" y="4687"/>
                    <a:pt x="397" y="4687"/>
                  </a:cubicBezTo>
                  <a:cubicBezTo>
                    <a:pt x="182" y="4687"/>
                    <a:pt x="0" y="4759"/>
                    <a:pt x="152" y="5074"/>
                  </a:cubicBezTo>
                  <a:cubicBezTo>
                    <a:pt x="432" y="5667"/>
                    <a:pt x="832" y="5754"/>
                    <a:pt x="918" y="5851"/>
                  </a:cubicBezTo>
                  <a:cubicBezTo>
                    <a:pt x="1015" y="5937"/>
                    <a:pt x="896" y="6218"/>
                    <a:pt x="1015" y="6531"/>
                  </a:cubicBezTo>
                  <a:cubicBezTo>
                    <a:pt x="1144" y="6833"/>
                    <a:pt x="1511" y="7200"/>
                    <a:pt x="1598" y="7362"/>
                  </a:cubicBezTo>
                  <a:cubicBezTo>
                    <a:pt x="1624" y="7403"/>
                    <a:pt x="1662" y="7415"/>
                    <a:pt x="1698" y="7415"/>
                  </a:cubicBezTo>
                  <a:cubicBezTo>
                    <a:pt x="1743" y="7415"/>
                    <a:pt x="1786" y="7396"/>
                    <a:pt x="1798" y="7396"/>
                  </a:cubicBezTo>
                  <a:cubicBezTo>
                    <a:pt x="1812" y="7396"/>
                    <a:pt x="1789" y="7418"/>
                    <a:pt x="1695" y="7513"/>
                  </a:cubicBezTo>
                  <a:cubicBezTo>
                    <a:pt x="1622" y="7586"/>
                    <a:pt x="1552" y="7610"/>
                    <a:pt x="1488" y="7610"/>
                  </a:cubicBezTo>
                  <a:cubicBezTo>
                    <a:pt x="1353" y="7610"/>
                    <a:pt x="1241" y="7504"/>
                    <a:pt x="1173" y="7504"/>
                  </a:cubicBezTo>
                  <a:cubicBezTo>
                    <a:pt x="1163" y="7504"/>
                    <a:pt x="1153" y="7507"/>
                    <a:pt x="1144" y="7513"/>
                  </a:cubicBezTo>
                  <a:cubicBezTo>
                    <a:pt x="1120" y="7529"/>
                    <a:pt x="1080" y="7535"/>
                    <a:pt x="1034" y="7535"/>
                  </a:cubicBezTo>
                  <a:cubicBezTo>
                    <a:pt x="896" y="7535"/>
                    <a:pt x="702" y="7481"/>
                    <a:pt x="702" y="7481"/>
                  </a:cubicBezTo>
                  <a:cubicBezTo>
                    <a:pt x="702" y="7481"/>
                    <a:pt x="583" y="7664"/>
                    <a:pt x="486" y="7826"/>
                  </a:cubicBezTo>
                  <a:cubicBezTo>
                    <a:pt x="475" y="7848"/>
                    <a:pt x="389" y="8020"/>
                    <a:pt x="259" y="8279"/>
                  </a:cubicBezTo>
                  <a:cubicBezTo>
                    <a:pt x="357" y="8409"/>
                    <a:pt x="454" y="8528"/>
                    <a:pt x="540" y="8646"/>
                  </a:cubicBezTo>
                  <a:cubicBezTo>
                    <a:pt x="583" y="8689"/>
                    <a:pt x="616" y="8743"/>
                    <a:pt x="648" y="8787"/>
                  </a:cubicBezTo>
                  <a:cubicBezTo>
                    <a:pt x="842" y="9046"/>
                    <a:pt x="1004" y="9294"/>
                    <a:pt x="1112" y="9499"/>
                  </a:cubicBezTo>
                  <a:cubicBezTo>
                    <a:pt x="1619" y="10503"/>
                    <a:pt x="3670" y="14183"/>
                    <a:pt x="3929" y="14636"/>
                  </a:cubicBezTo>
                  <a:cubicBezTo>
                    <a:pt x="4188" y="15079"/>
                    <a:pt x="5742" y="16374"/>
                    <a:pt x="6422" y="16752"/>
                  </a:cubicBezTo>
                  <a:cubicBezTo>
                    <a:pt x="6897" y="17011"/>
                    <a:pt x="7415" y="17280"/>
                    <a:pt x="7847" y="17615"/>
                  </a:cubicBezTo>
                  <a:cubicBezTo>
                    <a:pt x="8257" y="17928"/>
                    <a:pt x="8376" y="18489"/>
                    <a:pt x="8807" y="18835"/>
                  </a:cubicBezTo>
                  <a:cubicBezTo>
                    <a:pt x="9045" y="19018"/>
                    <a:pt x="9314" y="19158"/>
                    <a:pt x="9520" y="19363"/>
                  </a:cubicBezTo>
                  <a:cubicBezTo>
                    <a:pt x="9897" y="19752"/>
                    <a:pt x="10016" y="20292"/>
                    <a:pt x="10189" y="20799"/>
                  </a:cubicBezTo>
                  <a:cubicBezTo>
                    <a:pt x="10415" y="21479"/>
                    <a:pt x="10728" y="22331"/>
                    <a:pt x="11236" y="22860"/>
                  </a:cubicBezTo>
                  <a:cubicBezTo>
                    <a:pt x="11441" y="23065"/>
                    <a:pt x="11721" y="23108"/>
                    <a:pt x="11959" y="23292"/>
                  </a:cubicBezTo>
                  <a:cubicBezTo>
                    <a:pt x="12289" y="23562"/>
                    <a:pt x="12889" y="24409"/>
                    <a:pt x="13388" y="24409"/>
                  </a:cubicBezTo>
                  <a:cubicBezTo>
                    <a:pt x="13427" y="24409"/>
                    <a:pt x="13465" y="24404"/>
                    <a:pt x="13502" y="24393"/>
                  </a:cubicBezTo>
                  <a:cubicBezTo>
                    <a:pt x="14020" y="24242"/>
                    <a:pt x="13923" y="23572"/>
                    <a:pt x="13977" y="23173"/>
                  </a:cubicBezTo>
                  <a:cubicBezTo>
                    <a:pt x="14052" y="22590"/>
                    <a:pt x="13977" y="22482"/>
                    <a:pt x="13826" y="22126"/>
                  </a:cubicBezTo>
                  <a:cubicBezTo>
                    <a:pt x="13675" y="21770"/>
                    <a:pt x="13362" y="21792"/>
                    <a:pt x="13243" y="21630"/>
                  </a:cubicBezTo>
                  <a:cubicBezTo>
                    <a:pt x="13113" y="21479"/>
                    <a:pt x="12714" y="21252"/>
                    <a:pt x="12531" y="20982"/>
                  </a:cubicBezTo>
                  <a:cubicBezTo>
                    <a:pt x="12347" y="20723"/>
                    <a:pt x="12714" y="20356"/>
                    <a:pt x="12865" y="20173"/>
                  </a:cubicBezTo>
                  <a:cubicBezTo>
                    <a:pt x="13016" y="19979"/>
                    <a:pt x="13578" y="19925"/>
                    <a:pt x="13826" y="19795"/>
                  </a:cubicBezTo>
                  <a:cubicBezTo>
                    <a:pt x="14074" y="19676"/>
                    <a:pt x="14268" y="19288"/>
                    <a:pt x="14268" y="19029"/>
                  </a:cubicBezTo>
                  <a:cubicBezTo>
                    <a:pt x="14268" y="18759"/>
                    <a:pt x="14635" y="18424"/>
                    <a:pt x="14948" y="18122"/>
                  </a:cubicBezTo>
                  <a:cubicBezTo>
                    <a:pt x="15250" y="17809"/>
                    <a:pt x="15607" y="17475"/>
                    <a:pt x="15607" y="17475"/>
                  </a:cubicBezTo>
                  <a:cubicBezTo>
                    <a:pt x="15607" y="17475"/>
                    <a:pt x="16470" y="17259"/>
                    <a:pt x="16902" y="16687"/>
                  </a:cubicBezTo>
                  <a:cubicBezTo>
                    <a:pt x="17333" y="16115"/>
                    <a:pt x="17355" y="16190"/>
                    <a:pt x="17495" y="16126"/>
                  </a:cubicBezTo>
                  <a:cubicBezTo>
                    <a:pt x="17636" y="16072"/>
                    <a:pt x="18262" y="15888"/>
                    <a:pt x="18607" y="15575"/>
                  </a:cubicBezTo>
                  <a:cubicBezTo>
                    <a:pt x="18941" y="15262"/>
                    <a:pt x="18985" y="15424"/>
                    <a:pt x="19546" y="15176"/>
                  </a:cubicBezTo>
                  <a:cubicBezTo>
                    <a:pt x="20096" y="14928"/>
                    <a:pt x="20064" y="14928"/>
                    <a:pt x="20560" y="14453"/>
                  </a:cubicBezTo>
                  <a:cubicBezTo>
                    <a:pt x="21046" y="13967"/>
                    <a:pt x="21240" y="13654"/>
                    <a:pt x="21532" y="13460"/>
                  </a:cubicBezTo>
                  <a:cubicBezTo>
                    <a:pt x="21583" y="13427"/>
                    <a:pt x="21627" y="13413"/>
                    <a:pt x="21664" y="13413"/>
                  </a:cubicBezTo>
                  <a:cubicBezTo>
                    <a:pt x="21839" y="13413"/>
                    <a:pt x="21880" y="13730"/>
                    <a:pt x="21942" y="14032"/>
                  </a:cubicBezTo>
                  <a:cubicBezTo>
                    <a:pt x="21995" y="14258"/>
                    <a:pt x="22240" y="14357"/>
                    <a:pt x="22456" y="14357"/>
                  </a:cubicBezTo>
                  <a:cubicBezTo>
                    <a:pt x="22591" y="14357"/>
                    <a:pt x="22715" y="14318"/>
                    <a:pt x="22773" y="14248"/>
                  </a:cubicBezTo>
                  <a:cubicBezTo>
                    <a:pt x="22935" y="14064"/>
                    <a:pt x="23000" y="13632"/>
                    <a:pt x="23194" y="13309"/>
                  </a:cubicBezTo>
                  <a:cubicBezTo>
                    <a:pt x="23399" y="12985"/>
                    <a:pt x="24176" y="12165"/>
                    <a:pt x="24457" y="11765"/>
                  </a:cubicBezTo>
                  <a:cubicBezTo>
                    <a:pt x="24737" y="11366"/>
                    <a:pt x="25352" y="11118"/>
                    <a:pt x="25892" y="10848"/>
                  </a:cubicBezTo>
                  <a:cubicBezTo>
                    <a:pt x="26041" y="10770"/>
                    <a:pt x="26174" y="10740"/>
                    <a:pt x="26291" y="10740"/>
                  </a:cubicBezTo>
                  <a:cubicBezTo>
                    <a:pt x="26597" y="10740"/>
                    <a:pt x="26797" y="10950"/>
                    <a:pt x="26906" y="11075"/>
                  </a:cubicBezTo>
                  <a:cubicBezTo>
                    <a:pt x="27036" y="11213"/>
                    <a:pt x="27649" y="11406"/>
                    <a:pt x="28016" y="11406"/>
                  </a:cubicBezTo>
                  <a:cubicBezTo>
                    <a:pt x="28108" y="11406"/>
                    <a:pt x="28184" y="11394"/>
                    <a:pt x="28234" y="11366"/>
                  </a:cubicBezTo>
                  <a:cubicBezTo>
                    <a:pt x="28482" y="11226"/>
                    <a:pt x="28417" y="11139"/>
                    <a:pt x="28223" y="10859"/>
                  </a:cubicBezTo>
                  <a:cubicBezTo>
                    <a:pt x="28018" y="10578"/>
                    <a:pt x="26248" y="8560"/>
                    <a:pt x="25719" y="8053"/>
                  </a:cubicBezTo>
                  <a:cubicBezTo>
                    <a:pt x="25201" y="7545"/>
                    <a:pt x="23658" y="5721"/>
                    <a:pt x="23399" y="5506"/>
                  </a:cubicBezTo>
                  <a:cubicBezTo>
                    <a:pt x="23129" y="5290"/>
                    <a:pt x="22762" y="4858"/>
                    <a:pt x="22535" y="4664"/>
                  </a:cubicBezTo>
                  <a:cubicBezTo>
                    <a:pt x="22443" y="4584"/>
                    <a:pt x="22341" y="4568"/>
                    <a:pt x="22242" y="4568"/>
                  </a:cubicBezTo>
                  <a:cubicBezTo>
                    <a:pt x="22176" y="4568"/>
                    <a:pt x="22111" y="4575"/>
                    <a:pt x="22052" y="4575"/>
                  </a:cubicBezTo>
                  <a:cubicBezTo>
                    <a:pt x="21973" y="4575"/>
                    <a:pt x="21905" y="4562"/>
                    <a:pt x="21855" y="4502"/>
                  </a:cubicBezTo>
                  <a:cubicBezTo>
                    <a:pt x="21715" y="4340"/>
                    <a:pt x="22222" y="4405"/>
                    <a:pt x="21672" y="3887"/>
                  </a:cubicBezTo>
                  <a:cubicBezTo>
                    <a:pt x="21111" y="3379"/>
                    <a:pt x="20269" y="2818"/>
                    <a:pt x="19330" y="2149"/>
                  </a:cubicBezTo>
                  <a:cubicBezTo>
                    <a:pt x="18380" y="1491"/>
                    <a:pt x="17603" y="1091"/>
                    <a:pt x="17474" y="1027"/>
                  </a:cubicBezTo>
                  <a:cubicBezTo>
                    <a:pt x="17355" y="962"/>
                    <a:pt x="16287" y="746"/>
                    <a:pt x="15995" y="487"/>
                  </a:cubicBezTo>
                  <a:cubicBezTo>
                    <a:pt x="15833" y="336"/>
                    <a:pt x="15553" y="185"/>
                    <a:pt x="15326" y="66"/>
                  </a:cubicBezTo>
                  <a:cubicBezTo>
                    <a:pt x="15304" y="55"/>
                    <a:pt x="15283" y="34"/>
                    <a:pt x="15250" y="23"/>
                  </a:cubicBezTo>
                  <a:cubicBezTo>
                    <a:pt x="14908" y="29"/>
                    <a:pt x="14418" y="35"/>
                    <a:pt x="14035" y="35"/>
                  </a:cubicBezTo>
                  <a:cubicBezTo>
                    <a:pt x="13755" y="35"/>
                    <a:pt x="13534" y="32"/>
                    <a:pt x="13470" y="23"/>
                  </a:cubicBezTo>
                  <a:cubicBezTo>
                    <a:pt x="13396" y="12"/>
                    <a:pt x="13135" y="1"/>
                    <a:pt x="12793" y="1"/>
                  </a:cubicBezTo>
                  <a:close/>
                </a:path>
              </a:pathLst>
            </a:custGeom>
            <a:solidFill>
              <a:srgbClr val="788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5"/>
            <p:cNvSpPr/>
            <p:nvPr/>
          </p:nvSpPr>
          <p:spPr>
            <a:xfrm>
              <a:off x="2058075" y="1319525"/>
              <a:ext cx="949250" cy="1151075"/>
            </a:xfrm>
            <a:custGeom>
              <a:avLst/>
              <a:gdLst/>
              <a:ahLst/>
              <a:cxnLst/>
              <a:rect l="l" t="t" r="r" b="b"/>
              <a:pathLst>
                <a:path w="37970" h="46043" extrusionOk="0">
                  <a:moveTo>
                    <a:pt x="23947" y="0"/>
                  </a:moveTo>
                  <a:cubicBezTo>
                    <a:pt x="23729" y="0"/>
                    <a:pt x="23550" y="23"/>
                    <a:pt x="23496" y="23"/>
                  </a:cubicBezTo>
                  <a:cubicBezTo>
                    <a:pt x="23431" y="23"/>
                    <a:pt x="23162" y="271"/>
                    <a:pt x="22903" y="530"/>
                  </a:cubicBezTo>
                  <a:cubicBezTo>
                    <a:pt x="22892" y="584"/>
                    <a:pt x="22708" y="1264"/>
                    <a:pt x="22903" y="1587"/>
                  </a:cubicBezTo>
                  <a:cubicBezTo>
                    <a:pt x="23097" y="1933"/>
                    <a:pt x="23054" y="2796"/>
                    <a:pt x="22816" y="2829"/>
                  </a:cubicBezTo>
                  <a:cubicBezTo>
                    <a:pt x="22811" y="2829"/>
                    <a:pt x="22805" y="2829"/>
                    <a:pt x="22798" y="2829"/>
                  </a:cubicBezTo>
                  <a:cubicBezTo>
                    <a:pt x="22581" y="2829"/>
                    <a:pt x="21996" y="2534"/>
                    <a:pt x="21640" y="2534"/>
                  </a:cubicBezTo>
                  <a:cubicBezTo>
                    <a:pt x="21573" y="2534"/>
                    <a:pt x="21514" y="2544"/>
                    <a:pt x="21467" y="2570"/>
                  </a:cubicBezTo>
                  <a:cubicBezTo>
                    <a:pt x="21154" y="2731"/>
                    <a:pt x="20474" y="3562"/>
                    <a:pt x="20269" y="3692"/>
                  </a:cubicBezTo>
                  <a:cubicBezTo>
                    <a:pt x="20043" y="3811"/>
                    <a:pt x="19244" y="4027"/>
                    <a:pt x="19244" y="4027"/>
                  </a:cubicBezTo>
                  <a:cubicBezTo>
                    <a:pt x="19244" y="4027"/>
                    <a:pt x="18510" y="4242"/>
                    <a:pt x="18380" y="4394"/>
                  </a:cubicBezTo>
                  <a:cubicBezTo>
                    <a:pt x="18262" y="4555"/>
                    <a:pt x="17733" y="5538"/>
                    <a:pt x="17733" y="5656"/>
                  </a:cubicBezTo>
                  <a:cubicBezTo>
                    <a:pt x="17733" y="5786"/>
                    <a:pt x="17301" y="6185"/>
                    <a:pt x="17118" y="6401"/>
                  </a:cubicBezTo>
                  <a:cubicBezTo>
                    <a:pt x="16934" y="6617"/>
                    <a:pt x="16654" y="6833"/>
                    <a:pt x="16654" y="7135"/>
                  </a:cubicBezTo>
                  <a:cubicBezTo>
                    <a:pt x="16654" y="7448"/>
                    <a:pt x="16567" y="8311"/>
                    <a:pt x="16654" y="8462"/>
                  </a:cubicBezTo>
                  <a:cubicBezTo>
                    <a:pt x="16751" y="8624"/>
                    <a:pt x="16621" y="8829"/>
                    <a:pt x="16438" y="9207"/>
                  </a:cubicBezTo>
                  <a:cubicBezTo>
                    <a:pt x="16254" y="9574"/>
                    <a:pt x="14959" y="10437"/>
                    <a:pt x="14959" y="10750"/>
                  </a:cubicBezTo>
                  <a:cubicBezTo>
                    <a:pt x="14959" y="11053"/>
                    <a:pt x="14808" y="11581"/>
                    <a:pt x="14711" y="11668"/>
                  </a:cubicBezTo>
                  <a:cubicBezTo>
                    <a:pt x="14625" y="11765"/>
                    <a:pt x="14409" y="11916"/>
                    <a:pt x="14376" y="12067"/>
                  </a:cubicBezTo>
                  <a:cubicBezTo>
                    <a:pt x="14344" y="12229"/>
                    <a:pt x="14312" y="12995"/>
                    <a:pt x="14063" y="13114"/>
                  </a:cubicBezTo>
                  <a:cubicBezTo>
                    <a:pt x="13815" y="13244"/>
                    <a:pt x="12650" y="13524"/>
                    <a:pt x="12650" y="13524"/>
                  </a:cubicBezTo>
                  <a:cubicBezTo>
                    <a:pt x="12650" y="13524"/>
                    <a:pt x="12446" y="13681"/>
                    <a:pt x="12211" y="13681"/>
                  </a:cubicBezTo>
                  <a:cubicBezTo>
                    <a:pt x="12006" y="13681"/>
                    <a:pt x="11776" y="13562"/>
                    <a:pt x="11635" y="13114"/>
                  </a:cubicBezTo>
                  <a:cubicBezTo>
                    <a:pt x="11322" y="12164"/>
                    <a:pt x="11106" y="11668"/>
                    <a:pt x="10923" y="11484"/>
                  </a:cubicBezTo>
                  <a:cubicBezTo>
                    <a:pt x="10739" y="11301"/>
                    <a:pt x="10156" y="10837"/>
                    <a:pt x="10156" y="10837"/>
                  </a:cubicBezTo>
                  <a:cubicBezTo>
                    <a:pt x="10156" y="10837"/>
                    <a:pt x="9876" y="9909"/>
                    <a:pt x="9746" y="9660"/>
                  </a:cubicBezTo>
                  <a:cubicBezTo>
                    <a:pt x="9628" y="9423"/>
                    <a:pt x="9315" y="9175"/>
                    <a:pt x="9045" y="9024"/>
                  </a:cubicBezTo>
                  <a:cubicBezTo>
                    <a:pt x="8764" y="8862"/>
                    <a:pt x="8451" y="8829"/>
                    <a:pt x="8235" y="8678"/>
                  </a:cubicBezTo>
                  <a:cubicBezTo>
                    <a:pt x="8020" y="8527"/>
                    <a:pt x="7750" y="8182"/>
                    <a:pt x="7653" y="7998"/>
                  </a:cubicBezTo>
                  <a:cubicBezTo>
                    <a:pt x="7566" y="7815"/>
                    <a:pt x="7221" y="7200"/>
                    <a:pt x="6951" y="7102"/>
                  </a:cubicBezTo>
                  <a:cubicBezTo>
                    <a:pt x="6638" y="7005"/>
                    <a:pt x="6379" y="6876"/>
                    <a:pt x="6066" y="6811"/>
                  </a:cubicBezTo>
                  <a:cubicBezTo>
                    <a:pt x="5937" y="6789"/>
                    <a:pt x="5818" y="6757"/>
                    <a:pt x="5710" y="6714"/>
                  </a:cubicBezTo>
                  <a:cubicBezTo>
                    <a:pt x="5699" y="6757"/>
                    <a:pt x="5699" y="6800"/>
                    <a:pt x="5678" y="6854"/>
                  </a:cubicBezTo>
                  <a:cubicBezTo>
                    <a:pt x="5624" y="7059"/>
                    <a:pt x="5559" y="7135"/>
                    <a:pt x="5559" y="7372"/>
                  </a:cubicBezTo>
                  <a:cubicBezTo>
                    <a:pt x="5559" y="7534"/>
                    <a:pt x="5613" y="7815"/>
                    <a:pt x="5483" y="7955"/>
                  </a:cubicBezTo>
                  <a:cubicBezTo>
                    <a:pt x="5440" y="7998"/>
                    <a:pt x="4836" y="8020"/>
                    <a:pt x="4836" y="8020"/>
                  </a:cubicBezTo>
                  <a:lnTo>
                    <a:pt x="4296" y="8020"/>
                  </a:lnTo>
                  <a:cubicBezTo>
                    <a:pt x="4231" y="8020"/>
                    <a:pt x="3541" y="8419"/>
                    <a:pt x="3476" y="8527"/>
                  </a:cubicBezTo>
                  <a:cubicBezTo>
                    <a:pt x="3411" y="8635"/>
                    <a:pt x="2861" y="9315"/>
                    <a:pt x="2710" y="9639"/>
                  </a:cubicBezTo>
                  <a:cubicBezTo>
                    <a:pt x="2548" y="9963"/>
                    <a:pt x="2062" y="10070"/>
                    <a:pt x="2062" y="10070"/>
                  </a:cubicBezTo>
                  <a:cubicBezTo>
                    <a:pt x="2062" y="10070"/>
                    <a:pt x="1490" y="10070"/>
                    <a:pt x="1242" y="10006"/>
                  </a:cubicBezTo>
                  <a:cubicBezTo>
                    <a:pt x="1149" y="9981"/>
                    <a:pt x="1018" y="9974"/>
                    <a:pt x="882" y="9974"/>
                  </a:cubicBezTo>
                  <a:cubicBezTo>
                    <a:pt x="655" y="9974"/>
                    <a:pt x="415" y="9995"/>
                    <a:pt x="314" y="9995"/>
                  </a:cubicBezTo>
                  <a:cubicBezTo>
                    <a:pt x="238" y="9995"/>
                    <a:pt x="109" y="10135"/>
                    <a:pt x="1" y="10265"/>
                  </a:cubicBezTo>
                  <a:lnTo>
                    <a:pt x="1" y="10686"/>
                  </a:lnTo>
                  <a:cubicBezTo>
                    <a:pt x="65" y="10761"/>
                    <a:pt x="130" y="10848"/>
                    <a:pt x="184" y="10912"/>
                  </a:cubicBezTo>
                  <a:cubicBezTo>
                    <a:pt x="238" y="10988"/>
                    <a:pt x="141" y="11074"/>
                    <a:pt x="1" y="11150"/>
                  </a:cubicBezTo>
                  <a:lnTo>
                    <a:pt x="1" y="28580"/>
                  </a:lnTo>
                  <a:cubicBezTo>
                    <a:pt x="65" y="28634"/>
                    <a:pt x="119" y="28677"/>
                    <a:pt x="163" y="28720"/>
                  </a:cubicBezTo>
                  <a:cubicBezTo>
                    <a:pt x="346" y="28904"/>
                    <a:pt x="1123" y="29217"/>
                    <a:pt x="907" y="29271"/>
                  </a:cubicBezTo>
                  <a:cubicBezTo>
                    <a:pt x="745" y="29325"/>
                    <a:pt x="270" y="29368"/>
                    <a:pt x="1" y="29400"/>
                  </a:cubicBezTo>
                  <a:lnTo>
                    <a:pt x="1" y="33124"/>
                  </a:lnTo>
                  <a:cubicBezTo>
                    <a:pt x="357" y="33566"/>
                    <a:pt x="789" y="34095"/>
                    <a:pt x="940" y="34203"/>
                  </a:cubicBezTo>
                  <a:cubicBezTo>
                    <a:pt x="1155" y="34365"/>
                    <a:pt x="1673" y="34300"/>
                    <a:pt x="1889" y="34516"/>
                  </a:cubicBezTo>
                  <a:cubicBezTo>
                    <a:pt x="2105" y="34732"/>
                    <a:pt x="2472" y="34883"/>
                    <a:pt x="2602" y="35196"/>
                  </a:cubicBezTo>
                  <a:cubicBezTo>
                    <a:pt x="2720" y="35498"/>
                    <a:pt x="2882" y="35196"/>
                    <a:pt x="2936" y="35811"/>
                  </a:cubicBezTo>
                  <a:cubicBezTo>
                    <a:pt x="3001" y="36426"/>
                    <a:pt x="3368" y="36890"/>
                    <a:pt x="3400" y="37041"/>
                  </a:cubicBezTo>
                  <a:cubicBezTo>
                    <a:pt x="3433" y="37192"/>
                    <a:pt x="3303" y="37570"/>
                    <a:pt x="3217" y="37775"/>
                  </a:cubicBezTo>
                  <a:cubicBezTo>
                    <a:pt x="3120" y="38002"/>
                    <a:pt x="2537" y="38434"/>
                    <a:pt x="2472" y="38768"/>
                  </a:cubicBezTo>
                  <a:cubicBezTo>
                    <a:pt x="2418" y="39103"/>
                    <a:pt x="2634" y="40463"/>
                    <a:pt x="2969" y="40894"/>
                  </a:cubicBezTo>
                  <a:cubicBezTo>
                    <a:pt x="3303" y="41326"/>
                    <a:pt x="3681" y="41542"/>
                    <a:pt x="3864" y="41844"/>
                  </a:cubicBezTo>
                  <a:cubicBezTo>
                    <a:pt x="4048" y="42157"/>
                    <a:pt x="4113" y="42470"/>
                    <a:pt x="4382" y="42621"/>
                  </a:cubicBezTo>
                  <a:cubicBezTo>
                    <a:pt x="4663" y="42772"/>
                    <a:pt x="5008" y="42686"/>
                    <a:pt x="5246" y="43301"/>
                  </a:cubicBezTo>
                  <a:cubicBezTo>
                    <a:pt x="5494" y="43916"/>
                    <a:pt x="5926" y="44682"/>
                    <a:pt x="5991" y="44844"/>
                  </a:cubicBezTo>
                  <a:cubicBezTo>
                    <a:pt x="6044" y="44963"/>
                    <a:pt x="6368" y="45751"/>
                    <a:pt x="6498" y="46042"/>
                  </a:cubicBezTo>
                  <a:cubicBezTo>
                    <a:pt x="6476" y="45978"/>
                    <a:pt x="6465" y="45945"/>
                    <a:pt x="6455" y="45924"/>
                  </a:cubicBezTo>
                  <a:lnTo>
                    <a:pt x="11376" y="45567"/>
                  </a:lnTo>
                  <a:lnTo>
                    <a:pt x="28644" y="44316"/>
                  </a:lnTo>
                  <a:lnTo>
                    <a:pt x="29853" y="44316"/>
                  </a:lnTo>
                  <a:lnTo>
                    <a:pt x="30716" y="43916"/>
                  </a:lnTo>
                  <a:cubicBezTo>
                    <a:pt x="30716" y="43916"/>
                    <a:pt x="31019" y="43269"/>
                    <a:pt x="31116" y="43085"/>
                  </a:cubicBezTo>
                  <a:cubicBezTo>
                    <a:pt x="31202" y="42902"/>
                    <a:pt x="31860" y="43020"/>
                    <a:pt x="31979" y="42837"/>
                  </a:cubicBezTo>
                  <a:cubicBezTo>
                    <a:pt x="32098" y="42653"/>
                    <a:pt x="32281" y="42287"/>
                    <a:pt x="32411" y="42071"/>
                  </a:cubicBezTo>
                  <a:cubicBezTo>
                    <a:pt x="32530" y="41866"/>
                    <a:pt x="32843" y="41909"/>
                    <a:pt x="32896" y="41758"/>
                  </a:cubicBezTo>
                  <a:cubicBezTo>
                    <a:pt x="32961" y="41607"/>
                    <a:pt x="33242" y="40711"/>
                    <a:pt x="33242" y="40560"/>
                  </a:cubicBezTo>
                  <a:cubicBezTo>
                    <a:pt x="33242" y="40398"/>
                    <a:pt x="33274" y="39750"/>
                    <a:pt x="33522" y="39448"/>
                  </a:cubicBezTo>
                  <a:cubicBezTo>
                    <a:pt x="33760" y="39135"/>
                    <a:pt x="33792" y="38984"/>
                    <a:pt x="33954" y="38434"/>
                  </a:cubicBezTo>
                  <a:cubicBezTo>
                    <a:pt x="34105" y="37872"/>
                    <a:pt x="33954" y="37257"/>
                    <a:pt x="33954" y="37257"/>
                  </a:cubicBezTo>
                  <a:cubicBezTo>
                    <a:pt x="33954" y="37257"/>
                    <a:pt x="34440" y="36718"/>
                    <a:pt x="34947" y="36545"/>
                  </a:cubicBezTo>
                  <a:cubicBezTo>
                    <a:pt x="34947" y="36545"/>
                    <a:pt x="35627" y="34991"/>
                    <a:pt x="35789" y="34915"/>
                  </a:cubicBezTo>
                  <a:cubicBezTo>
                    <a:pt x="35951" y="34829"/>
                    <a:pt x="36156" y="34419"/>
                    <a:pt x="36156" y="34170"/>
                  </a:cubicBezTo>
                  <a:cubicBezTo>
                    <a:pt x="36156" y="33933"/>
                    <a:pt x="35131" y="32983"/>
                    <a:pt x="34764" y="32120"/>
                  </a:cubicBezTo>
                  <a:cubicBezTo>
                    <a:pt x="34397" y="31256"/>
                    <a:pt x="32217" y="26853"/>
                    <a:pt x="31806" y="25752"/>
                  </a:cubicBezTo>
                  <a:cubicBezTo>
                    <a:pt x="31396" y="24641"/>
                    <a:pt x="29540" y="21144"/>
                    <a:pt x="29173" y="20485"/>
                  </a:cubicBezTo>
                  <a:cubicBezTo>
                    <a:pt x="28806" y="19827"/>
                    <a:pt x="29011" y="19417"/>
                    <a:pt x="28968" y="18759"/>
                  </a:cubicBezTo>
                  <a:cubicBezTo>
                    <a:pt x="28925" y="18100"/>
                    <a:pt x="28720" y="18230"/>
                    <a:pt x="28385" y="17938"/>
                  </a:cubicBezTo>
                  <a:cubicBezTo>
                    <a:pt x="28061" y="17647"/>
                    <a:pt x="27533" y="17323"/>
                    <a:pt x="27533" y="17323"/>
                  </a:cubicBezTo>
                  <a:lnTo>
                    <a:pt x="27813" y="16913"/>
                  </a:lnTo>
                  <a:cubicBezTo>
                    <a:pt x="27813" y="16913"/>
                    <a:pt x="28515" y="17366"/>
                    <a:pt x="29173" y="17485"/>
                  </a:cubicBezTo>
                  <a:cubicBezTo>
                    <a:pt x="29258" y="17500"/>
                    <a:pt x="29335" y="17507"/>
                    <a:pt x="29407" y="17507"/>
                  </a:cubicBezTo>
                  <a:cubicBezTo>
                    <a:pt x="29893" y="17507"/>
                    <a:pt x="30095" y="17199"/>
                    <a:pt x="30198" y="17161"/>
                  </a:cubicBezTo>
                  <a:cubicBezTo>
                    <a:pt x="30328" y="17118"/>
                    <a:pt x="30490" y="16913"/>
                    <a:pt x="30770" y="16255"/>
                  </a:cubicBezTo>
                  <a:cubicBezTo>
                    <a:pt x="30938" y="15876"/>
                    <a:pt x="31159" y="15822"/>
                    <a:pt x="31355" y="15822"/>
                  </a:cubicBezTo>
                  <a:cubicBezTo>
                    <a:pt x="31434" y="15822"/>
                    <a:pt x="31508" y="15831"/>
                    <a:pt x="31574" y="15831"/>
                  </a:cubicBezTo>
                  <a:cubicBezTo>
                    <a:pt x="31630" y="15831"/>
                    <a:pt x="31680" y="15825"/>
                    <a:pt x="31720" y="15801"/>
                  </a:cubicBezTo>
                  <a:cubicBezTo>
                    <a:pt x="31925" y="15683"/>
                    <a:pt x="32540" y="15553"/>
                    <a:pt x="33285" y="15186"/>
                  </a:cubicBezTo>
                  <a:cubicBezTo>
                    <a:pt x="34019" y="14819"/>
                    <a:pt x="34062" y="14776"/>
                    <a:pt x="34224" y="14441"/>
                  </a:cubicBezTo>
                  <a:cubicBezTo>
                    <a:pt x="34397" y="14118"/>
                    <a:pt x="34224" y="13751"/>
                    <a:pt x="34224" y="13751"/>
                  </a:cubicBezTo>
                  <a:lnTo>
                    <a:pt x="35379" y="13751"/>
                  </a:lnTo>
                  <a:cubicBezTo>
                    <a:pt x="35379" y="13751"/>
                    <a:pt x="35584" y="13578"/>
                    <a:pt x="35908" y="13297"/>
                  </a:cubicBezTo>
                  <a:cubicBezTo>
                    <a:pt x="36242" y="13006"/>
                    <a:pt x="36156" y="13136"/>
                    <a:pt x="36534" y="12639"/>
                  </a:cubicBezTo>
                  <a:cubicBezTo>
                    <a:pt x="36901" y="12143"/>
                    <a:pt x="36901" y="11527"/>
                    <a:pt x="37019" y="11161"/>
                  </a:cubicBezTo>
                  <a:cubicBezTo>
                    <a:pt x="37149" y="10783"/>
                    <a:pt x="37559" y="10707"/>
                    <a:pt x="37764" y="10254"/>
                  </a:cubicBezTo>
                  <a:cubicBezTo>
                    <a:pt x="37969" y="9801"/>
                    <a:pt x="37764" y="8484"/>
                    <a:pt x="37764" y="8484"/>
                  </a:cubicBezTo>
                  <a:lnTo>
                    <a:pt x="37516" y="4663"/>
                  </a:lnTo>
                  <a:cubicBezTo>
                    <a:pt x="37365" y="4696"/>
                    <a:pt x="37246" y="4717"/>
                    <a:pt x="37214" y="4717"/>
                  </a:cubicBezTo>
                  <a:cubicBezTo>
                    <a:pt x="37160" y="4717"/>
                    <a:pt x="36167" y="4480"/>
                    <a:pt x="36080" y="4307"/>
                  </a:cubicBezTo>
                  <a:cubicBezTo>
                    <a:pt x="35983" y="4124"/>
                    <a:pt x="35703" y="3616"/>
                    <a:pt x="35541" y="3552"/>
                  </a:cubicBezTo>
                  <a:cubicBezTo>
                    <a:pt x="35530" y="3547"/>
                    <a:pt x="35517" y="3545"/>
                    <a:pt x="35503" y="3545"/>
                  </a:cubicBezTo>
                  <a:cubicBezTo>
                    <a:pt x="35332" y="3545"/>
                    <a:pt x="34933" y="3868"/>
                    <a:pt x="34593" y="3868"/>
                  </a:cubicBezTo>
                  <a:cubicBezTo>
                    <a:pt x="34574" y="3868"/>
                    <a:pt x="34555" y="3867"/>
                    <a:pt x="34537" y="3865"/>
                  </a:cubicBezTo>
                  <a:cubicBezTo>
                    <a:pt x="34159" y="3832"/>
                    <a:pt x="34364" y="3336"/>
                    <a:pt x="34073" y="3185"/>
                  </a:cubicBezTo>
                  <a:cubicBezTo>
                    <a:pt x="33991" y="3142"/>
                    <a:pt x="33880" y="3128"/>
                    <a:pt x="33757" y="3128"/>
                  </a:cubicBezTo>
                  <a:cubicBezTo>
                    <a:pt x="33494" y="3128"/>
                    <a:pt x="33182" y="3194"/>
                    <a:pt x="33013" y="3194"/>
                  </a:cubicBezTo>
                  <a:cubicBezTo>
                    <a:pt x="32978" y="3194"/>
                    <a:pt x="32950" y="3191"/>
                    <a:pt x="32929" y="3185"/>
                  </a:cubicBezTo>
                  <a:cubicBezTo>
                    <a:pt x="32767" y="3131"/>
                    <a:pt x="32400" y="2559"/>
                    <a:pt x="32022" y="2289"/>
                  </a:cubicBezTo>
                  <a:cubicBezTo>
                    <a:pt x="31839" y="2162"/>
                    <a:pt x="31711" y="2128"/>
                    <a:pt x="31623" y="2128"/>
                  </a:cubicBezTo>
                  <a:cubicBezTo>
                    <a:pt x="31525" y="2128"/>
                    <a:pt x="31478" y="2170"/>
                    <a:pt x="31461" y="2170"/>
                  </a:cubicBezTo>
                  <a:cubicBezTo>
                    <a:pt x="31429" y="2170"/>
                    <a:pt x="30835" y="2418"/>
                    <a:pt x="30468" y="2451"/>
                  </a:cubicBezTo>
                  <a:cubicBezTo>
                    <a:pt x="30426" y="2455"/>
                    <a:pt x="30386" y="2456"/>
                    <a:pt x="30347" y="2456"/>
                  </a:cubicBezTo>
                  <a:cubicBezTo>
                    <a:pt x="30046" y="2456"/>
                    <a:pt x="29833" y="2352"/>
                    <a:pt x="29680" y="2257"/>
                  </a:cubicBezTo>
                  <a:cubicBezTo>
                    <a:pt x="29638" y="2231"/>
                    <a:pt x="29547" y="2220"/>
                    <a:pt x="29431" y="2220"/>
                  </a:cubicBezTo>
                  <a:cubicBezTo>
                    <a:pt x="29106" y="2220"/>
                    <a:pt x="28578" y="2304"/>
                    <a:pt x="28331" y="2375"/>
                  </a:cubicBezTo>
                  <a:cubicBezTo>
                    <a:pt x="28049" y="2463"/>
                    <a:pt x="27631" y="2695"/>
                    <a:pt x="27287" y="2695"/>
                  </a:cubicBezTo>
                  <a:cubicBezTo>
                    <a:pt x="27209" y="2695"/>
                    <a:pt x="27136" y="2684"/>
                    <a:pt x="27068" y="2656"/>
                  </a:cubicBezTo>
                  <a:cubicBezTo>
                    <a:pt x="26702" y="2516"/>
                    <a:pt x="26831" y="1749"/>
                    <a:pt x="26831" y="1749"/>
                  </a:cubicBezTo>
                  <a:cubicBezTo>
                    <a:pt x="26831" y="1620"/>
                    <a:pt x="27155" y="1167"/>
                    <a:pt x="27360" y="1048"/>
                  </a:cubicBezTo>
                  <a:cubicBezTo>
                    <a:pt x="27565" y="918"/>
                    <a:pt x="26950" y="141"/>
                    <a:pt x="26950" y="141"/>
                  </a:cubicBezTo>
                  <a:cubicBezTo>
                    <a:pt x="26950" y="141"/>
                    <a:pt x="25838" y="595"/>
                    <a:pt x="25676" y="638"/>
                  </a:cubicBezTo>
                  <a:cubicBezTo>
                    <a:pt x="25645" y="646"/>
                    <a:pt x="25608" y="651"/>
                    <a:pt x="25567" y="651"/>
                  </a:cubicBezTo>
                  <a:cubicBezTo>
                    <a:pt x="25398" y="651"/>
                    <a:pt x="25151" y="564"/>
                    <a:pt x="24856" y="260"/>
                  </a:cubicBezTo>
                  <a:cubicBezTo>
                    <a:pt x="24641" y="45"/>
                    <a:pt x="24255" y="0"/>
                    <a:pt x="23947" y="0"/>
                  </a:cubicBezTo>
                  <a:close/>
                </a:path>
              </a:pathLst>
            </a:custGeom>
            <a:solidFill>
              <a:srgbClr val="83B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5"/>
            <p:cNvSpPr/>
            <p:nvPr/>
          </p:nvSpPr>
          <p:spPr>
            <a:xfrm>
              <a:off x="3705025" y="2223950"/>
              <a:ext cx="648125" cy="365250"/>
            </a:xfrm>
            <a:custGeom>
              <a:avLst/>
              <a:gdLst/>
              <a:ahLst/>
              <a:cxnLst/>
              <a:rect l="l" t="t" r="r" b="b"/>
              <a:pathLst>
                <a:path w="25925" h="14610" extrusionOk="0">
                  <a:moveTo>
                    <a:pt x="25417" y="1"/>
                  </a:moveTo>
                  <a:lnTo>
                    <a:pt x="25417" y="1"/>
                  </a:lnTo>
                  <a:cubicBezTo>
                    <a:pt x="25417" y="1"/>
                    <a:pt x="22212" y="1048"/>
                    <a:pt x="21748" y="1296"/>
                  </a:cubicBezTo>
                  <a:cubicBezTo>
                    <a:pt x="21284" y="1544"/>
                    <a:pt x="17679" y="2375"/>
                    <a:pt x="16751" y="2494"/>
                  </a:cubicBezTo>
                  <a:cubicBezTo>
                    <a:pt x="15823" y="2623"/>
                    <a:pt x="13794" y="2904"/>
                    <a:pt x="13330" y="3303"/>
                  </a:cubicBezTo>
                  <a:cubicBezTo>
                    <a:pt x="12865" y="3703"/>
                    <a:pt x="11139" y="4469"/>
                    <a:pt x="10275" y="5246"/>
                  </a:cubicBezTo>
                  <a:cubicBezTo>
                    <a:pt x="9412" y="6012"/>
                    <a:pt x="4760" y="7923"/>
                    <a:pt x="3713" y="8419"/>
                  </a:cubicBezTo>
                  <a:cubicBezTo>
                    <a:pt x="2656" y="8916"/>
                    <a:pt x="1091" y="9466"/>
                    <a:pt x="1091" y="9466"/>
                  </a:cubicBezTo>
                  <a:lnTo>
                    <a:pt x="443" y="9790"/>
                  </a:lnTo>
                  <a:lnTo>
                    <a:pt x="1" y="10006"/>
                  </a:lnTo>
                  <a:cubicBezTo>
                    <a:pt x="87" y="10081"/>
                    <a:pt x="184" y="10178"/>
                    <a:pt x="260" y="10286"/>
                  </a:cubicBezTo>
                  <a:cubicBezTo>
                    <a:pt x="443" y="10578"/>
                    <a:pt x="637" y="10772"/>
                    <a:pt x="735" y="10912"/>
                  </a:cubicBezTo>
                  <a:lnTo>
                    <a:pt x="745" y="10934"/>
                  </a:lnTo>
                  <a:cubicBezTo>
                    <a:pt x="843" y="11063"/>
                    <a:pt x="1393" y="11441"/>
                    <a:pt x="1447" y="11463"/>
                  </a:cubicBezTo>
                  <a:cubicBezTo>
                    <a:pt x="1490" y="11495"/>
                    <a:pt x="2353" y="11527"/>
                    <a:pt x="2537" y="11549"/>
                  </a:cubicBezTo>
                  <a:cubicBezTo>
                    <a:pt x="2720" y="11560"/>
                    <a:pt x="2893" y="11776"/>
                    <a:pt x="3012" y="11981"/>
                  </a:cubicBezTo>
                  <a:cubicBezTo>
                    <a:pt x="3141" y="12175"/>
                    <a:pt x="3400" y="12326"/>
                    <a:pt x="3541" y="12466"/>
                  </a:cubicBezTo>
                  <a:cubicBezTo>
                    <a:pt x="3587" y="12513"/>
                    <a:pt x="3637" y="12529"/>
                    <a:pt x="3686" y="12529"/>
                  </a:cubicBezTo>
                  <a:cubicBezTo>
                    <a:pt x="3785" y="12529"/>
                    <a:pt x="3886" y="12466"/>
                    <a:pt x="3972" y="12466"/>
                  </a:cubicBezTo>
                  <a:cubicBezTo>
                    <a:pt x="4091" y="12466"/>
                    <a:pt x="4663" y="12520"/>
                    <a:pt x="5030" y="12596"/>
                  </a:cubicBezTo>
                  <a:cubicBezTo>
                    <a:pt x="5408" y="12671"/>
                    <a:pt x="5160" y="13146"/>
                    <a:pt x="5170" y="13351"/>
                  </a:cubicBezTo>
                  <a:cubicBezTo>
                    <a:pt x="5192" y="13546"/>
                    <a:pt x="6325" y="14495"/>
                    <a:pt x="7135" y="14593"/>
                  </a:cubicBezTo>
                  <a:cubicBezTo>
                    <a:pt x="7215" y="14604"/>
                    <a:pt x="7281" y="14610"/>
                    <a:pt x="7335" y="14610"/>
                  </a:cubicBezTo>
                  <a:cubicBezTo>
                    <a:pt x="7817" y="14610"/>
                    <a:pt x="7332" y="14170"/>
                    <a:pt x="7458" y="13967"/>
                  </a:cubicBezTo>
                  <a:cubicBezTo>
                    <a:pt x="7489" y="13911"/>
                    <a:pt x="7538" y="13890"/>
                    <a:pt x="7598" y="13890"/>
                  </a:cubicBezTo>
                  <a:cubicBezTo>
                    <a:pt x="7794" y="13890"/>
                    <a:pt x="8099" y="14120"/>
                    <a:pt x="8181" y="14128"/>
                  </a:cubicBezTo>
                  <a:cubicBezTo>
                    <a:pt x="8289" y="14128"/>
                    <a:pt x="8807" y="13815"/>
                    <a:pt x="8969" y="13729"/>
                  </a:cubicBezTo>
                  <a:cubicBezTo>
                    <a:pt x="9051" y="13688"/>
                    <a:pt x="9185" y="13679"/>
                    <a:pt x="9304" y="13679"/>
                  </a:cubicBezTo>
                  <a:cubicBezTo>
                    <a:pt x="9406" y="13679"/>
                    <a:pt x="9496" y="13686"/>
                    <a:pt x="9531" y="13686"/>
                  </a:cubicBezTo>
                  <a:cubicBezTo>
                    <a:pt x="9602" y="13686"/>
                    <a:pt x="10113" y="13850"/>
                    <a:pt x="10377" y="13850"/>
                  </a:cubicBezTo>
                  <a:cubicBezTo>
                    <a:pt x="10431" y="13850"/>
                    <a:pt x="10474" y="13843"/>
                    <a:pt x="10502" y="13826"/>
                  </a:cubicBezTo>
                  <a:cubicBezTo>
                    <a:pt x="10675" y="13729"/>
                    <a:pt x="11106" y="13546"/>
                    <a:pt x="11214" y="13524"/>
                  </a:cubicBezTo>
                  <a:cubicBezTo>
                    <a:pt x="11238" y="13517"/>
                    <a:pt x="11273" y="13512"/>
                    <a:pt x="11316" y="13512"/>
                  </a:cubicBezTo>
                  <a:cubicBezTo>
                    <a:pt x="11474" y="13512"/>
                    <a:pt x="11746" y="13577"/>
                    <a:pt x="11991" y="13848"/>
                  </a:cubicBezTo>
                  <a:cubicBezTo>
                    <a:pt x="12209" y="14089"/>
                    <a:pt x="12343" y="14123"/>
                    <a:pt x="12506" y="14123"/>
                  </a:cubicBezTo>
                  <a:cubicBezTo>
                    <a:pt x="12569" y="14123"/>
                    <a:pt x="12636" y="14118"/>
                    <a:pt x="12714" y="14118"/>
                  </a:cubicBezTo>
                  <a:cubicBezTo>
                    <a:pt x="12984" y="14118"/>
                    <a:pt x="13837" y="14042"/>
                    <a:pt x="13902" y="13794"/>
                  </a:cubicBezTo>
                  <a:cubicBezTo>
                    <a:pt x="13956" y="13546"/>
                    <a:pt x="14020" y="12272"/>
                    <a:pt x="14020" y="11581"/>
                  </a:cubicBezTo>
                  <a:cubicBezTo>
                    <a:pt x="14020" y="10880"/>
                    <a:pt x="13880" y="10524"/>
                    <a:pt x="13826" y="10200"/>
                  </a:cubicBezTo>
                  <a:cubicBezTo>
                    <a:pt x="13761" y="9887"/>
                    <a:pt x="13945" y="9725"/>
                    <a:pt x="13956" y="9358"/>
                  </a:cubicBezTo>
                  <a:cubicBezTo>
                    <a:pt x="13977" y="8991"/>
                    <a:pt x="13729" y="8894"/>
                    <a:pt x="13729" y="8678"/>
                  </a:cubicBezTo>
                  <a:cubicBezTo>
                    <a:pt x="13729" y="8462"/>
                    <a:pt x="13880" y="8279"/>
                    <a:pt x="14020" y="8279"/>
                  </a:cubicBezTo>
                  <a:cubicBezTo>
                    <a:pt x="14161" y="8279"/>
                    <a:pt x="14592" y="8667"/>
                    <a:pt x="14884" y="8894"/>
                  </a:cubicBezTo>
                  <a:cubicBezTo>
                    <a:pt x="15175" y="9121"/>
                    <a:pt x="15790" y="9606"/>
                    <a:pt x="16038" y="9941"/>
                  </a:cubicBezTo>
                  <a:cubicBezTo>
                    <a:pt x="16287" y="10286"/>
                    <a:pt x="16934" y="10502"/>
                    <a:pt x="17474" y="10556"/>
                  </a:cubicBezTo>
                  <a:cubicBezTo>
                    <a:pt x="17640" y="10576"/>
                    <a:pt x="17874" y="10587"/>
                    <a:pt x="18129" y="10587"/>
                  </a:cubicBezTo>
                  <a:cubicBezTo>
                    <a:pt x="18704" y="10587"/>
                    <a:pt x="19386" y="10532"/>
                    <a:pt x="19632" y="10405"/>
                  </a:cubicBezTo>
                  <a:cubicBezTo>
                    <a:pt x="19989" y="10222"/>
                    <a:pt x="20021" y="9024"/>
                    <a:pt x="20215" y="8646"/>
                  </a:cubicBezTo>
                  <a:cubicBezTo>
                    <a:pt x="20420" y="8279"/>
                    <a:pt x="21079" y="8398"/>
                    <a:pt x="21586" y="8311"/>
                  </a:cubicBezTo>
                  <a:cubicBezTo>
                    <a:pt x="22093" y="8214"/>
                    <a:pt x="23054" y="8246"/>
                    <a:pt x="23226" y="8063"/>
                  </a:cubicBezTo>
                  <a:cubicBezTo>
                    <a:pt x="23388" y="7880"/>
                    <a:pt x="22795" y="7448"/>
                    <a:pt x="22579" y="7092"/>
                  </a:cubicBezTo>
                  <a:cubicBezTo>
                    <a:pt x="22363" y="6735"/>
                    <a:pt x="22546" y="6530"/>
                    <a:pt x="22849" y="6088"/>
                  </a:cubicBezTo>
                  <a:cubicBezTo>
                    <a:pt x="23162" y="5645"/>
                    <a:pt x="23766" y="5138"/>
                    <a:pt x="23874" y="4976"/>
                  </a:cubicBezTo>
                  <a:cubicBezTo>
                    <a:pt x="23982" y="4825"/>
                    <a:pt x="24446" y="4599"/>
                    <a:pt x="24554" y="4404"/>
                  </a:cubicBezTo>
                  <a:cubicBezTo>
                    <a:pt x="24651" y="4221"/>
                    <a:pt x="24856" y="3735"/>
                    <a:pt x="24996" y="3455"/>
                  </a:cubicBezTo>
                  <a:cubicBezTo>
                    <a:pt x="25137" y="3174"/>
                    <a:pt x="25104" y="2990"/>
                    <a:pt x="25104" y="2796"/>
                  </a:cubicBezTo>
                  <a:cubicBezTo>
                    <a:pt x="25104" y="2591"/>
                    <a:pt x="25147" y="2267"/>
                    <a:pt x="25353" y="2127"/>
                  </a:cubicBezTo>
                  <a:cubicBezTo>
                    <a:pt x="25547" y="1987"/>
                    <a:pt x="25925" y="1479"/>
                    <a:pt x="25925" y="1220"/>
                  </a:cubicBezTo>
                  <a:cubicBezTo>
                    <a:pt x="25925" y="961"/>
                    <a:pt x="25860" y="800"/>
                    <a:pt x="25568" y="541"/>
                  </a:cubicBezTo>
                  <a:cubicBezTo>
                    <a:pt x="25277" y="281"/>
                    <a:pt x="25428" y="174"/>
                    <a:pt x="25417" y="1"/>
                  </a:cubicBezTo>
                  <a:close/>
                </a:path>
              </a:pathLst>
            </a:custGeom>
            <a:solidFill>
              <a:srgbClr val="AB67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5"/>
            <p:cNvSpPr/>
            <p:nvPr/>
          </p:nvSpPr>
          <p:spPr>
            <a:xfrm>
              <a:off x="2186500" y="1151450"/>
              <a:ext cx="449000" cy="510125"/>
            </a:xfrm>
            <a:custGeom>
              <a:avLst/>
              <a:gdLst/>
              <a:ahLst/>
              <a:cxnLst/>
              <a:rect l="l" t="t" r="r" b="b"/>
              <a:pathLst>
                <a:path w="17960" h="20405" extrusionOk="0">
                  <a:moveTo>
                    <a:pt x="5829" y="0"/>
                  </a:moveTo>
                  <a:lnTo>
                    <a:pt x="4631" y="820"/>
                  </a:lnTo>
                  <a:lnTo>
                    <a:pt x="4501" y="1177"/>
                  </a:lnTo>
                  <a:cubicBezTo>
                    <a:pt x="4501" y="1177"/>
                    <a:pt x="4415" y="1684"/>
                    <a:pt x="4415" y="1889"/>
                  </a:cubicBezTo>
                  <a:cubicBezTo>
                    <a:pt x="4415" y="2083"/>
                    <a:pt x="4426" y="2439"/>
                    <a:pt x="4426" y="2698"/>
                  </a:cubicBezTo>
                  <a:cubicBezTo>
                    <a:pt x="4426" y="2968"/>
                    <a:pt x="4296" y="3616"/>
                    <a:pt x="4210" y="4317"/>
                  </a:cubicBezTo>
                  <a:cubicBezTo>
                    <a:pt x="4134" y="5029"/>
                    <a:pt x="3670" y="5936"/>
                    <a:pt x="3670" y="6152"/>
                  </a:cubicBezTo>
                  <a:cubicBezTo>
                    <a:pt x="3670" y="6368"/>
                    <a:pt x="3347" y="6648"/>
                    <a:pt x="3271" y="6875"/>
                  </a:cubicBezTo>
                  <a:cubicBezTo>
                    <a:pt x="3196" y="7112"/>
                    <a:pt x="3098" y="7512"/>
                    <a:pt x="3023" y="7577"/>
                  </a:cubicBezTo>
                  <a:cubicBezTo>
                    <a:pt x="2981" y="7607"/>
                    <a:pt x="2849" y="7613"/>
                    <a:pt x="2722" y="7613"/>
                  </a:cubicBezTo>
                  <a:cubicBezTo>
                    <a:pt x="2620" y="7613"/>
                    <a:pt x="2520" y="7609"/>
                    <a:pt x="2472" y="7609"/>
                  </a:cubicBezTo>
                  <a:cubicBezTo>
                    <a:pt x="2365" y="7609"/>
                    <a:pt x="2008" y="7738"/>
                    <a:pt x="1890" y="7836"/>
                  </a:cubicBezTo>
                  <a:cubicBezTo>
                    <a:pt x="1760" y="7922"/>
                    <a:pt x="1728" y="8375"/>
                    <a:pt x="1598" y="8882"/>
                  </a:cubicBezTo>
                  <a:cubicBezTo>
                    <a:pt x="1523" y="9154"/>
                    <a:pt x="1442" y="9215"/>
                    <a:pt x="1374" y="9215"/>
                  </a:cubicBezTo>
                  <a:cubicBezTo>
                    <a:pt x="1319" y="9215"/>
                    <a:pt x="1272" y="9173"/>
                    <a:pt x="1246" y="9173"/>
                  </a:cubicBezTo>
                  <a:cubicBezTo>
                    <a:pt x="1245" y="9173"/>
                    <a:pt x="1243" y="9174"/>
                    <a:pt x="1242" y="9174"/>
                  </a:cubicBezTo>
                  <a:cubicBezTo>
                    <a:pt x="1177" y="9195"/>
                    <a:pt x="465" y="9498"/>
                    <a:pt x="335" y="9627"/>
                  </a:cubicBezTo>
                  <a:cubicBezTo>
                    <a:pt x="195" y="9746"/>
                    <a:pt x="98" y="10491"/>
                    <a:pt x="55" y="10858"/>
                  </a:cubicBezTo>
                  <a:cubicBezTo>
                    <a:pt x="1" y="11224"/>
                    <a:pt x="249" y="12390"/>
                    <a:pt x="249" y="12401"/>
                  </a:cubicBezTo>
                  <a:cubicBezTo>
                    <a:pt x="335" y="12789"/>
                    <a:pt x="616" y="13048"/>
                    <a:pt x="573" y="13437"/>
                  </a:cubicBezTo>
                  <a:cubicBezTo>
                    <a:pt x="681" y="13480"/>
                    <a:pt x="800" y="13512"/>
                    <a:pt x="929" y="13534"/>
                  </a:cubicBezTo>
                  <a:cubicBezTo>
                    <a:pt x="1242" y="13599"/>
                    <a:pt x="1501" y="13728"/>
                    <a:pt x="1814" y="13825"/>
                  </a:cubicBezTo>
                  <a:cubicBezTo>
                    <a:pt x="2084" y="13923"/>
                    <a:pt x="2429" y="14538"/>
                    <a:pt x="2516" y="14721"/>
                  </a:cubicBezTo>
                  <a:cubicBezTo>
                    <a:pt x="2613" y="14905"/>
                    <a:pt x="2883" y="15250"/>
                    <a:pt x="3098" y="15401"/>
                  </a:cubicBezTo>
                  <a:cubicBezTo>
                    <a:pt x="3314" y="15552"/>
                    <a:pt x="3627" y="15585"/>
                    <a:pt x="3908" y="15747"/>
                  </a:cubicBezTo>
                  <a:cubicBezTo>
                    <a:pt x="4178" y="15898"/>
                    <a:pt x="4491" y="16146"/>
                    <a:pt x="4609" y="16383"/>
                  </a:cubicBezTo>
                  <a:cubicBezTo>
                    <a:pt x="4739" y="16632"/>
                    <a:pt x="5019" y="17560"/>
                    <a:pt x="5019" y="17560"/>
                  </a:cubicBezTo>
                  <a:cubicBezTo>
                    <a:pt x="5019" y="17560"/>
                    <a:pt x="5602" y="18024"/>
                    <a:pt x="5786" y="18207"/>
                  </a:cubicBezTo>
                  <a:cubicBezTo>
                    <a:pt x="5969" y="18391"/>
                    <a:pt x="6185" y="18887"/>
                    <a:pt x="6498" y="19837"/>
                  </a:cubicBezTo>
                  <a:cubicBezTo>
                    <a:pt x="6639" y="20285"/>
                    <a:pt x="6869" y="20404"/>
                    <a:pt x="7074" y="20404"/>
                  </a:cubicBezTo>
                  <a:cubicBezTo>
                    <a:pt x="7309" y="20404"/>
                    <a:pt x="7513" y="20247"/>
                    <a:pt x="7513" y="20247"/>
                  </a:cubicBezTo>
                  <a:cubicBezTo>
                    <a:pt x="7513" y="20247"/>
                    <a:pt x="8678" y="19967"/>
                    <a:pt x="8926" y="19837"/>
                  </a:cubicBezTo>
                  <a:cubicBezTo>
                    <a:pt x="9175" y="19718"/>
                    <a:pt x="9207" y="18952"/>
                    <a:pt x="9239" y="18790"/>
                  </a:cubicBezTo>
                  <a:cubicBezTo>
                    <a:pt x="9272" y="18639"/>
                    <a:pt x="9488" y="18488"/>
                    <a:pt x="9574" y="18391"/>
                  </a:cubicBezTo>
                  <a:cubicBezTo>
                    <a:pt x="9671" y="18304"/>
                    <a:pt x="9822" y="17776"/>
                    <a:pt x="9822" y="17473"/>
                  </a:cubicBezTo>
                  <a:cubicBezTo>
                    <a:pt x="9822" y="17160"/>
                    <a:pt x="11117" y="16297"/>
                    <a:pt x="11301" y="15930"/>
                  </a:cubicBezTo>
                  <a:cubicBezTo>
                    <a:pt x="11484" y="15552"/>
                    <a:pt x="11614" y="15347"/>
                    <a:pt x="11517" y="15185"/>
                  </a:cubicBezTo>
                  <a:cubicBezTo>
                    <a:pt x="11430" y="15034"/>
                    <a:pt x="11517" y="14171"/>
                    <a:pt x="11517" y="13858"/>
                  </a:cubicBezTo>
                  <a:cubicBezTo>
                    <a:pt x="11517" y="13556"/>
                    <a:pt x="11797" y="13340"/>
                    <a:pt x="11981" y="13124"/>
                  </a:cubicBezTo>
                  <a:cubicBezTo>
                    <a:pt x="12164" y="12908"/>
                    <a:pt x="12596" y="12509"/>
                    <a:pt x="12596" y="12379"/>
                  </a:cubicBezTo>
                  <a:cubicBezTo>
                    <a:pt x="12596" y="12261"/>
                    <a:pt x="13125" y="11278"/>
                    <a:pt x="13243" y="11117"/>
                  </a:cubicBezTo>
                  <a:cubicBezTo>
                    <a:pt x="13373" y="10965"/>
                    <a:pt x="14107" y="10750"/>
                    <a:pt x="14107" y="10750"/>
                  </a:cubicBezTo>
                  <a:cubicBezTo>
                    <a:pt x="14107" y="10750"/>
                    <a:pt x="14906" y="10534"/>
                    <a:pt x="15132" y="10415"/>
                  </a:cubicBezTo>
                  <a:cubicBezTo>
                    <a:pt x="15337" y="10285"/>
                    <a:pt x="16017" y="9454"/>
                    <a:pt x="16330" y="9293"/>
                  </a:cubicBezTo>
                  <a:cubicBezTo>
                    <a:pt x="16377" y="9267"/>
                    <a:pt x="16436" y="9257"/>
                    <a:pt x="16503" y="9257"/>
                  </a:cubicBezTo>
                  <a:cubicBezTo>
                    <a:pt x="16859" y="9257"/>
                    <a:pt x="17444" y="9552"/>
                    <a:pt x="17661" y="9552"/>
                  </a:cubicBezTo>
                  <a:cubicBezTo>
                    <a:pt x="17668" y="9552"/>
                    <a:pt x="17674" y="9552"/>
                    <a:pt x="17679" y="9552"/>
                  </a:cubicBezTo>
                  <a:cubicBezTo>
                    <a:pt x="17917" y="9519"/>
                    <a:pt x="17960" y="8656"/>
                    <a:pt x="17766" y="8310"/>
                  </a:cubicBezTo>
                  <a:cubicBezTo>
                    <a:pt x="17571" y="7987"/>
                    <a:pt x="17755" y="7307"/>
                    <a:pt x="17766" y="7253"/>
                  </a:cubicBezTo>
                  <a:lnTo>
                    <a:pt x="17766" y="7253"/>
                  </a:lnTo>
                  <a:cubicBezTo>
                    <a:pt x="17517" y="7490"/>
                    <a:pt x="17291" y="7728"/>
                    <a:pt x="17291" y="7728"/>
                  </a:cubicBezTo>
                  <a:cubicBezTo>
                    <a:pt x="17291" y="7728"/>
                    <a:pt x="16084" y="7980"/>
                    <a:pt x="15813" y="7980"/>
                  </a:cubicBezTo>
                  <a:cubicBezTo>
                    <a:pt x="15793" y="7980"/>
                    <a:pt x="15778" y="7979"/>
                    <a:pt x="15769" y="7976"/>
                  </a:cubicBezTo>
                  <a:cubicBezTo>
                    <a:pt x="15650" y="7933"/>
                    <a:pt x="14420" y="7771"/>
                    <a:pt x="14215" y="7684"/>
                  </a:cubicBezTo>
                  <a:cubicBezTo>
                    <a:pt x="14165" y="7666"/>
                    <a:pt x="14055" y="7659"/>
                    <a:pt x="13917" y="7659"/>
                  </a:cubicBezTo>
                  <a:cubicBezTo>
                    <a:pt x="13483" y="7659"/>
                    <a:pt x="12769" y="7728"/>
                    <a:pt x="12769" y="7728"/>
                  </a:cubicBezTo>
                  <a:cubicBezTo>
                    <a:pt x="12769" y="7728"/>
                    <a:pt x="11905" y="7976"/>
                    <a:pt x="11786" y="7976"/>
                  </a:cubicBezTo>
                  <a:cubicBezTo>
                    <a:pt x="11668" y="7976"/>
                    <a:pt x="10394" y="7566"/>
                    <a:pt x="10103" y="7231"/>
                  </a:cubicBezTo>
                  <a:cubicBezTo>
                    <a:pt x="9811" y="6907"/>
                    <a:pt x="9153" y="6206"/>
                    <a:pt x="8916" y="5224"/>
                  </a:cubicBezTo>
                  <a:cubicBezTo>
                    <a:pt x="8667" y="4231"/>
                    <a:pt x="7189" y="2180"/>
                    <a:pt x="6897" y="1932"/>
                  </a:cubicBezTo>
                  <a:cubicBezTo>
                    <a:pt x="6606" y="1684"/>
                    <a:pt x="6239" y="777"/>
                    <a:pt x="6196" y="410"/>
                  </a:cubicBezTo>
                  <a:cubicBezTo>
                    <a:pt x="6153" y="43"/>
                    <a:pt x="5829" y="0"/>
                    <a:pt x="5829" y="0"/>
                  </a:cubicBezTo>
                  <a:close/>
                </a:path>
              </a:pathLst>
            </a:custGeom>
            <a:solidFill>
              <a:srgbClr val="F6B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5"/>
            <p:cNvSpPr/>
            <p:nvPr/>
          </p:nvSpPr>
          <p:spPr>
            <a:xfrm>
              <a:off x="2995950" y="1068225"/>
              <a:ext cx="547225" cy="631000"/>
            </a:xfrm>
            <a:custGeom>
              <a:avLst/>
              <a:gdLst/>
              <a:ahLst/>
              <a:cxnLst/>
              <a:rect l="l" t="t" r="r" b="b"/>
              <a:pathLst>
                <a:path w="21889" h="25240" extrusionOk="0">
                  <a:moveTo>
                    <a:pt x="5496" y="1"/>
                  </a:moveTo>
                  <a:cubicBezTo>
                    <a:pt x="5255" y="1"/>
                    <a:pt x="4906" y="37"/>
                    <a:pt x="4782" y="102"/>
                  </a:cubicBezTo>
                  <a:cubicBezTo>
                    <a:pt x="4598" y="199"/>
                    <a:pt x="4253" y="1127"/>
                    <a:pt x="4275" y="1181"/>
                  </a:cubicBezTo>
                  <a:cubicBezTo>
                    <a:pt x="4296" y="1235"/>
                    <a:pt x="4555" y="1829"/>
                    <a:pt x="4685" y="2045"/>
                  </a:cubicBezTo>
                  <a:cubicBezTo>
                    <a:pt x="4825" y="2261"/>
                    <a:pt x="4836" y="2595"/>
                    <a:pt x="4836" y="2595"/>
                  </a:cubicBezTo>
                  <a:cubicBezTo>
                    <a:pt x="4836" y="2595"/>
                    <a:pt x="3616" y="2854"/>
                    <a:pt x="3541" y="2897"/>
                  </a:cubicBezTo>
                  <a:cubicBezTo>
                    <a:pt x="3454" y="2941"/>
                    <a:pt x="3454" y="3092"/>
                    <a:pt x="3454" y="3254"/>
                  </a:cubicBezTo>
                  <a:cubicBezTo>
                    <a:pt x="3454" y="3415"/>
                    <a:pt x="3368" y="3772"/>
                    <a:pt x="3325" y="3944"/>
                  </a:cubicBezTo>
                  <a:cubicBezTo>
                    <a:pt x="3271" y="4117"/>
                    <a:pt x="2645" y="4570"/>
                    <a:pt x="2656" y="4840"/>
                  </a:cubicBezTo>
                  <a:cubicBezTo>
                    <a:pt x="2666" y="5110"/>
                    <a:pt x="3638" y="5617"/>
                    <a:pt x="3638" y="5617"/>
                  </a:cubicBezTo>
                  <a:cubicBezTo>
                    <a:pt x="3638" y="5617"/>
                    <a:pt x="3724" y="6168"/>
                    <a:pt x="3724" y="6232"/>
                  </a:cubicBezTo>
                  <a:cubicBezTo>
                    <a:pt x="3724" y="6286"/>
                    <a:pt x="3627" y="6642"/>
                    <a:pt x="3670" y="6858"/>
                  </a:cubicBezTo>
                  <a:cubicBezTo>
                    <a:pt x="3713" y="7085"/>
                    <a:pt x="4026" y="7398"/>
                    <a:pt x="4102" y="7722"/>
                  </a:cubicBezTo>
                  <a:cubicBezTo>
                    <a:pt x="4177" y="8056"/>
                    <a:pt x="4275" y="9222"/>
                    <a:pt x="4285" y="9297"/>
                  </a:cubicBezTo>
                  <a:cubicBezTo>
                    <a:pt x="4296" y="9373"/>
                    <a:pt x="4253" y="10096"/>
                    <a:pt x="4188" y="10301"/>
                  </a:cubicBezTo>
                  <a:cubicBezTo>
                    <a:pt x="4113" y="10495"/>
                    <a:pt x="3454" y="10873"/>
                    <a:pt x="3346" y="11165"/>
                  </a:cubicBezTo>
                  <a:cubicBezTo>
                    <a:pt x="3228" y="11445"/>
                    <a:pt x="3422" y="11974"/>
                    <a:pt x="3422" y="11974"/>
                  </a:cubicBezTo>
                  <a:cubicBezTo>
                    <a:pt x="3422" y="11974"/>
                    <a:pt x="3120" y="12632"/>
                    <a:pt x="3055" y="12751"/>
                  </a:cubicBezTo>
                  <a:cubicBezTo>
                    <a:pt x="2990" y="12881"/>
                    <a:pt x="2418" y="13377"/>
                    <a:pt x="2321" y="13528"/>
                  </a:cubicBezTo>
                  <a:cubicBezTo>
                    <a:pt x="2235" y="13690"/>
                    <a:pt x="1598" y="14143"/>
                    <a:pt x="1490" y="14208"/>
                  </a:cubicBezTo>
                  <a:cubicBezTo>
                    <a:pt x="1382" y="14284"/>
                    <a:pt x="735" y="14564"/>
                    <a:pt x="637" y="14575"/>
                  </a:cubicBezTo>
                  <a:cubicBezTo>
                    <a:pt x="584" y="14597"/>
                    <a:pt x="249" y="14661"/>
                    <a:pt x="1" y="14715"/>
                  </a:cubicBezTo>
                  <a:lnTo>
                    <a:pt x="249" y="18536"/>
                  </a:lnTo>
                  <a:cubicBezTo>
                    <a:pt x="249" y="18536"/>
                    <a:pt x="292" y="18525"/>
                    <a:pt x="368" y="18514"/>
                  </a:cubicBezTo>
                  <a:lnTo>
                    <a:pt x="422" y="18514"/>
                  </a:lnTo>
                  <a:lnTo>
                    <a:pt x="454" y="18504"/>
                  </a:lnTo>
                  <a:lnTo>
                    <a:pt x="497" y="18504"/>
                  </a:lnTo>
                  <a:cubicBezTo>
                    <a:pt x="519" y="18493"/>
                    <a:pt x="540" y="18493"/>
                    <a:pt x="551" y="18493"/>
                  </a:cubicBezTo>
                  <a:cubicBezTo>
                    <a:pt x="584" y="18482"/>
                    <a:pt x="627" y="18482"/>
                    <a:pt x="659" y="18482"/>
                  </a:cubicBezTo>
                  <a:cubicBezTo>
                    <a:pt x="886" y="18450"/>
                    <a:pt x="1177" y="18406"/>
                    <a:pt x="1512" y="18374"/>
                  </a:cubicBezTo>
                  <a:cubicBezTo>
                    <a:pt x="1544" y="18363"/>
                    <a:pt x="1587" y="18363"/>
                    <a:pt x="1630" y="18363"/>
                  </a:cubicBezTo>
                  <a:cubicBezTo>
                    <a:pt x="1717" y="18352"/>
                    <a:pt x="1814" y="18342"/>
                    <a:pt x="1922" y="18331"/>
                  </a:cubicBezTo>
                  <a:cubicBezTo>
                    <a:pt x="1976" y="18331"/>
                    <a:pt x="2030" y="18320"/>
                    <a:pt x="2094" y="18320"/>
                  </a:cubicBezTo>
                  <a:cubicBezTo>
                    <a:pt x="2148" y="18309"/>
                    <a:pt x="2192" y="18309"/>
                    <a:pt x="2246" y="18309"/>
                  </a:cubicBezTo>
                  <a:cubicBezTo>
                    <a:pt x="2332" y="18299"/>
                    <a:pt x="2418" y="18288"/>
                    <a:pt x="2494" y="18288"/>
                  </a:cubicBezTo>
                  <a:lnTo>
                    <a:pt x="2537" y="18288"/>
                  </a:lnTo>
                  <a:cubicBezTo>
                    <a:pt x="2569" y="18277"/>
                    <a:pt x="2602" y="18277"/>
                    <a:pt x="2634" y="18277"/>
                  </a:cubicBezTo>
                  <a:cubicBezTo>
                    <a:pt x="2742" y="18277"/>
                    <a:pt x="2850" y="18266"/>
                    <a:pt x="2958" y="18266"/>
                  </a:cubicBezTo>
                  <a:cubicBezTo>
                    <a:pt x="3055" y="18263"/>
                    <a:pt x="3150" y="18262"/>
                    <a:pt x="3242" y="18262"/>
                  </a:cubicBezTo>
                  <a:cubicBezTo>
                    <a:pt x="3854" y="18262"/>
                    <a:pt x="4329" y="18330"/>
                    <a:pt x="4404" y="18536"/>
                  </a:cubicBezTo>
                  <a:cubicBezTo>
                    <a:pt x="4404" y="18536"/>
                    <a:pt x="4771" y="19745"/>
                    <a:pt x="5019" y="20144"/>
                  </a:cubicBezTo>
                  <a:cubicBezTo>
                    <a:pt x="5268" y="20533"/>
                    <a:pt x="5861" y="21493"/>
                    <a:pt x="5710" y="21644"/>
                  </a:cubicBezTo>
                  <a:cubicBezTo>
                    <a:pt x="5570" y="21785"/>
                    <a:pt x="5321" y="21849"/>
                    <a:pt x="5278" y="22011"/>
                  </a:cubicBezTo>
                  <a:cubicBezTo>
                    <a:pt x="5246" y="22173"/>
                    <a:pt x="5559" y="22421"/>
                    <a:pt x="5732" y="22486"/>
                  </a:cubicBezTo>
                  <a:cubicBezTo>
                    <a:pt x="5915" y="22540"/>
                    <a:pt x="6250" y="22670"/>
                    <a:pt x="6390" y="22670"/>
                  </a:cubicBezTo>
                  <a:cubicBezTo>
                    <a:pt x="6541" y="22670"/>
                    <a:pt x="6930" y="22378"/>
                    <a:pt x="6930" y="22378"/>
                  </a:cubicBezTo>
                  <a:cubicBezTo>
                    <a:pt x="6930" y="22378"/>
                    <a:pt x="7156" y="21828"/>
                    <a:pt x="7383" y="21698"/>
                  </a:cubicBezTo>
                  <a:cubicBezTo>
                    <a:pt x="7573" y="21599"/>
                    <a:pt x="8340" y="21294"/>
                    <a:pt x="8666" y="21294"/>
                  </a:cubicBezTo>
                  <a:cubicBezTo>
                    <a:pt x="8728" y="21294"/>
                    <a:pt x="8774" y="21305"/>
                    <a:pt x="8797" y="21331"/>
                  </a:cubicBezTo>
                  <a:cubicBezTo>
                    <a:pt x="8937" y="21493"/>
                    <a:pt x="9725" y="21849"/>
                    <a:pt x="9800" y="22216"/>
                  </a:cubicBezTo>
                  <a:cubicBezTo>
                    <a:pt x="9887" y="22583"/>
                    <a:pt x="9703" y="22788"/>
                    <a:pt x="9660" y="23080"/>
                  </a:cubicBezTo>
                  <a:cubicBezTo>
                    <a:pt x="9617" y="23371"/>
                    <a:pt x="9725" y="23490"/>
                    <a:pt x="9822" y="23619"/>
                  </a:cubicBezTo>
                  <a:cubicBezTo>
                    <a:pt x="9930" y="23738"/>
                    <a:pt x="9973" y="23814"/>
                    <a:pt x="9973" y="24040"/>
                  </a:cubicBezTo>
                  <a:cubicBezTo>
                    <a:pt x="9973" y="24267"/>
                    <a:pt x="9952" y="24353"/>
                    <a:pt x="9746" y="24666"/>
                  </a:cubicBezTo>
                  <a:cubicBezTo>
                    <a:pt x="9541" y="24968"/>
                    <a:pt x="9390" y="25098"/>
                    <a:pt x="9498" y="25195"/>
                  </a:cubicBezTo>
                  <a:cubicBezTo>
                    <a:pt x="9527" y="25227"/>
                    <a:pt x="9565" y="25240"/>
                    <a:pt x="9609" y="25240"/>
                  </a:cubicBezTo>
                  <a:cubicBezTo>
                    <a:pt x="9714" y="25240"/>
                    <a:pt x="9852" y="25166"/>
                    <a:pt x="9973" y="25098"/>
                  </a:cubicBezTo>
                  <a:cubicBezTo>
                    <a:pt x="10135" y="24990"/>
                    <a:pt x="10211" y="24515"/>
                    <a:pt x="10524" y="24515"/>
                  </a:cubicBezTo>
                  <a:cubicBezTo>
                    <a:pt x="10694" y="24515"/>
                    <a:pt x="10814" y="24534"/>
                    <a:pt x="10901" y="24534"/>
                  </a:cubicBezTo>
                  <a:cubicBezTo>
                    <a:pt x="10974" y="24534"/>
                    <a:pt x="11024" y="24521"/>
                    <a:pt x="11063" y="24472"/>
                  </a:cubicBezTo>
                  <a:cubicBezTo>
                    <a:pt x="11139" y="24375"/>
                    <a:pt x="11570" y="23695"/>
                    <a:pt x="11614" y="23630"/>
                  </a:cubicBezTo>
                  <a:cubicBezTo>
                    <a:pt x="11657" y="23576"/>
                    <a:pt x="12024" y="23036"/>
                    <a:pt x="12391" y="22853"/>
                  </a:cubicBezTo>
                  <a:cubicBezTo>
                    <a:pt x="12758" y="22670"/>
                    <a:pt x="13405" y="22421"/>
                    <a:pt x="13319" y="22281"/>
                  </a:cubicBezTo>
                  <a:cubicBezTo>
                    <a:pt x="13232" y="22130"/>
                    <a:pt x="12639" y="21806"/>
                    <a:pt x="12434" y="21666"/>
                  </a:cubicBezTo>
                  <a:cubicBezTo>
                    <a:pt x="12229" y="21515"/>
                    <a:pt x="12110" y="21191"/>
                    <a:pt x="12110" y="20986"/>
                  </a:cubicBezTo>
                  <a:cubicBezTo>
                    <a:pt x="12110" y="20781"/>
                    <a:pt x="11959" y="20349"/>
                    <a:pt x="12369" y="19971"/>
                  </a:cubicBezTo>
                  <a:cubicBezTo>
                    <a:pt x="12790" y="19604"/>
                    <a:pt x="13135" y="18471"/>
                    <a:pt x="13157" y="18147"/>
                  </a:cubicBezTo>
                  <a:cubicBezTo>
                    <a:pt x="13178" y="17824"/>
                    <a:pt x="13330" y="17651"/>
                    <a:pt x="13330" y="17424"/>
                  </a:cubicBezTo>
                  <a:cubicBezTo>
                    <a:pt x="13319" y="17198"/>
                    <a:pt x="13502" y="16831"/>
                    <a:pt x="13330" y="16539"/>
                  </a:cubicBezTo>
                  <a:cubicBezTo>
                    <a:pt x="13157" y="16259"/>
                    <a:pt x="12790" y="15784"/>
                    <a:pt x="12887" y="15622"/>
                  </a:cubicBezTo>
                  <a:cubicBezTo>
                    <a:pt x="12995" y="15449"/>
                    <a:pt x="13276" y="14759"/>
                    <a:pt x="13405" y="14694"/>
                  </a:cubicBezTo>
                  <a:cubicBezTo>
                    <a:pt x="13524" y="14629"/>
                    <a:pt x="14474" y="13874"/>
                    <a:pt x="14474" y="13874"/>
                  </a:cubicBezTo>
                  <a:cubicBezTo>
                    <a:pt x="14474" y="13874"/>
                    <a:pt x="14430" y="13377"/>
                    <a:pt x="14269" y="12989"/>
                  </a:cubicBezTo>
                  <a:cubicBezTo>
                    <a:pt x="14096" y="12600"/>
                    <a:pt x="13956" y="12330"/>
                    <a:pt x="14161" y="12147"/>
                  </a:cubicBezTo>
                  <a:cubicBezTo>
                    <a:pt x="14366" y="11963"/>
                    <a:pt x="14916" y="11693"/>
                    <a:pt x="15024" y="11672"/>
                  </a:cubicBezTo>
                  <a:cubicBezTo>
                    <a:pt x="15132" y="11650"/>
                    <a:pt x="15780" y="11467"/>
                    <a:pt x="15780" y="11467"/>
                  </a:cubicBezTo>
                  <a:cubicBezTo>
                    <a:pt x="15780" y="11467"/>
                    <a:pt x="16265" y="11197"/>
                    <a:pt x="16373" y="11186"/>
                  </a:cubicBezTo>
                  <a:cubicBezTo>
                    <a:pt x="16319" y="10949"/>
                    <a:pt x="16298" y="10657"/>
                    <a:pt x="16276" y="10571"/>
                  </a:cubicBezTo>
                  <a:cubicBezTo>
                    <a:pt x="16244" y="10441"/>
                    <a:pt x="16503" y="10258"/>
                    <a:pt x="16535" y="10226"/>
                  </a:cubicBezTo>
                  <a:cubicBezTo>
                    <a:pt x="16539" y="10221"/>
                    <a:pt x="16552" y="10219"/>
                    <a:pt x="16570" y="10219"/>
                  </a:cubicBezTo>
                  <a:cubicBezTo>
                    <a:pt x="16688" y="10219"/>
                    <a:pt x="17057" y="10303"/>
                    <a:pt x="17150" y="10387"/>
                  </a:cubicBezTo>
                  <a:cubicBezTo>
                    <a:pt x="17189" y="10423"/>
                    <a:pt x="17271" y="10436"/>
                    <a:pt x="17376" y="10436"/>
                  </a:cubicBezTo>
                  <a:cubicBezTo>
                    <a:pt x="17589" y="10436"/>
                    <a:pt x="17897" y="10381"/>
                    <a:pt x="18122" y="10344"/>
                  </a:cubicBezTo>
                  <a:cubicBezTo>
                    <a:pt x="18165" y="10344"/>
                    <a:pt x="18208" y="10334"/>
                    <a:pt x="18240" y="10323"/>
                  </a:cubicBezTo>
                  <a:lnTo>
                    <a:pt x="18251" y="10323"/>
                  </a:lnTo>
                  <a:cubicBezTo>
                    <a:pt x="18273" y="10312"/>
                    <a:pt x="18294" y="10301"/>
                    <a:pt x="18316" y="10301"/>
                  </a:cubicBezTo>
                  <a:lnTo>
                    <a:pt x="18327" y="10290"/>
                  </a:lnTo>
                  <a:cubicBezTo>
                    <a:pt x="18348" y="10280"/>
                    <a:pt x="18359" y="10269"/>
                    <a:pt x="18381" y="10258"/>
                  </a:cubicBezTo>
                  <a:lnTo>
                    <a:pt x="18391" y="10258"/>
                  </a:lnTo>
                  <a:lnTo>
                    <a:pt x="18413" y="10236"/>
                  </a:lnTo>
                  <a:lnTo>
                    <a:pt x="18445" y="10215"/>
                  </a:lnTo>
                  <a:cubicBezTo>
                    <a:pt x="18467" y="10193"/>
                    <a:pt x="18499" y="10161"/>
                    <a:pt x="18510" y="10139"/>
                  </a:cubicBezTo>
                  <a:lnTo>
                    <a:pt x="18542" y="10107"/>
                  </a:lnTo>
                  <a:lnTo>
                    <a:pt x="18575" y="10064"/>
                  </a:lnTo>
                  <a:lnTo>
                    <a:pt x="18586" y="10042"/>
                  </a:lnTo>
                  <a:lnTo>
                    <a:pt x="18596" y="10021"/>
                  </a:lnTo>
                  <a:cubicBezTo>
                    <a:pt x="18650" y="9945"/>
                    <a:pt x="18640" y="9578"/>
                    <a:pt x="18586" y="9438"/>
                  </a:cubicBezTo>
                  <a:cubicBezTo>
                    <a:pt x="18521" y="9287"/>
                    <a:pt x="18553" y="9017"/>
                    <a:pt x="18596" y="8790"/>
                  </a:cubicBezTo>
                  <a:cubicBezTo>
                    <a:pt x="18650" y="8574"/>
                    <a:pt x="18985" y="8348"/>
                    <a:pt x="19212" y="8143"/>
                  </a:cubicBezTo>
                  <a:cubicBezTo>
                    <a:pt x="19438" y="7927"/>
                    <a:pt x="19449" y="7376"/>
                    <a:pt x="19449" y="7333"/>
                  </a:cubicBezTo>
                  <a:cubicBezTo>
                    <a:pt x="19449" y="7290"/>
                    <a:pt x="19460" y="6923"/>
                    <a:pt x="19460" y="6804"/>
                  </a:cubicBezTo>
                  <a:cubicBezTo>
                    <a:pt x="19460" y="6675"/>
                    <a:pt x="19287" y="6632"/>
                    <a:pt x="19212" y="6470"/>
                  </a:cubicBezTo>
                  <a:cubicBezTo>
                    <a:pt x="19125" y="6319"/>
                    <a:pt x="19147" y="6146"/>
                    <a:pt x="19168" y="6038"/>
                  </a:cubicBezTo>
                  <a:cubicBezTo>
                    <a:pt x="19190" y="5941"/>
                    <a:pt x="19794" y="5531"/>
                    <a:pt x="20140" y="5239"/>
                  </a:cubicBezTo>
                  <a:cubicBezTo>
                    <a:pt x="20496" y="4948"/>
                    <a:pt x="21025" y="4570"/>
                    <a:pt x="21456" y="4128"/>
                  </a:cubicBezTo>
                  <a:cubicBezTo>
                    <a:pt x="21888" y="3685"/>
                    <a:pt x="21651" y="3437"/>
                    <a:pt x="21651" y="3437"/>
                  </a:cubicBezTo>
                  <a:lnTo>
                    <a:pt x="21651" y="3437"/>
                  </a:lnTo>
                  <a:cubicBezTo>
                    <a:pt x="21651" y="3437"/>
                    <a:pt x="20938" y="3934"/>
                    <a:pt x="20658" y="4031"/>
                  </a:cubicBezTo>
                  <a:cubicBezTo>
                    <a:pt x="20377" y="4117"/>
                    <a:pt x="19956" y="4171"/>
                    <a:pt x="19632" y="4171"/>
                  </a:cubicBezTo>
                  <a:cubicBezTo>
                    <a:pt x="19298" y="4171"/>
                    <a:pt x="19319" y="4354"/>
                    <a:pt x="19309" y="4408"/>
                  </a:cubicBezTo>
                  <a:cubicBezTo>
                    <a:pt x="19298" y="4462"/>
                    <a:pt x="18845" y="4937"/>
                    <a:pt x="18791" y="4959"/>
                  </a:cubicBezTo>
                  <a:cubicBezTo>
                    <a:pt x="18787" y="4962"/>
                    <a:pt x="18781" y="4963"/>
                    <a:pt x="18774" y="4963"/>
                  </a:cubicBezTo>
                  <a:cubicBezTo>
                    <a:pt x="18696" y="4963"/>
                    <a:pt x="18428" y="4815"/>
                    <a:pt x="18359" y="4775"/>
                  </a:cubicBezTo>
                  <a:cubicBezTo>
                    <a:pt x="18354" y="4773"/>
                    <a:pt x="18347" y="4773"/>
                    <a:pt x="18338" y="4773"/>
                  </a:cubicBezTo>
                  <a:cubicBezTo>
                    <a:pt x="18195" y="4773"/>
                    <a:pt x="17589" y="5003"/>
                    <a:pt x="17528" y="5024"/>
                  </a:cubicBezTo>
                  <a:cubicBezTo>
                    <a:pt x="17482" y="5042"/>
                    <a:pt x="17156" y="5116"/>
                    <a:pt x="17004" y="5116"/>
                  </a:cubicBezTo>
                  <a:cubicBezTo>
                    <a:pt x="16979" y="5116"/>
                    <a:pt x="16959" y="5114"/>
                    <a:pt x="16945" y="5110"/>
                  </a:cubicBezTo>
                  <a:cubicBezTo>
                    <a:pt x="16859" y="5078"/>
                    <a:pt x="16416" y="4765"/>
                    <a:pt x="16276" y="4711"/>
                  </a:cubicBezTo>
                  <a:cubicBezTo>
                    <a:pt x="16266" y="4707"/>
                    <a:pt x="16255" y="4706"/>
                    <a:pt x="16244" y="4706"/>
                  </a:cubicBezTo>
                  <a:cubicBezTo>
                    <a:pt x="16113" y="4706"/>
                    <a:pt x="15926" y="4920"/>
                    <a:pt x="15877" y="4970"/>
                  </a:cubicBezTo>
                  <a:cubicBezTo>
                    <a:pt x="15823" y="5024"/>
                    <a:pt x="15208" y="5574"/>
                    <a:pt x="15175" y="5736"/>
                  </a:cubicBezTo>
                  <a:cubicBezTo>
                    <a:pt x="15143" y="5887"/>
                    <a:pt x="14948" y="6070"/>
                    <a:pt x="14948" y="6070"/>
                  </a:cubicBezTo>
                  <a:cubicBezTo>
                    <a:pt x="14948" y="6070"/>
                    <a:pt x="14733" y="5984"/>
                    <a:pt x="14689" y="5898"/>
                  </a:cubicBezTo>
                  <a:cubicBezTo>
                    <a:pt x="14635" y="5811"/>
                    <a:pt x="14452" y="5714"/>
                    <a:pt x="14409" y="5693"/>
                  </a:cubicBezTo>
                  <a:cubicBezTo>
                    <a:pt x="14406" y="5691"/>
                    <a:pt x="14403" y="5691"/>
                    <a:pt x="14399" y="5691"/>
                  </a:cubicBezTo>
                  <a:cubicBezTo>
                    <a:pt x="14353" y="5691"/>
                    <a:pt x="14221" y="5787"/>
                    <a:pt x="14108" y="5787"/>
                  </a:cubicBezTo>
                  <a:cubicBezTo>
                    <a:pt x="14081" y="5787"/>
                    <a:pt x="14055" y="5782"/>
                    <a:pt x="14031" y="5768"/>
                  </a:cubicBezTo>
                  <a:cubicBezTo>
                    <a:pt x="13891" y="5703"/>
                    <a:pt x="13945" y="4797"/>
                    <a:pt x="13966" y="4646"/>
                  </a:cubicBezTo>
                  <a:cubicBezTo>
                    <a:pt x="13988" y="4495"/>
                    <a:pt x="13146" y="4074"/>
                    <a:pt x="13027" y="4041"/>
                  </a:cubicBezTo>
                  <a:cubicBezTo>
                    <a:pt x="13015" y="4037"/>
                    <a:pt x="12995" y="4034"/>
                    <a:pt x="12968" y="4034"/>
                  </a:cubicBezTo>
                  <a:cubicBezTo>
                    <a:pt x="12754" y="4034"/>
                    <a:pt x="12132" y="4171"/>
                    <a:pt x="12132" y="4171"/>
                  </a:cubicBezTo>
                  <a:cubicBezTo>
                    <a:pt x="12132" y="4171"/>
                    <a:pt x="12035" y="4176"/>
                    <a:pt x="11908" y="4176"/>
                  </a:cubicBezTo>
                  <a:cubicBezTo>
                    <a:pt x="11717" y="4176"/>
                    <a:pt x="11458" y="4164"/>
                    <a:pt x="11355" y="4106"/>
                  </a:cubicBezTo>
                  <a:cubicBezTo>
                    <a:pt x="11182" y="4020"/>
                    <a:pt x="10556" y="3826"/>
                    <a:pt x="10383" y="3772"/>
                  </a:cubicBezTo>
                  <a:cubicBezTo>
                    <a:pt x="10211" y="3718"/>
                    <a:pt x="9887" y="3502"/>
                    <a:pt x="9779" y="3318"/>
                  </a:cubicBezTo>
                  <a:cubicBezTo>
                    <a:pt x="9682" y="3135"/>
                    <a:pt x="9013" y="2973"/>
                    <a:pt x="8905" y="2897"/>
                  </a:cubicBezTo>
                  <a:cubicBezTo>
                    <a:pt x="8786" y="2822"/>
                    <a:pt x="8138" y="2811"/>
                    <a:pt x="7815" y="2768"/>
                  </a:cubicBezTo>
                  <a:cubicBezTo>
                    <a:pt x="7480" y="2714"/>
                    <a:pt x="7653" y="2444"/>
                    <a:pt x="7620" y="2293"/>
                  </a:cubicBezTo>
                  <a:cubicBezTo>
                    <a:pt x="7577" y="2131"/>
                    <a:pt x="6671" y="1570"/>
                    <a:pt x="6498" y="1430"/>
                  </a:cubicBezTo>
                  <a:cubicBezTo>
                    <a:pt x="6314" y="1289"/>
                    <a:pt x="6282" y="1084"/>
                    <a:pt x="6282" y="944"/>
                  </a:cubicBezTo>
                  <a:cubicBezTo>
                    <a:pt x="6282" y="804"/>
                    <a:pt x="6412" y="674"/>
                    <a:pt x="6476" y="566"/>
                  </a:cubicBezTo>
                  <a:cubicBezTo>
                    <a:pt x="6541" y="447"/>
                    <a:pt x="6433" y="210"/>
                    <a:pt x="6368" y="188"/>
                  </a:cubicBezTo>
                  <a:cubicBezTo>
                    <a:pt x="6314" y="156"/>
                    <a:pt x="5829" y="91"/>
                    <a:pt x="5732" y="27"/>
                  </a:cubicBezTo>
                  <a:cubicBezTo>
                    <a:pt x="5703" y="9"/>
                    <a:pt x="5612" y="1"/>
                    <a:pt x="5496" y="1"/>
                  </a:cubicBezTo>
                  <a:close/>
                </a:path>
              </a:pathLst>
            </a:custGeom>
            <a:solidFill>
              <a:srgbClr val="F675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5"/>
            <p:cNvSpPr/>
            <p:nvPr/>
          </p:nvSpPr>
          <p:spPr>
            <a:xfrm>
              <a:off x="2058075" y="2034000"/>
              <a:ext cx="28100" cy="20550"/>
            </a:xfrm>
            <a:custGeom>
              <a:avLst/>
              <a:gdLst/>
              <a:ahLst/>
              <a:cxnLst/>
              <a:rect l="l" t="t" r="r" b="b"/>
              <a:pathLst>
                <a:path w="1124" h="822" extrusionOk="0">
                  <a:moveTo>
                    <a:pt x="1" y="1"/>
                  </a:moveTo>
                  <a:lnTo>
                    <a:pt x="1" y="821"/>
                  </a:lnTo>
                  <a:cubicBezTo>
                    <a:pt x="270" y="789"/>
                    <a:pt x="745" y="746"/>
                    <a:pt x="907" y="692"/>
                  </a:cubicBezTo>
                  <a:cubicBezTo>
                    <a:pt x="1123" y="638"/>
                    <a:pt x="346" y="325"/>
                    <a:pt x="163" y="141"/>
                  </a:cubicBezTo>
                  <a:cubicBezTo>
                    <a:pt x="119" y="98"/>
                    <a:pt x="65" y="55"/>
                    <a:pt x="1" y="1"/>
                  </a:cubicBezTo>
                  <a:close/>
                </a:path>
              </a:pathLst>
            </a:custGeom>
            <a:solidFill>
              <a:srgbClr val="54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a:off x="2058075" y="2147600"/>
              <a:ext cx="207525" cy="643800"/>
            </a:xfrm>
            <a:custGeom>
              <a:avLst/>
              <a:gdLst/>
              <a:ahLst/>
              <a:cxnLst/>
              <a:rect l="l" t="t" r="r" b="b"/>
              <a:pathLst>
                <a:path w="8301" h="25752" extrusionOk="0">
                  <a:moveTo>
                    <a:pt x="1" y="1"/>
                  </a:moveTo>
                  <a:lnTo>
                    <a:pt x="1" y="25752"/>
                  </a:lnTo>
                  <a:cubicBezTo>
                    <a:pt x="173" y="25719"/>
                    <a:pt x="368" y="25655"/>
                    <a:pt x="540" y="25493"/>
                  </a:cubicBezTo>
                  <a:cubicBezTo>
                    <a:pt x="907" y="25158"/>
                    <a:pt x="540" y="25072"/>
                    <a:pt x="540" y="24878"/>
                  </a:cubicBezTo>
                  <a:cubicBezTo>
                    <a:pt x="540" y="24694"/>
                    <a:pt x="875" y="24360"/>
                    <a:pt x="1058" y="24295"/>
                  </a:cubicBezTo>
                  <a:cubicBezTo>
                    <a:pt x="1075" y="24289"/>
                    <a:pt x="1090" y="24286"/>
                    <a:pt x="1104" y="24286"/>
                  </a:cubicBezTo>
                  <a:cubicBezTo>
                    <a:pt x="1244" y="24286"/>
                    <a:pt x="1267" y="24560"/>
                    <a:pt x="1522" y="24727"/>
                  </a:cubicBezTo>
                  <a:cubicBezTo>
                    <a:pt x="1585" y="24769"/>
                    <a:pt x="1630" y="24788"/>
                    <a:pt x="1666" y="24788"/>
                  </a:cubicBezTo>
                  <a:cubicBezTo>
                    <a:pt x="1786" y="24788"/>
                    <a:pt x="1808" y="24577"/>
                    <a:pt x="2040" y="24295"/>
                  </a:cubicBezTo>
                  <a:cubicBezTo>
                    <a:pt x="2132" y="24187"/>
                    <a:pt x="2184" y="24146"/>
                    <a:pt x="2221" y="24146"/>
                  </a:cubicBezTo>
                  <a:cubicBezTo>
                    <a:pt x="2309" y="24146"/>
                    <a:pt x="2310" y="24390"/>
                    <a:pt x="2569" y="24543"/>
                  </a:cubicBezTo>
                  <a:cubicBezTo>
                    <a:pt x="2936" y="24759"/>
                    <a:pt x="2882" y="25245"/>
                    <a:pt x="2936" y="25525"/>
                  </a:cubicBezTo>
                  <a:cubicBezTo>
                    <a:pt x="2981" y="25717"/>
                    <a:pt x="3111" y="25747"/>
                    <a:pt x="3189" y="25747"/>
                  </a:cubicBezTo>
                  <a:cubicBezTo>
                    <a:pt x="3224" y="25747"/>
                    <a:pt x="3249" y="25741"/>
                    <a:pt x="3249" y="25741"/>
                  </a:cubicBezTo>
                  <a:lnTo>
                    <a:pt x="3983" y="25406"/>
                  </a:lnTo>
                  <a:cubicBezTo>
                    <a:pt x="3983" y="25406"/>
                    <a:pt x="4544" y="24824"/>
                    <a:pt x="4782" y="24575"/>
                  </a:cubicBezTo>
                  <a:cubicBezTo>
                    <a:pt x="4865" y="24493"/>
                    <a:pt x="4975" y="24465"/>
                    <a:pt x="5090" y="24465"/>
                  </a:cubicBezTo>
                  <a:cubicBezTo>
                    <a:pt x="5319" y="24465"/>
                    <a:pt x="5566" y="24575"/>
                    <a:pt x="5645" y="24575"/>
                  </a:cubicBezTo>
                  <a:cubicBezTo>
                    <a:pt x="5775" y="24575"/>
                    <a:pt x="6088" y="24478"/>
                    <a:pt x="6455" y="24262"/>
                  </a:cubicBezTo>
                  <a:cubicBezTo>
                    <a:pt x="6822" y="24047"/>
                    <a:pt x="6509" y="23529"/>
                    <a:pt x="6455" y="23194"/>
                  </a:cubicBezTo>
                  <a:cubicBezTo>
                    <a:pt x="6390" y="22859"/>
                    <a:pt x="6271" y="22385"/>
                    <a:pt x="6304" y="22266"/>
                  </a:cubicBezTo>
                  <a:cubicBezTo>
                    <a:pt x="6307" y="22251"/>
                    <a:pt x="6314" y="22245"/>
                    <a:pt x="6323" y="22245"/>
                  </a:cubicBezTo>
                  <a:cubicBezTo>
                    <a:pt x="6395" y="22245"/>
                    <a:pt x="6630" y="22673"/>
                    <a:pt x="6822" y="23000"/>
                  </a:cubicBezTo>
                  <a:cubicBezTo>
                    <a:pt x="7037" y="23367"/>
                    <a:pt x="7253" y="24144"/>
                    <a:pt x="7253" y="24144"/>
                  </a:cubicBezTo>
                  <a:cubicBezTo>
                    <a:pt x="7253" y="24144"/>
                    <a:pt x="7566" y="23982"/>
                    <a:pt x="7750" y="23960"/>
                  </a:cubicBezTo>
                  <a:cubicBezTo>
                    <a:pt x="7933" y="23928"/>
                    <a:pt x="7836" y="23183"/>
                    <a:pt x="7836" y="23183"/>
                  </a:cubicBezTo>
                  <a:cubicBezTo>
                    <a:pt x="7836" y="23183"/>
                    <a:pt x="7879" y="22179"/>
                    <a:pt x="7922" y="21305"/>
                  </a:cubicBezTo>
                  <a:cubicBezTo>
                    <a:pt x="7944" y="20744"/>
                    <a:pt x="7966" y="20226"/>
                    <a:pt x="7966" y="20075"/>
                  </a:cubicBezTo>
                  <a:cubicBezTo>
                    <a:pt x="7966" y="19676"/>
                    <a:pt x="8300" y="19211"/>
                    <a:pt x="8300" y="19050"/>
                  </a:cubicBezTo>
                  <a:cubicBezTo>
                    <a:pt x="8300" y="18898"/>
                    <a:pt x="7966" y="18413"/>
                    <a:pt x="7836" y="17916"/>
                  </a:cubicBezTo>
                  <a:cubicBezTo>
                    <a:pt x="7717" y="17420"/>
                    <a:pt x="7814" y="16837"/>
                    <a:pt x="7566" y="15909"/>
                  </a:cubicBezTo>
                  <a:cubicBezTo>
                    <a:pt x="7361" y="15175"/>
                    <a:pt x="6778" y="13632"/>
                    <a:pt x="6552" y="13038"/>
                  </a:cubicBezTo>
                  <a:lnTo>
                    <a:pt x="6530" y="13006"/>
                  </a:lnTo>
                  <a:lnTo>
                    <a:pt x="6519" y="12963"/>
                  </a:lnTo>
                  <a:lnTo>
                    <a:pt x="6498" y="12919"/>
                  </a:lnTo>
                  <a:cubicBezTo>
                    <a:pt x="6368" y="12628"/>
                    <a:pt x="6044" y="11840"/>
                    <a:pt x="5991" y="11721"/>
                  </a:cubicBezTo>
                  <a:cubicBezTo>
                    <a:pt x="5926" y="11559"/>
                    <a:pt x="5494" y="10793"/>
                    <a:pt x="5246" y="10178"/>
                  </a:cubicBezTo>
                  <a:cubicBezTo>
                    <a:pt x="5008" y="9563"/>
                    <a:pt x="4663" y="9649"/>
                    <a:pt x="4382" y="9498"/>
                  </a:cubicBezTo>
                  <a:cubicBezTo>
                    <a:pt x="4113" y="9347"/>
                    <a:pt x="4048" y="9034"/>
                    <a:pt x="3864" y="8721"/>
                  </a:cubicBezTo>
                  <a:cubicBezTo>
                    <a:pt x="3681" y="8419"/>
                    <a:pt x="3303" y="8203"/>
                    <a:pt x="2969" y="7771"/>
                  </a:cubicBezTo>
                  <a:cubicBezTo>
                    <a:pt x="2634" y="7340"/>
                    <a:pt x="2418" y="5980"/>
                    <a:pt x="2472" y="5645"/>
                  </a:cubicBezTo>
                  <a:cubicBezTo>
                    <a:pt x="2537" y="5311"/>
                    <a:pt x="3120" y="4879"/>
                    <a:pt x="3217" y="4652"/>
                  </a:cubicBezTo>
                  <a:cubicBezTo>
                    <a:pt x="3303" y="4447"/>
                    <a:pt x="3433" y="4069"/>
                    <a:pt x="3400" y="3918"/>
                  </a:cubicBezTo>
                  <a:cubicBezTo>
                    <a:pt x="3368" y="3767"/>
                    <a:pt x="3001" y="3303"/>
                    <a:pt x="2936" y="2688"/>
                  </a:cubicBezTo>
                  <a:cubicBezTo>
                    <a:pt x="2882" y="2073"/>
                    <a:pt x="2720" y="2375"/>
                    <a:pt x="2602" y="2073"/>
                  </a:cubicBezTo>
                  <a:cubicBezTo>
                    <a:pt x="2472" y="1760"/>
                    <a:pt x="2105" y="1609"/>
                    <a:pt x="1889" y="1393"/>
                  </a:cubicBezTo>
                  <a:cubicBezTo>
                    <a:pt x="1673" y="1177"/>
                    <a:pt x="1155" y="1242"/>
                    <a:pt x="940" y="1080"/>
                  </a:cubicBezTo>
                  <a:cubicBezTo>
                    <a:pt x="789" y="972"/>
                    <a:pt x="357" y="443"/>
                    <a:pt x="1" y="1"/>
                  </a:cubicBezTo>
                  <a:close/>
                </a:path>
              </a:pathLst>
            </a:custGeom>
            <a:solidFill>
              <a:srgbClr val="54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5"/>
            <p:cNvSpPr/>
            <p:nvPr/>
          </p:nvSpPr>
          <p:spPr>
            <a:xfrm>
              <a:off x="2282300" y="3159450"/>
              <a:ext cx="647575" cy="633250"/>
            </a:xfrm>
            <a:custGeom>
              <a:avLst/>
              <a:gdLst/>
              <a:ahLst/>
              <a:cxnLst/>
              <a:rect l="l" t="t" r="r" b="b"/>
              <a:pathLst>
                <a:path w="25903" h="25330" extrusionOk="0">
                  <a:moveTo>
                    <a:pt x="19118" y="1"/>
                  </a:moveTo>
                  <a:cubicBezTo>
                    <a:pt x="19006" y="1"/>
                    <a:pt x="18883" y="10"/>
                    <a:pt x="18758" y="10"/>
                  </a:cubicBezTo>
                  <a:cubicBezTo>
                    <a:pt x="18412" y="10"/>
                    <a:pt x="16848" y="528"/>
                    <a:pt x="16718" y="560"/>
                  </a:cubicBezTo>
                  <a:cubicBezTo>
                    <a:pt x="16599" y="593"/>
                    <a:pt x="15552" y="1326"/>
                    <a:pt x="14959" y="1359"/>
                  </a:cubicBezTo>
                  <a:cubicBezTo>
                    <a:pt x="14913" y="1361"/>
                    <a:pt x="14871" y="1363"/>
                    <a:pt x="14832" y="1363"/>
                  </a:cubicBezTo>
                  <a:cubicBezTo>
                    <a:pt x="14385" y="1363"/>
                    <a:pt x="14433" y="1198"/>
                    <a:pt x="14344" y="1089"/>
                  </a:cubicBezTo>
                  <a:cubicBezTo>
                    <a:pt x="14257" y="960"/>
                    <a:pt x="13793" y="776"/>
                    <a:pt x="13264" y="657"/>
                  </a:cubicBezTo>
                  <a:cubicBezTo>
                    <a:pt x="13214" y="645"/>
                    <a:pt x="13169" y="639"/>
                    <a:pt x="13128" y="639"/>
                  </a:cubicBezTo>
                  <a:cubicBezTo>
                    <a:pt x="12744" y="639"/>
                    <a:pt x="12722" y="1138"/>
                    <a:pt x="12498" y="1294"/>
                  </a:cubicBezTo>
                  <a:cubicBezTo>
                    <a:pt x="12250" y="1488"/>
                    <a:pt x="11991" y="1607"/>
                    <a:pt x="11991" y="1607"/>
                  </a:cubicBezTo>
                  <a:cubicBezTo>
                    <a:pt x="11991" y="1607"/>
                    <a:pt x="11570" y="1424"/>
                    <a:pt x="11419" y="1143"/>
                  </a:cubicBezTo>
                  <a:cubicBezTo>
                    <a:pt x="11268" y="873"/>
                    <a:pt x="11106" y="873"/>
                    <a:pt x="11106" y="873"/>
                  </a:cubicBezTo>
                  <a:cubicBezTo>
                    <a:pt x="11106" y="873"/>
                    <a:pt x="10210" y="10"/>
                    <a:pt x="10124" y="10"/>
                  </a:cubicBezTo>
                  <a:cubicBezTo>
                    <a:pt x="10027" y="10"/>
                    <a:pt x="9811" y="808"/>
                    <a:pt x="9811" y="1057"/>
                  </a:cubicBezTo>
                  <a:cubicBezTo>
                    <a:pt x="9811" y="1294"/>
                    <a:pt x="10027" y="1456"/>
                    <a:pt x="10242" y="1704"/>
                  </a:cubicBezTo>
                  <a:cubicBezTo>
                    <a:pt x="10458" y="1952"/>
                    <a:pt x="10555" y="2190"/>
                    <a:pt x="10555" y="2287"/>
                  </a:cubicBezTo>
                  <a:cubicBezTo>
                    <a:pt x="10555" y="2384"/>
                    <a:pt x="10124" y="2870"/>
                    <a:pt x="10027" y="2870"/>
                  </a:cubicBezTo>
                  <a:cubicBezTo>
                    <a:pt x="9940" y="2870"/>
                    <a:pt x="9293" y="2816"/>
                    <a:pt x="9131" y="2816"/>
                  </a:cubicBezTo>
                  <a:cubicBezTo>
                    <a:pt x="8980" y="2816"/>
                    <a:pt x="8213" y="3150"/>
                    <a:pt x="7900" y="3150"/>
                  </a:cubicBezTo>
                  <a:cubicBezTo>
                    <a:pt x="7900" y="3150"/>
                    <a:pt x="8235" y="3431"/>
                    <a:pt x="7900" y="3712"/>
                  </a:cubicBezTo>
                  <a:cubicBezTo>
                    <a:pt x="7566" y="3981"/>
                    <a:pt x="6702" y="4046"/>
                    <a:pt x="6702" y="4046"/>
                  </a:cubicBezTo>
                  <a:cubicBezTo>
                    <a:pt x="6702" y="4046"/>
                    <a:pt x="6854" y="4661"/>
                    <a:pt x="6983" y="4748"/>
                  </a:cubicBezTo>
                  <a:cubicBezTo>
                    <a:pt x="7102" y="4845"/>
                    <a:pt x="7404" y="5061"/>
                    <a:pt x="7167" y="5212"/>
                  </a:cubicBezTo>
                  <a:cubicBezTo>
                    <a:pt x="6977" y="5335"/>
                    <a:pt x="6951" y="5522"/>
                    <a:pt x="6758" y="5522"/>
                  </a:cubicBezTo>
                  <a:cubicBezTo>
                    <a:pt x="6698" y="5522"/>
                    <a:pt x="6621" y="5504"/>
                    <a:pt x="6519" y="5460"/>
                  </a:cubicBezTo>
                  <a:cubicBezTo>
                    <a:pt x="6173" y="5313"/>
                    <a:pt x="6396" y="5228"/>
                    <a:pt x="6181" y="5228"/>
                  </a:cubicBezTo>
                  <a:cubicBezTo>
                    <a:pt x="6127" y="5228"/>
                    <a:pt x="6047" y="5233"/>
                    <a:pt x="5925" y="5244"/>
                  </a:cubicBezTo>
                  <a:cubicBezTo>
                    <a:pt x="5310" y="5309"/>
                    <a:pt x="5224" y="5212"/>
                    <a:pt x="5008" y="5525"/>
                  </a:cubicBezTo>
                  <a:cubicBezTo>
                    <a:pt x="4792" y="5827"/>
                    <a:pt x="4328" y="6075"/>
                    <a:pt x="3896" y="6421"/>
                  </a:cubicBezTo>
                  <a:cubicBezTo>
                    <a:pt x="3465" y="6755"/>
                    <a:pt x="2450" y="6852"/>
                    <a:pt x="2234" y="6885"/>
                  </a:cubicBezTo>
                  <a:cubicBezTo>
                    <a:pt x="2019" y="6917"/>
                    <a:pt x="1371" y="7155"/>
                    <a:pt x="1274" y="7316"/>
                  </a:cubicBezTo>
                  <a:cubicBezTo>
                    <a:pt x="1187" y="7467"/>
                    <a:pt x="1123" y="7586"/>
                    <a:pt x="745" y="7780"/>
                  </a:cubicBezTo>
                  <a:cubicBezTo>
                    <a:pt x="378" y="7953"/>
                    <a:pt x="259" y="8363"/>
                    <a:pt x="0" y="8665"/>
                  </a:cubicBezTo>
                  <a:cubicBezTo>
                    <a:pt x="302" y="8924"/>
                    <a:pt x="551" y="9043"/>
                    <a:pt x="551" y="9237"/>
                  </a:cubicBezTo>
                  <a:cubicBezTo>
                    <a:pt x="551" y="9443"/>
                    <a:pt x="432" y="9961"/>
                    <a:pt x="432" y="10090"/>
                  </a:cubicBezTo>
                  <a:cubicBezTo>
                    <a:pt x="432" y="10209"/>
                    <a:pt x="346" y="10716"/>
                    <a:pt x="346" y="10716"/>
                  </a:cubicBezTo>
                  <a:cubicBezTo>
                    <a:pt x="346" y="10716"/>
                    <a:pt x="691" y="11504"/>
                    <a:pt x="777" y="11504"/>
                  </a:cubicBezTo>
                  <a:cubicBezTo>
                    <a:pt x="874" y="11504"/>
                    <a:pt x="1770" y="11536"/>
                    <a:pt x="2072" y="11936"/>
                  </a:cubicBezTo>
                  <a:cubicBezTo>
                    <a:pt x="2385" y="12335"/>
                    <a:pt x="2299" y="12983"/>
                    <a:pt x="2299" y="13328"/>
                  </a:cubicBezTo>
                  <a:cubicBezTo>
                    <a:pt x="2299" y="13662"/>
                    <a:pt x="2040" y="13943"/>
                    <a:pt x="2310" y="14094"/>
                  </a:cubicBezTo>
                  <a:cubicBezTo>
                    <a:pt x="2344" y="14114"/>
                    <a:pt x="2374" y="14122"/>
                    <a:pt x="2402" y="14122"/>
                  </a:cubicBezTo>
                  <a:cubicBezTo>
                    <a:pt x="2502" y="14122"/>
                    <a:pt x="2572" y="14019"/>
                    <a:pt x="2686" y="14019"/>
                  </a:cubicBezTo>
                  <a:cubicBezTo>
                    <a:pt x="2780" y="14019"/>
                    <a:pt x="2903" y="14088"/>
                    <a:pt x="3098" y="14342"/>
                  </a:cubicBezTo>
                  <a:cubicBezTo>
                    <a:pt x="3583" y="14990"/>
                    <a:pt x="3778" y="15173"/>
                    <a:pt x="3681" y="15325"/>
                  </a:cubicBezTo>
                  <a:cubicBezTo>
                    <a:pt x="3583" y="15476"/>
                    <a:pt x="3562" y="16123"/>
                    <a:pt x="3562" y="16123"/>
                  </a:cubicBezTo>
                  <a:cubicBezTo>
                    <a:pt x="3562" y="16123"/>
                    <a:pt x="3983" y="16285"/>
                    <a:pt x="4145" y="16404"/>
                  </a:cubicBezTo>
                  <a:cubicBezTo>
                    <a:pt x="4296" y="16533"/>
                    <a:pt x="4361" y="16868"/>
                    <a:pt x="4296" y="17051"/>
                  </a:cubicBezTo>
                  <a:cubicBezTo>
                    <a:pt x="4231" y="17235"/>
                    <a:pt x="4361" y="17235"/>
                    <a:pt x="4792" y="17559"/>
                  </a:cubicBezTo>
                  <a:cubicBezTo>
                    <a:pt x="5224" y="17882"/>
                    <a:pt x="5774" y="18163"/>
                    <a:pt x="5925" y="18314"/>
                  </a:cubicBezTo>
                  <a:lnTo>
                    <a:pt x="5947" y="18336"/>
                  </a:lnTo>
                  <a:cubicBezTo>
                    <a:pt x="5990" y="18368"/>
                    <a:pt x="6077" y="18454"/>
                    <a:pt x="6184" y="18552"/>
                  </a:cubicBezTo>
                  <a:cubicBezTo>
                    <a:pt x="6217" y="18584"/>
                    <a:pt x="6260" y="18616"/>
                    <a:pt x="6292" y="18649"/>
                  </a:cubicBezTo>
                  <a:cubicBezTo>
                    <a:pt x="6357" y="18703"/>
                    <a:pt x="6422" y="18757"/>
                    <a:pt x="6487" y="18811"/>
                  </a:cubicBezTo>
                  <a:cubicBezTo>
                    <a:pt x="6519" y="18843"/>
                    <a:pt x="6551" y="18875"/>
                    <a:pt x="6595" y="18908"/>
                  </a:cubicBezTo>
                  <a:cubicBezTo>
                    <a:pt x="6972" y="19231"/>
                    <a:pt x="7436" y="19631"/>
                    <a:pt x="7814" y="19944"/>
                  </a:cubicBezTo>
                  <a:cubicBezTo>
                    <a:pt x="7847" y="19965"/>
                    <a:pt x="7879" y="19998"/>
                    <a:pt x="7911" y="20019"/>
                  </a:cubicBezTo>
                  <a:cubicBezTo>
                    <a:pt x="7944" y="20041"/>
                    <a:pt x="7965" y="20063"/>
                    <a:pt x="7987" y="20084"/>
                  </a:cubicBezTo>
                  <a:cubicBezTo>
                    <a:pt x="8041" y="20127"/>
                    <a:pt x="8084" y="20170"/>
                    <a:pt x="8127" y="20203"/>
                  </a:cubicBezTo>
                  <a:lnTo>
                    <a:pt x="8149" y="20214"/>
                  </a:lnTo>
                  <a:cubicBezTo>
                    <a:pt x="8181" y="20235"/>
                    <a:pt x="8203" y="20257"/>
                    <a:pt x="8235" y="20278"/>
                  </a:cubicBezTo>
                  <a:cubicBezTo>
                    <a:pt x="8267" y="20300"/>
                    <a:pt x="8289" y="20322"/>
                    <a:pt x="8311" y="20332"/>
                  </a:cubicBezTo>
                  <a:cubicBezTo>
                    <a:pt x="8365" y="20375"/>
                    <a:pt x="8397" y="20397"/>
                    <a:pt x="8429" y="20408"/>
                  </a:cubicBezTo>
                  <a:cubicBezTo>
                    <a:pt x="8796" y="20635"/>
                    <a:pt x="9627" y="21271"/>
                    <a:pt x="9811" y="21487"/>
                  </a:cubicBezTo>
                  <a:cubicBezTo>
                    <a:pt x="9994" y="21714"/>
                    <a:pt x="10189" y="22383"/>
                    <a:pt x="10189" y="22512"/>
                  </a:cubicBezTo>
                  <a:cubicBezTo>
                    <a:pt x="10189" y="22631"/>
                    <a:pt x="10059" y="22815"/>
                    <a:pt x="10340" y="22998"/>
                  </a:cubicBezTo>
                  <a:cubicBezTo>
                    <a:pt x="10609" y="23192"/>
                    <a:pt x="10922" y="23128"/>
                    <a:pt x="11020" y="23527"/>
                  </a:cubicBezTo>
                  <a:cubicBezTo>
                    <a:pt x="11106" y="23926"/>
                    <a:pt x="11074" y="24175"/>
                    <a:pt x="11171" y="24477"/>
                  </a:cubicBezTo>
                  <a:cubicBezTo>
                    <a:pt x="11268" y="24790"/>
                    <a:pt x="11171" y="24887"/>
                    <a:pt x="11538" y="25103"/>
                  </a:cubicBezTo>
                  <a:cubicBezTo>
                    <a:pt x="11915" y="25319"/>
                    <a:pt x="12282" y="25329"/>
                    <a:pt x="12282" y="25329"/>
                  </a:cubicBezTo>
                  <a:cubicBezTo>
                    <a:pt x="12336" y="25189"/>
                    <a:pt x="12638" y="24747"/>
                    <a:pt x="12649" y="24682"/>
                  </a:cubicBezTo>
                  <a:cubicBezTo>
                    <a:pt x="12657" y="24657"/>
                    <a:pt x="12774" y="24646"/>
                    <a:pt x="12922" y="24646"/>
                  </a:cubicBezTo>
                  <a:cubicBezTo>
                    <a:pt x="13162" y="24646"/>
                    <a:pt x="13482" y="24674"/>
                    <a:pt x="13556" y="24714"/>
                  </a:cubicBezTo>
                  <a:cubicBezTo>
                    <a:pt x="13685" y="24779"/>
                    <a:pt x="14128" y="24995"/>
                    <a:pt x="14268" y="25081"/>
                  </a:cubicBezTo>
                  <a:cubicBezTo>
                    <a:pt x="14303" y="25106"/>
                    <a:pt x="14376" y="25116"/>
                    <a:pt x="14474" y="25116"/>
                  </a:cubicBezTo>
                  <a:cubicBezTo>
                    <a:pt x="14763" y="25116"/>
                    <a:pt x="15276" y="25027"/>
                    <a:pt x="15704" y="24962"/>
                  </a:cubicBezTo>
                  <a:cubicBezTo>
                    <a:pt x="16276" y="24865"/>
                    <a:pt x="16168" y="24649"/>
                    <a:pt x="16168" y="24423"/>
                  </a:cubicBezTo>
                  <a:cubicBezTo>
                    <a:pt x="16168" y="24185"/>
                    <a:pt x="16330" y="23959"/>
                    <a:pt x="16491" y="23646"/>
                  </a:cubicBezTo>
                  <a:cubicBezTo>
                    <a:pt x="16642" y="23343"/>
                    <a:pt x="16459" y="23063"/>
                    <a:pt x="16459" y="22901"/>
                  </a:cubicBezTo>
                  <a:cubicBezTo>
                    <a:pt x="16459" y="22728"/>
                    <a:pt x="16427" y="22512"/>
                    <a:pt x="16535" y="22243"/>
                  </a:cubicBezTo>
                  <a:cubicBezTo>
                    <a:pt x="16642" y="21984"/>
                    <a:pt x="16858" y="21843"/>
                    <a:pt x="16869" y="21487"/>
                  </a:cubicBezTo>
                  <a:cubicBezTo>
                    <a:pt x="16891" y="21142"/>
                    <a:pt x="16740" y="20980"/>
                    <a:pt x="16686" y="20613"/>
                  </a:cubicBezTo>
                  <a:cubicBezTo>
                    <a:pt x="16642" y="20246"/>
                    <a:pt x="16869" y="20224"/>
                    <a:pt x="16902" y="20116"/>
                  </a:cubicBezTo>
                  <a:cubicBezTo>
                    <a:pt x="16934" y="20009"/>
                    <a:pt x="17009" y="19674"/>
                    <a:pt x="17063" y="19426"/>
                  </a:cubicBezTo>
                  <a:cubicBezTo>
                    <a:pt x="17107" y="19178"/>
                    <a:pt x="17549" y="18929"/>
                    <a:pt x="17894" y="18746"/>
                  </a:cubicBezTo>
                  <a:cubicBezTo>
                    <a:pt x="18006" y="18685"/>
                    <a:pt x="18077" y="18664"/>
                    <a:pt x="18129" y="18664"/>
                  </a:cubicBezTo>
                  <a:cubicBezTo>
                    <a:pt x="18235" y="18664"/>
                    <a:pt x="18269" y="18746"/>
                    <a:pt x="18412" y="18746"/>
                  </a:cubicBezTo>
                  <a:cubicBezTo>
                    <a:pt x="18628" y="18746"/>
                    <a:pt x="19125" y="18595"/>
                    <a:pt x="19297" y="18368"/>
                  </a:cubicBezTo>
                  <a:cubicBezTo>
                    <a:pt x="19459" y="18131"/>
                    <a:pt x="19664" y="18023"/>
                    <a:pt x="19848" y="18023"/>
                  </a:cubicBezTo>
                  <a:cubicBezTo>
                    <a:pt x="20031" y="18023"/>
                    <a:pt x="20085" y="18487"/>
                    <a:pt x="20539" y="18595"/>
                  </a:cubicBezTo>
                  <a:cubicBezTo>
                    <a:pt x="20693" y="18631"/>
                    <a:pt x="20968" y="18643"/>
                    <a:pt x="21280" y="18643"/>
                  </a:cubicBezTo>
                  <a:cubicBezTo>
                    <a:pt x="21903" y="18643"/>
                    <a:pt x="22676" y="18595"/>
                    <a:pt x="22935" y="18595"/>
                  </a:cubicBezTo>
                  <a:cubicBezTo>
                    <a:pt x="23312" y="18595"/>
                    <a:pt x="23658" y="18346"/>
                    <a:pt x="23917" y="18055"/>
                  </a:cubicBezTo>
                  <a:cubicBezTo>
                    <a:pt x="24001" y="17963"/>
                    <a:pt x="24057" y="17933"/>
                    <a:pt x="24104" y="17933"/>
                  </a:cubicBezTo>
                  <a:cubicBezTo>
                    <a:pt x="24198" y="17933"/>
                    <a:pt x="24257" y="18055"/>
                    <a:pt x="24441" y="18055"/>
                  </a:cubicBezTo>
                  <a:cubicBezTo>
                    <a:pt x="24446" y="18055"/>
                    <a:pt x="24451" y="18055"/>
                    <a:pt x="24456" y="18055"/>
                  </a:cubicBezTo>
                  <a:cubicBezTo>
                    <a:pt x="24518" y="18053"/>
                    <a:pt x="24575" y="18052"/>
                    <a:pt x="24629" y="18052"/>
                  </a:cubicBezTo>
                  <a:cubicBezTo>
                    <a:pt x="24776" y="18052"/>
                    <a:pt x="24901" y="18058"/>
                    <a:pt x="25045" y="18058"/>
                  </a:cubicBezTo>
                  <a:cubicBezTo>
                    <a:pt x="25098" y="18058"/>
                    <a:pt x="25153" y="18057"/>
                    <a:pt x="25212" y="18055"/>
                  </a:cubicBezTo>
                  <a:cubicBezTo>
                    <a:pt x="25492" y="18044"/>
                    <a:pt x="25449" y="17731"/>
                    <a:pt x="25244" y="17656"/>
                  </a:cubicBezTo>
                  <a:cubicBezTo>
                    <a:pt x="25039" y="17580"/>
                    <a:pt x="25028" y="17051"/>
                    <a:pt x="25028" y="16792"/>
                  </a:cubicBezTo>
                  <a:cubicBezTo>
                    <a:pt x="25028" y="16533"/>
                    <a:pt x="25169" y="16576"/>
                    <a:pt x="25277" y="16339"/>
                  </a:cubicBezTo>
                  <a:cubicBezTo>
                    <a:pt x="25384" y="16112"/>
                    <a:pt x="25136" y="15929"/>
                    <a:pt x="25136" y="15929"/>
                  </a:cubicBezTo>
                  <a:cubicBezTo>
                    <a:pt x="25136" y="15929"/>
                    <a:pt x="24888" y="15055"/>
                    <a:pt x="24780" y="14440"/>
                  </a:cubicBezTo>
                  <a:cubicBezTo>
                    <a:pt x="24672" y="13814"/>
                    <a:pt x="24856" y="13306"/>
                    <a:pt x="24996" y="13004"/>
                  </a:cubicBezTo>
                  <a:cubicBezTo>
                    <a:pt x="25136" y="12691"/>
                    <a:pt x="25352" y="12411"/>
                    <a:pt x="25633" y="12022"/>
                  </a:cubicBezTo>
                  <a:cubicBezTo>
                    <a:pt x="25903" y="11644"/>
                    <a:pt x="25881" y="10684"/>
                    <a:pt x="25849" y="10597"/>
                  </a:cubicBezTo>
                  <a:cubicBezTo>
                    <a:pt x="25816" y="10500"/>
                    <a:pt x="24996" y="10360"/>
                    <a:pt x="24996" y="10360"/>
                  </a:cubicBezTo>
                  <a:cubicBezTo>
                    <a:pt x="24996" y="10360"/>
                    <a:pt x="24812" y="10133"/>
                    <a:pt x="25028" y="9907"/>
                  </a:cubicBezTo>
                  <a:cubicBezTo>
                    <a:pt x="25244" y="9669"/>
                    <a:pt x="25536" y="9637"/>
                    <a:pt x="25719" y="9453"/>
                  </a:cubicBezTo>
                  <a:cubicBezTo>
                    <a:pt x="25903" y="9270"/>
                    <a:pt x="25741" y="9043"/>
                    <a:pt x="25654" y="8871"/>
                  </a:cubicBezTo>
                  <a:cubicBezTo>
                    <a:pt x="25579" y="8698"/>
                    <a:pt x="24899" y="7230"/>
                    <a:pt x="24769" y="6971"/>
                  </a:cubicBezTo>
                  <a:cubicBezTo>
                    <a:pt x="24726" y="6892"/>
                    <a:pt x="24676" y="6865"/>
                    <a:pt x="24623" y="6865"/>
                  </a:cubicBezTo>
                  <a:cubicBezTo>
                    <a:pt x="24516" y="6865"/>
                    <a:pt x="24396" y="6975"/>
                    <a:pt x="24303" y="6975"/>
                  </a:cubicBezTo>
                  <a:cubicBezTo>
                    <a:pt x="24292" y="6975"/>
                    <a:pt x="24282" y="6974"/>
                    <a:pt x="24273" y="6971"/>
                  </a:cubicBezTo>
                  <a:cubicBezTo>
                    <a:pt x="24133" y="6928"/>
                    <a:pt x="24197" y="6431"/>
                    <a:pt x="24273" y="6075"/>
                  </a:cubicBezTo>
                  <a:cubicBezTo>
                    <a:pt x="24348" y="5719"/>
                    <a:pt x="24413" y="5773"/>
                    <a:pt x="24392" y="5676"/>
                  </a:cubicBezTo>
                  <a:cubicBezTo>
                    <a:pt x="24381" y="5590"/>
                    <a:pt x="24240" y="5018"/>
                    <a:pt x="24165" y="4543"/>
                  </a:cubicBezTo>
                  <a:cubicBezTo>
                    <a:pt x="24089" y="4057"/>
                    <a:pt x="23960" y="4079"/>
                    <a:pt x="23852" y="3981"/>
                  </a:cubicBezTo>
                  <a:cubicBezTo>
                    <a:pt x="23755" y="3884"/>
                    <a:pt x="23485" y="3733"/>
                    <a:pt x="23507" y="3539"/>
                  </a:cubicBezTo>
                  <a:cubicBezTo>
                    <a:pt x="23517" y="3334"/>
                    <a:pt x="23841" y="3118"/>
                    <a:pt x="24035" y="2827"/>
                  </a:cubicBezTo>
                  <a:cubicBezTo>
                    <a:pt x="24165" y="2643"/>
                    <a:pt x="24187" y="2363"/>
                    <a:pt x="24176" y="2147"/>
                  </a:cubicBezTo>
                  <a:cubicBezTo>
                    <a:pt x="24079" y="2147"/>
                    <a:pt x="23981" y="2136"/>
                    <a:pt x="23874" y="2136"/>
                  </a:cubicBezTo>
                  <a:cubicBezTo>
                    <a:pt x="23409" y="2104"/>
                    <a:pt x="23194" y="2136"/>
                    <a:pt x="22891" y="1985"/>
                  </a:cubicBezTo>
                  <a:cubicBezTo>
                    <a:pt x="22578" y="1823"/>
                    <a:pt x="21683" y="1121"/>
                    <a:pt x="21370" y="528"/>
                  </a:cubicBezTo>
                  <a:cubicBezTo>
                    <a:pt x="21253" y="303"/>
                    <a:pt x="21076" y="234"/>
                    <a:pt x="20884" y="234"/>
                  </a:cubicBezTo>
                  <a:cubicBezTo>
                    <a:pt x="20579" y="234"/>
                    <a:pt x="20239" y="409"/>
                    <a:pt x="20053" y="409"/>
                  </a:cubicBezTo>
                  <a:cubicBezTo>
                    <a:pt x="19740" y="409"/>
                    <a:pt x="19708" y="377"/>
                    <a:pt x="19556" y="161"/>
                  </a:cubicBezTo>
                  <a:cubicBezTo>
                    <a:pt x="19462" y="26"/>
                    <a:pt x="19304" y="1"/>
                    <a:pt x="19118" y="1"/>
                  </a:cubicBezTo>
                  <a:close/>
                </a:path>
              </a:pathLst>
            </a:custGeom>
            <a:solidFill>
              <a:srgbClr val="83BC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5"/>
            <p:cNvSpPr/>
            <p:nvPr/>
          </p:nvSpPr>
          <p:spPr>
            <a:xfrm>
              <a:off x="2219425" y="2231775"/>
              <a:ext cx="1029650" cy="1006450"/>
            </a:xfrm>
            <a:custGeom>
              <a:avLst/>
              <a:gdLst/>
              <a:ahLst/>
              <a:cxnLst/>
              <a:rect l="l" t="t" r="r" b="b"/>
              <a:pathLst>
                <a:path w="41186" h="40258" extrusionOk="0">
                  <a:moveTo>
                    <a:pt x="28795" y="1"/>
                  </a:moveTo>
                  <a:cubicBezTo>
                    <a:pt x="28698" y="1"/>
                    <a:pt x="28590" y="22"/>
                    <a:pt x="28493" y="55"/>
                  </a:cubicBezTo>
                  <a:cubicBezTo>
                    <a:pt x="27986" y="228"/>
                    <a:pt x="27500" y="767"/>
                    <a:pt x="27500" y="767"/>
                  </a:cubicBezTo>
                  <a:cubicBezTo>
                    <a:pt x="27500" y="767"/>
                    <a:pt x="27651" y="1382"/>
                    <a:pt x="27500" y="1944"/>
                  </a:cubicBezTo>
                  <a:cubicBezTo>
                    <a:pt x="27338" y="2494"/>
                    <a:pt x="27306" y="2645"/>
                    <a:pt x="27068" y="2958"/>
                  </a:cubicBezTo>
                  <a:cubicBezTo>
                    <a:pt x="26820" y="3260"/>
                    <a:pt x="26788" y="3908"/>
                    <a:pt x="26788" y="4070"/>
                  </a:cubicBezTo>
                  <a:cubicBezTo>
                    <a:pt x="26788" y="4221"/>
                    <a:pt x="26507" y="5117"/>
                    <a:pt x="26442" y="5268"/>
                  </a:cubicBezTo>
                  <a:cubicBezTo>
                    <a:pt x="26389" y="5419"/>
                    <a:pt x="26076" y="5376"/>
                    <a:pt x="25957" y="5581"/>
                  </a:cubicBezTo>
                  <a:cubicBezTo>
                    <a:pt x="25827" y="5797"/>
                    <a:pt x="25644" y="6163"/>
                    <a:pt x="25525" y="6347"/>
                  </a:cubicBezTo>
                  <a:cubicBezTo>
                    <a:pt x="25406" y="6530"/>
                    <a:pt x="24748" y="6412"/>
                    <a:pt x="24662" y="6595"/>
                  </a:cubicBezTo>
                  <a:cubicBezTo>
                    <a:pt x="24565" y="6779"/>
                    <a:pt x="24262" y="7426"/>
                    <a:pt x="24262" y="7426"/>
                  </a:cubicBezTo>
                  <a:lnTo>
                    <a:pt x="23399" y="7826"/>
                  </a:lnTo>
                  <a:lnTo>
                    <a:pt x="22190" y="7826"/>
                  </a:lnTo>
                  <a:lnTo>
                    <a:pt x="4922" y="9077"/>
                  </a:lnTo>
                  <a:lnTo>
                    <a:pt x="1" y="9434"/>
                  </a:lnTo>
                  <a:cubicBezTo>
                    <a:pt x="11" y="9455"/>
                    <a:pt x="22" y="9488"/>
                    <a:pt x="44" y="9552"/>
                  </a:cubicBezTo>
                  <a:lnTo>
                    <a:pt x="65" y="9596"/>
                  </a:lnTo>
                  <a:lnTo>
                    <a:pt x="76" y="9639"/>
                  </a:lnTo>
                  <a:lnTo>
                    <a:pt x="98" y="9671"/>
                  </a:lnTo>
                  <a:cubicBezTo>
                    <a:pt x="324" y="10265"/>
                    <a:pt x="907" y="11808"/>
                    <a:pt x="1112" y="12542"/>
                  </a:cubicBezTo>
                  <a:cubicBezTo>
                    <a:pt x="1360" y="13470"/>
                    <a:pt x="1263" y="14053"/>
                    <a:pt x="1382" y="14549"/>
                  </a:cubicBezTo>
                  <a:cubicBezTo>
                    <a:pt x="1512" y="15046"/>
                    <a:pt x="1846" y="15531"/>
                    <a:pt x="1846" y="15683"/>
                  </a:cubicBezTo>
                  <a:cubicBezTo>
                    <a:pt x="1846" y="15844"/>
                    <a:pt x="1512" y="16309"/>
                    <a:pt x="1512" y="16708"/>
                  </a:cubicBezTo>
                  <a:cubicBezTo>
                    <a:pt x="1512" y="16859"/>
                    <a:pt x="1490" y="17377"/>
                    <a:pt x="1468" y="17938"/>
                  </a:cubicBezTo>
                  <a:cubicBezTo>
                    <a:pt x="1425" y="18812"/>
                    <a:pt x="1382" y="19816"/>
                    <a:pt x="1382" y="19816"/>
                  </a:cubicBezTo>
                  <a:cubicBezTo>
                    <a:pt x="1382" y="19816"/>
                    <a:pt x="1479" y="20561"/>
                    <a:pt x="1296" y="20593"/>
                  </a:cubicBezTo>
                  <a:cubicBezTo>
                    <a:pt x="1112" y="20615"/>
                    <a:pt x="799" y="20777"/>
                    <a:pt x="799" y="20777"/>
                  </a:cubicBezTo>
                  <a:lnTo>
                    <a:pt x="1134" y="21575"/>
                  </a:lnTo>
                  <a:cubicBezTo>
                    <a:pt x="1134" y="21575"/>
                    <a:pt x="1360" y="22320"/>
                    <a:pt x="1360" y="22504"/>
                  </a:cubicBezTo>
                  <a:cubicBezTo>
                    <a:pt x="1360" y="22687"/>
                    <a:pt x="1414" y="22870"/>
                    <a:pt x="1663" y="23270"/>
                  </a:cubicBezTo>
                  <a:cubicBezTo>
                    <a:pt x="1911" y="23669"/>
                    <a:pt x="2192" y="23432"/>
                    <a:pt x="2192" y="24295"/>
                  </a:cubicBezTo>
                  <a:cubicBezTo>
                    <a:pt x="2192" y="25148"/>
                    <a:pt x="1997" y="25277"/>
                    <a:pt x="2192" y="25677"/>
                  </a:cubicBezTo>
                  <a:cubicBezTo>
                    <a:pt x="2375" y="26076"/>
                    <a:pt x="2774" y="26195"/>
                    <a:pt x="2893" y="26842"/>
                  </a:cubicBezTo>
                  <a:cubicBezTo>
                    <a:pt x="3023" y="27501"/>
                    <a:pt x="2893" y="27867"/>
                    <a:pt x="2990" y="28202"/>
                  </a:cubicBezTo>
                  <a:cubicBezTo>
                    <a:pt x="3087" y="28537"/>
                    <a:pt x="4285" y="28763"/>
                    <a:pt x="4620" y="29281"/>
                  </a:cubicBezTo>
                  <a:cubicBezTo>
                    <a:pt x="4965" y="29810"/>
                    <a:pt x="5019" y="30361"/>
                    <a:pt x="5332" y="30976"/>
                  </a:cubicBezTo>
                  <a:cubicBezTo>
                    <a:pt x="5645" y="31591"/>
                    <a:pt x="5829" y="31990"/>
                    <a:pt x="6196" y="32152"/>
                  </a:cubicBezTo>
                  <a:cubicBezTo>
                    <a:pt x="6563" y="32303"/>
                    <a:pt x="7156" y="32238"/>
                    <a:pt x="7491" y="32454"/>
                  </a:cubicBezTo>
                  <a:cubicBezTo>
                    <a:pt x="7825" y="32670"/>
                    <a:pt x="7858" y="33102"/>
                    <a:pt x="8354" y="33318"/>
                  </a:cubicBezTo>
                  <a:cubicBezTo>
                    <a:pt x="8851" y="33534"/>
                    <a:pt x="9088" y="33501"/>
                    <a:pt x="9088" y="33814"/>
                  </a:cubicBezTo>
                  <a:cubicBezTo>
                    <a:pt x="9088" y="34127"/>
                    <a:pt x="8937" y="34160"/>
                    <a:pt x="8937" y="34494"/>
                  </a:cubicBezTo>
                  <a:cubicBezTo>
                    <a:pt x="8937" y="34829"/>
                    <a:pt x="8851" y="35196"/>
                    <a:pt x="9466" y="35660"/>
                  </a:cubicBezTo>
                  <a:cubicBezTo>
                    <a:pt x="9498" y="35692"/>
                    <a:pt x="9530" y="35714"/>
                    <a:pt x="9563" y="35746"/>
                  </a:cubicBezTo>
                  <a:lnTo>
                    <a:pt x="9584" y="35768"/>
                  </a:lnTo>
                  <a:cubicBezTo>
                    <a:pt x="9617" y="35800"/>
                    <a:pt x="9660" y="35832"/>
                    <a:pt x="9692" y="35876"/>
                  </a:cubicBezTo>
                  <a:cubicBezTo>
                    <a:pt x="9736" y="35919"/>
                    <a:pt x="9779" y="35973"/>
                    <a:pt x="9822" y="36027"/>
                  </a:cubicBezTo>
                  <a:cubicBezTo>
                    <a:pt x="9854" y="36070"/>
                    <a:pt x="9897" y="36113"/>
                    <a:pt x="9930" y="36167"/>
                  </a:cubicBezTo>
                  <a:cubicBezTo>
                    <a:pt x="9951" y="36189"/>
                    <a:pt x="9962" y="36221"/>
                    <a:pt x="9984" y="36243"/>
                  </a:cubicBezTo>
                  <a:cubicBezTo>
                    <a:pt x="10005" y="36275"/>
                    <a:pt x="10016" y="36297"/>
                    <a:pt x="10038" y="36329"/>
                  </a:cubicBezTo>
                  <a:cubicBezTo>
                    <a:pt x="10070" y="36372"/>
                    <a:pt x="10102" y="36426"/>
                    <a:pt x="10135" y="36491"/>
                  </a:cubicBezTo>
                  <a:cubicBezTo>
                    <a:pt x="10178" y="36545"/>
                    <a:pt x="10200" y="36599"/>
                    <a:pt x="10232" y="36653"/>
                  </a:cubicBezTo>
                  <a:cubicBezTo>
                    <a:pt x="10264" y="36707"/>
                    <a:pt x="10297" y="36771"/>
                    <a:pt x="10318" y="36825"/>
                  </a:cubicBezTo>
                  <a:lnTo>
                    <a:pt x="10340" y="36847"/>
                  </a:lnTo>
                  <a:cubicBezTo>
                    <a:pt x="10351" y="36890"/>
                    <a:pt x="10372" y="36933"/>
                    <a:pt x="10394" y="36976"/>
                  </a:cubicBezTo>
                  <a:cubicBezTo>
                    <a:pt x="10437" y="37063"/>
                    <a:pt x="10480" y="37149"/>
                    <a:pt x="10513" y="37235"/>
                  </a:cubicBezTo>
                  <a:cubicBezTo>
                    <a:pt x="10513" y="37257"/>
                    <a:pt x="10523" y="37289"/>
                    <a:pt x="10534" y="37311"/>
                  </a:cubicBezTo>
                  <a:cubicBezTo>
                    <a:pt x="10556" y="37354"/>
                    <a:pt x="10567" y="37397"/>
                    <a:pt x="10588" y="37451"/>
                  </a:cubicBezTo>
                  <a:cubicBezTo>
                    <a:pt x="10599" y="37484"/>
                    <a:pt x="10610" y="37516"/>
                    <a:pt x="10610" y="37548"/>
                  </a:cubicBezTo>
                  <a:cubicBezTo>
                    <a:pt x="10621" y="37581"/>
                    <a:pt x="10631" y="37602"/>
                    <a:pt x="10631" y="37635"/>
                  </a:cubicBezTo>
                  <a:cubicBezTo>
                    <a:pt x="10642" y="37656"/>
                    <a:pt x="10653" y="37689"/>
                    <a:pt x="10653" y="37710"/>
                  </a:cubicBezTo>
                  <a:lnTo>
                    <a:pt x="10653" y="37743"/>
                  </a:lnTo>
                  <a:cubicBezTo>
                    <a:pt x="10664" y="37754"/>
                    <a:pt x="10664" y="37775"/>
                    <a:pt x="10664" y="37786"/>
                  </a:cubicBezTo>
                  <a:lnTo>
                    <a:pt x="10664" y="37818"/>
                  </a:lnTo>
                  <a:cubicBezTo>
                    <a:pt x="10664" y="38228"/>
                    <a:pt x="10664" y="38595"/>
                    <a:pt x="10631" y="38865"/>
                  </a:cubicBezTo>
                  <a:cubicBezTo>
                    <a:pt x="10610" y="39146"/>
                    <a:pt x="10297" y="39545"/>
                    <a:pt x="10297" y="39761"/>
                  </a:cubicBezTo>
                  <a:cubicBezTo>
                    <a:pt x="10297" y="39977"/>
                    <a:pt x="10113" y="40257"/>
                    <a:pt x="10415" y="40257"/>
                  </a:cubicBezTo>
                  <a:cubicBezTo>
                    <a:pt x="10728" y="40257"/>
                    <a:pt x="11495" y="39923"/>
                    <a:pt x="11646" y="39923"/>
                  </a:cubicBezTo>
                  <a:cubicBezTo>
                    <a:pt x="11808" y="39923"/>
                    <a:pt x="12455" y="39977"/>
                    <a:pt x="12542" y="39977"/>
                  </a:cubicBezTo>
                  <a:cubicBezTo>
                    <a:pt x="12639" y="39977"/>
                    <a:pt x="13070" y="39491"/>
                    <a:pt x="13070" y="39394"/>
                  </a:cubicBezTo>
                  <a:cubicBezTo>
                    <a:pt x="13070" y="39297"/>
                    <a:pt x="12973" y="39059"/>
                    <a:pt x="12757" y="38811"/>
                  </a:cubicBezTo>
                  <a:cubicBezTo>
                    <a:pt x="12542" y="38563"/>
                    <a:pt x="12326" y="38401"/>
                    <a:pt x="12326" y="38164"/>
                  </a:cubicBezTo>
                  <a:cubicBezTo>
                    <a:pt x="12326" y="37915"/>
                    <a:pt x="12542" y="37117"/>
                    <a:pt x="12639" y="37117"/>
                  </a:cubicBezTo>
                  <a:cubicBezTo>
                    <a:pt x="12725" y="37117"/>
                    <a:pt x="13621" y="37980"/>
                    <a:pt x="13621" y="37980"/>
                  </a:cubicBezTo>
                  <a:cubicBezTo>
                    <a:pt x="13621" y="37980"/>
                    <a:pt x="13783" y="37980"/>
                    <a:pt x="13934" y="38250"/>
                  </a:cubicBezTo>
                  <a:cubicBezTo>
                    <a:pt x="14085" y="38531"/>
                    <a:pt x="14506" y="38714"/>
                    <a:pt x="14506" y="38714"/>
                  </a:cubicBezTo>
                  <a:cubicBezTo>
                    <a:pt x="14506" y="38714"/>
                    <a:pt x="14765" y="38595"/>
                    <a:pt x="15013" y="38401"/>
                  </a:cubicBezTo>
                  <a:cubicBezTo>
                    <a:pt x="15237" y="38245"/>
                    <a:pt x="15259" y="37746"/>
                    <a:pt x="15643" y="37746"/>
                  </a:cubicBezTo>
                  <a:cubicBezTo>
                    <a:pt x="15684" y="37746"/>
                    <a:pt x="15729" y="37752"/>
                    <a:pt x="15779" y="37764"/>
                  </a:cubicBezTo>
                  <a:cubicBezTo>
                    <a:pt x="16308" y="37883"/>
                    <a:pt x="16772" y="38067"/>
                    <a:pt x="16859" y="38196"/>
                  </a:cubicBezTo>
                  <a:cubicBezTo>
                    <a:pt x="16948" y="38305"/>
                    <a:pt x="16900" y="38470"/>
                    <a:pt x="17347" y="38470"/>
                  </a:cubicBezTo>
                  <a:cubicBezTo>
                    <a:pt x="17386" y="38470"/>
                    <a:pt x="17428" y="38468"/>
                    <a:pt x="17474" y="38466"/>
                  </a:cubicBezTo>
                  <a:cubicBezTo>
                    <a:pt x="18067" y="38433"/>
                    <a:pt x="19114" y="37700"/>
                    <a:pt x="19233" y="37667"/>
                  </a:cubicBezTo>
                  <a:cubicBezTo>
                    <a:pt x="19363" y="37635"/>
                    <a:pt x="20927" y="37117"/>
                    <a:pt x="21273" y="37117"/>
                  </a:cubicBezTo>
                  <a:cubicBezTo>
                    <a:pt x="21398" y="37117"/>
                    <a:pt x="21521" y="37108"/>
                    <a:pt x="21633" y="37108"/>
                  </a:cubicBezTo>
                  <a:cubicBezTo>
                    <a:pt x="21819" y="37108"/>
                    <a:pt x="21977" y="37133"/>
                    <a:pt x="22071" y="37268"/>
                  </a:cubicBezTo>
                  <a:cubicBezTo>
                    <a:pt x="22223" y="37484"/>
                    <a:pt x="22255" y="37516"/>
                    <a:pt x="22568" y="37516"/>
                  </a:cubicBezTo>
                  <a:cubicBezTo>
                    <a:pt x="22754" y="37516"/>
                    <a:pt x="23094" y="37341"/>
                    <a:pt x="23399" y="37341"/>
                  </a:cubicBezTo>
                  <a:cubicBezTo>
                    <a:pt x="23591" y="37341"/>
                    <a:pt x="23768" y="37410"/>
                    <a:pt x="23885" y="37635"/>
                  </a:cubicBezTo>
                  <a:cubicBezTo>
                    <a:pt x="24198" y="38228"/>
                    <a:pt x="25093" y="38930"/>
                    <a:pt x="25406" y="39092"/>
                  </a:cubicBezTo>
                  <a:cubicBezTo>
                    <a:pt x="25709" y="39243"/>
                    <a:pt x="25924" y="39211"/>
                    <a:pt x="26389" y="39243"/>
                  </a:cubicBezTo>
                  <a:cubicBezTo>
                    <a:pt x="26496" y="39243"/>
                    <a:pt x="26594" y="39254"/>
                    <a:pt x="26691" y="39254"/>
                  </a:cubicBezTo>
                  <a:cubicBezTo>
                    <a:pt x="26691" y="39113"/>
                    <a:pt x="26680" y="38995"/>
                    <a:pt x="26680" y="38962"/>
                  </a:cubicBezTo>
                  <a:cubicBezTo>
                    <a:pt x="26680" y="38865"/>
                    <a:pt x="27295" y="38142"/>
                    <a:pt x="27403" y="38088"/>
                  </a:cubicBezTo>
                  <a:cubicBezTo>
                    <a:pt x="27457" y="38056"/>
                    <a:pt x="27608" y="38023"/>
                    <a:pt x="27846" y="37915"/>
                  </a:cubicBezTo>
                  <a:cubicBezTo>
                    <a:pt x="28083" y="37818"/>
                    <a:pt x="28407" y="37635"/>
                    <a:pt x="28817" y="37311"/>
                  </a:cubicBezTo>
                  <a:cubicBezTo>
                    <a:pt x="29648" y="36663"/>
                    <a:pt x="29195" y="36631"/>
                    <a:pt x="29313" y="36253"/>
                  </a:cubicBezTo>
                  <a:cubicBezTo>
                    <a:pt x="29443" y="35865"/>
                    <a:pt x="29562" y="34926"/>
                    <a:pt x="29475" y="34775"/>
                  </a:cubicBezTo>
                  <a:cubicBezTo>
                    <a:pt x="29378" y="34613"/>
                    <a:pt x="29141" y="34462"/>
                    <a:pt x="28979" y="34127"/>
                  </a:cubicBezTo>
                  <a:cubicBezTo>
                    <a:pt x="28806" y="33782"/>
                    <a:pt x="28914" y="33631"/>
                    <a:pt x="29022" y="33318"/>
                  </a:cubicBezTo>
                  <a:cubicBezTo>
                    <a:pt x="29043" y="33258"/>
                    <a:pt x="29077" y="33234"/>
                    <a:pt x="29118" y="33234"/>
                  </a:cubicBezTo>
                  <a:cubicBezTo>
                    <a:pt x="29283" y="33234"/>
                    <a:pt x="29562" y="33631"/>
                    <a:pt x="29562" y="33631"/>
                  </a:cubicBezTo>
                  <a:lnTo>
                    <a:pt x="30652" y="33631"/>
                  </a:lnTo>
                  <a:cubicBezTo>
                    <a:pt x="30975" y="33631"/>
                    <a:pt x="34181" y="33447"/>
                    <a:pt x="34386" y="33426"/>
                  </a:cubicBezTo>
                  <a:cubicBezTo>
                    <a:pt x="34591" y="33415"/>
                    <a:pt x="35649" y="33134"/>
                    <a:pt x="35692" y="32908"/>
                  </a:cubicBezTo>
                  <a:cubicBezTo>
                    <a:pt x="35746" y="32670"/>
                    <a:pt x="35778" y="32152"/>
                    <a:pt x="35778" y="31580"/>
                  </a:cubicBezTo>
                  <a:cubicBezTo>
                    <a:pt x="35778" y="31008"/>
                    <a:pt x="35897" y="30458"/>
                    <a:pt x="36037" y="30145"/>
                  </a:cubicBezTo>
                  <a:cubicBezTo>
                    <a:pt x="36177" y="29843"/>
                    <a:pt x="37095" y="29540"/>
                    <a:pt x="37095" y="29281"/>
                  </a:cubicBezTo>
                  <a:cubicBezTo>
                    <a:pt x="37095" y="29042"/>
                    <a:pt x="36782" y="29033"/>
                    <a:pt x="36539" y="29033"/>
                  </a:cubicBezTo>
                  <a:cubicBezTo>
                    <a:pt x="36519" y="29033"/>
                    <a:pt x="36499" y="29033"/>
                    <a:pt x="36480" y="29033"/>
                  </a:cubicBezTo>
                  <a:cubicBezTo>
                    <a:pt x="36231" y="29033"/>
                    <a:pt x="36134" y="28893"/>
                    <a:pt x="36113" y="28386"/>
                  </a:cubicBezTo>
                  <a:cubicBezTo>
                    <a:pt x="36102" y="27878"/>
                    <a:pt x="36188" y="27511"/>
                    <a:pt x="36339" y="27123"/>
                  </a:cubicBezTo>
                  <a:cubicBezTo>
                    <a:pt x="36501" y="26734"/>
                    <a:pt x="36771" y="25828"/>
                    <a:pt x="36728" y="25612"/>
                  </a:cubicBezTo>
                  <a:cubicBezTo>
                    <a:pt x="36685" y="25396"/>
                    <a:pt x="36728" y="24910"/>
                    <a:pt x="36771" y="24630"/>
                  </a:cubicBezTo>
                  <a:cubicBezTo>
                    <a:pt x="36825" y="24349"/>
                    <a:pt x="37160" y="24025"/>
                    <a:pt x="37192" y="23961"/>
                  </a:cubicBezTo>
                  <a:cubicBezTo>
                    <a:pt x="37203" y="23939"/>
                    <a:pt x="37300" y="23863"/>
                    <a:pt x="37429" y="23777"/>
                  </a:cubicBezTo>
                  <a:cubicBezTo>
                    <a:pt x="37451" y="23766"/>
                    <a:pt x="37473" y="23755"/>
                    <a:pt x="37483" y="23745"/>
                  </a:cubicBezTo>
                  <a:cubicBezTo>
                    <a:pt x="37516" y="23723"/>
                    <a:pt x="36836" y="23335"/>
                    <a:pt x="36652" y="23119"/>
                  </a:cubicBezTo>
                  <a:cubicBezTo>
                    <a:pt x="36469" y="22903"/>
                    <a:pt x="36469" y="22439"/>
                    <a:pt x="36469" y="22288"/>
                  </a:cubicBezTo>
                  <a:cubicBezTo>
                    <a:pt x="36469" y="22126"/>
                    <a:pt x="36188" y="21672"/>
                    <a:pt x="36102" y="21575"/>
                  </a:cubicBezTo>
                  <a:cubicBezTo>
                    <a:pt x="36005" y="21478"/>
                    <a:pt x="35476" y="20615"/>
                    <a:pt x="35444" y="20280"/>
                  </a:cubicBezTo>
                  <a:cubicBezTo>
                    <a:pt x="35422" y="19946"/>
                    <a:pt x="35444" y="20097"/>
                    <a:pt x="35174" y="19697"/>
                  </a:cubicBezTo>
                  <a:cubicBezTo>
                    <a:pt x="34893" y="19298"/>
                    <a:pt x="34828" y="18834"/>
                    <a:pt x="34828" y="18521"/>
                  </a:cubicBezTo>
                  <a:cubicBezTo>
                    <a:pt x="34828" y="18219"/>
                    <a:pt x="35044" y="17971"/>
                    <a:pt x="35476" y="17194"/>
                  </a:cubicBezTo>
                  <a:cubicBezTo>
                    <a:pt x="35908" y="16427"/>
                    <a:pt x="35886" y="16611"/>
                    <a:pt x="35886" y="16330"/>
                  </a:cubicBezTo>
                  <a:cubicBezTo>
                    <a:pt x="35886" y="16060"/>
                    <a:pt x="35789" y="15963"/>
                    <a:pt x="35724" y="15844"/>
                  </a:cubicBezTo>
                  <a:cubicBezTo>
                    <a:pt x="35670" y="15715"/>
                    <a:pt x="35476" y="15467"/>
                    <a:pt x="35390" y="15132"/>
                  </a:cubicBezTo>
                  <a:cubicBezTo>
                    <a:pt x="35292" y="14798"/>
                    <a:pt x="35390" y="14582"/>
                    <a:pt x="35390" y="14582"/>
                  </a:cubicBezTo>
                  <a:cubicBezTo>
                    <a:pt x="35390" y="14582"/>
                    <a:pt x="36156" y="14549"/>
                    <a:pt x="36620" y="14301"/>
                  </a:cubicBezTo>
                  <a:cubicBezTo>
                    <a:pt x="37084" y="14053"/>
                    <a:pt x="36620" y="14021"/>
                    <a:pt x="36620" y="14021"/>
                  </a:cubicBezTo>
                  <a:lnTo>
                    <a:pt x="39825" y="14021"/>
                  </a:lnTo>
                  <a:cubicBezTo>
                    <a:pt x="40203" y="14021"/>
                    <a:pt x="40505" y="13967"/>
                    <a:pt x="40689" y="13837"/>
                  </a:cubicBezTo>
                  <a:cubicBezTo>
                    <a:pt x="40872" y="13718"/>
                    <a:pt x="40786" y="13222"/>
                    <a:pt x="40613" y="12855"/>
                  </a:cubicBezTo>
                  <a:cubicBezTo>
                    <a:pt x="40451" y="12477"/>
                    <a:pt x="40602" y="12326"/>
                    <a:pt x="40613" y="11991"/>
                  </a:cubicBezTo>
                  <a:cubicBezTo>
                    <a:pt x="40635" y="11646"/>
                    <a:pt x="40818" y="11398"/>
                    <a:pt x="40937" y="11031"/>
                  </a:cubicBezTo>
                  <a:cubicBezTo>
                    <a:pt x="41066" y="10664"/>
                    <a:pt x="40721" y="10319"/>
                    <a:pt x="40624" y="10168"/>
                  </a:cubicBezTo>
                  <a:cubicBezTo>
                    <a:pt x="40592" y="10103"/>
                    <a:pt x="40646" y="9984"/>
                    <a:pt x="40721" y="9865"/>
                  </a:cubicBezTo>
                  <a:cubicBezTo>
                    <a:pt x="40829" y="9714"/>
                    <a:pt x="40969" y="9552"/>
                    <a:pt x="40969" y="9477"/>
                  </a:cubicBezTo>
                  <a:cubicBezTo>
                    <a:pt x="40969" y="9326"/>
                    <a:pt x="40905" y="9218"/>
                    <a:pt x="40818" y="8970"/>
                  </a:cubicBezTo>
                  <a:cubicBezTo>
                    <a:pt x="40721" y="8721"/>
                    <a:pt x="40840" y="8171"/>
                    <a:pt x="40937" y="8041"/>
                  </a:cubicBezTo>
                  <a:cubicBezTo>
                    <a:pt x="41034" y="7923"/>
                    <a:pt x="41185" y="7394"/>
                    <a:pt x="41185" y="7394"/>
                  </a:cubicBezTo>
                  <a:lnTo>
                    <a:pt x="40624" y="6843"/>
                  </a:lnTo>
                  <a:lnTo>
                    <a:pt x="40624" y="5732"/>
                  </a:lnTo>
                  <a:cubicBezTo>
                    <a:pt x="40624" y="5656"/>
                    <a:pt x="40656" y="5613"/>
                    <a:pt x="40710" y="5581"/>
                  </a:cubicBezTo>
                  <a:lnTo>
                    <a:pt x="33684" y="5484"/>
                  </a:lnTo>
                  <a:lnTo>
                    <a:pt x="29475" y="5419"/>
                  </a:lnTo>
                  <a:cubicBezTo>
                    <a:pt x="29475" y="5419"/>
                    <a:pt x="29443" y="5149"/>
                    <a:pt x="29475" y="4717"/>
                  </a:cubicBezTo>
                  <a:cubicBezTo>
                    <a:pt x="29497" y="4286"/>
                    <a:pt x="29410" y="4124"/>
                    <a:pt x="29313" y="3875"/>
                  </a:cubicBezTo>
                  <a:cubicBezTo>
                    <a:pt x="29227" y="3638"/>
                    <a:pt x="28946" y="3077"/>
                    <a:pt x="29097" y="2807"/>
                  </a:cubicBezTo>
                  <a:cubicBezTo>
                    <a:pt x="29249" y="2526"/>
                    <a:pt x="29378" y="1728"/>
                    <a:pt x="29378" y="1631"/>
                  </a:cubicBezTo>
                  <a:cubicBezTo>
                    <a:pt x="29378" y="1533"/>
                    <a:pt x="28849" y="1113"/>
                    <a:pt x="28795" y="800"/>
                  </a:cubicBezTo>
                  <a:cubicBezTo>
                    <a:pt x="28731" y="487"/>
                    <a:pt x="29378" y="1"/>
                    <a:pt x="28795" y="1"/>
                  </a:cubicBezTo>
                  <a:close/>
                </a:path>
              </a:pathLst>
            </a:custGeom>
            <a:solidFill>
              <a:srgbClr val="F675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5"/>
            <p:cNvSpPr/>
            <p:nvPr/>
          </p:nvSpPr>
          <p:spPr>
            <a:xfrm>
              <a:off x="3090125" y="2292500"/>
              <a:ext cx="626000" cy="532900"/>
            </a:xfrm>
            <a:custGeom>
              <a:avLst/>
              <a:gdLst/>
              <a:ahLst/>
              <a:cxnLst/>
              <a:rect l="l" t="t" r="r" b="b"/>
              <a:pathLst>
                <a:path w="25040" h="21316" extrusionOk="0">
                  <a:moveTo>
                    <a:pt x="12336" y="0"/>
                  </a:moveTo>
                  <a:cubicBezTo>
                    <a:pt x="12239" y="0"/>
                    <a:pt x="10512" y="400"/>
                    <a:pt x="10512" y="400"/>
                  </a:cubicBezTo>
                  <a:cubicBezTo>
                    <a:pt x="10512" y="400"/>
                    <a:pt x="9811" y="1144"/>
                    <a:pt x="9714" y="1328"/>
                  </a:cubicBezTo>
                  <a:cubicBezTo>
                    <a:pt x="9627" y="1511"/>
                    <a:pt x="9034" y="2245"/>
                    <a:pt x="8883" y="2267"/>
                  </a:cubicBezTo>
                  <a:cubicBezTo>
                    <a:pt x="8732" y="2288"/>
                    <a:pt x="8332" y="2407"/>
                    <a:pt x="8170" y="2806"/>
                  </a:cubicBezTo>
                  <a:cubicBezTo>
                    <a:pt x="8019" y="3206"/>
                    <a:pt x="6972" y="3519"/>
                    <a:pt x="6972" y="3519"/>
                  </a:cubicBezTo>
                  <a:lnTo>
                    <a:pt x="6292" y="3119"/>
                  </a:lnTo>
                  <a:cubicBezTo>
                    <a:pt x="6292" y="3119"/>
                    <a:pt x="6209" y="3103"/>
                    <a:pt x="6111" y="3103"/>
                  </a:cubicBezTo>
                  <a:cubicBezTo>
                    <a:pt x="6033" y="3103"/>
                    <a:pt x="5945" y="3113"/>
                    <a:pt x="5882" y="3152"/>
                  </a:cubicBezTo>
                  <a:cubicBezTo>
                    <a:pt x="5828" y="3184"/>
                    <a:pt x="5796" y="3227"/>
                    <a:pt x="5796" y="3303"/>
                  </a:cubicBezTo>
                  <a:lnTo>
                    <a:pt x="5796" y="4414"/>
                  </a:lnTo>
                  <a:lnTo>
                    <a:pt x="6357" y="4965"/>
                  </a:lnTo>
                  <a:cubicBezTo>
                    <a:pt x="6357" y="4965"/>
                    <a:pt x="6206" y="5494"/>
                    <a:pt x="6109" y="5612"/>
                  </a:cubicBezTo>
                  <a:cubicBezTo>
                    <a:pt x="6012" y="5742"/>
                    <a:pt x="5893" y="6292"/>
                    <a:pt x="5990" y="6541"/>
                  </a:cubicBezTo>
                  <a:cubicBezTo>
                    <a:pt x="6077" y="6789"/>
                    <a:pt x="6141" y="6897"/>
                    <a:pt x="6141" y="7048"/>
                  </a:cubicBezTo>
                  <a:cubicBezTo>
                    <a:pt x="6141" y="7123"/>
                    <a:pt x="6001" y="7285"/>
                    <a:pt x="5893" y="7436"/>
                  </a:cubicBezTo>
                  <a:cubicBezTo>
                    <a:pt x="5818" y="7555"/>
                    <a:pt x="5764" y="7674"/>
                    <a:pt x="5796" y="7739"/>
                  </a:cubicBezTo>
                  <a:cubicBezTo>
                    <a:pt x="5893" y="7890"/>
                    <a:pt x="6238" y="8235"/>
                    <a:pt x="6109" y="8602"/>
                  </a:cubicBezTo>
                  <a:cubicBezTo>
                    <a:pt x="5990" y="8969"/>
                    <a:pt x="5807" y="9217"/>
                    <a:pt x="5785" y="9562"/>
                  </a:cubicBezTo>
                  <a:cubicBezTo>
                    <a:pt x="5774" y="9897"/>
                    <a:pt x="5623" y="10048"/>
                    <a:pt x="5785" y="10426"/>
                  </a:cubicBezTo>
                  <a:cubicBezTo>
                    <a:pt x="5958" y="10793"/>
                    <a:pt x="6044" y="11289"/>
                    <a:pt x="5861" y="11408"/>
                  </a:cubicBezTo>
                  <a:cubicBezTo>
                    <a:pt x="5677" y="11538"/>
                    <a:pt x="5375" y="11592"/>
                    <a:pt x="4997" y="11592"/>
                  </a:cubicBezTo>
                  <a:lnTo>
                    <a:pt x="1792" y="11592"/>
                  </a:lnTo>
                  <a:cubicBezTo>
                    <a:pt x="1792" y="11592"/>
                    <a:pt x="2256" y="11624"/>
                    <a:pt x="1792" y="11872"/>
                  </a:cubicBezTo>
                  <a:cubicBezTo>
                    <a:pt x="1328" y="12120"/>
                    <a:pt x="562" y="12153"/>
                    <a:pt x="562" y="12153"/>
                  </a:cubicBezTo>
                  <a:cubicBezTo>
                    <a:pt x="562" y="12153"/>
                    <a:pt x="464" y="12369"/>
                    <a:pt x="562" y="12703"/>
                  </a:cubicBezTo>
                  <a:cubicBezTo>
                    <a:pt x="648" y="13038"/>
                    <a:pt x="842" y="13286"/>
                    <a:pt x="896" y="13415"/>
                  </a:cubicBezTo>
                  <a:cubicBezTo>
                    <a:pt x="961" y="13534"/>
                    <a:pt x="1058" y="13631"/>
                    <a:pt x="1058" y="13901"/>
                  </a:cubicBezTo>
                  <a:cubicBezTo>
                    <a:pt x="1058" y="14182"/>
                    <a:pt x="1080" y="13998"/>
                    <a:pt x="648" y="14765"/>
                  </a:cubicBezTo>
                  <a:cubicBezTo>
                    <a:pt x="216" y="15542"/>
                    <a:pt x="0" y="15790"/>
                    <a:pt x="0" y="16092"/>
                  </a:cubicBezTo>
                  <a:cubicBezTo>
                    <a:pt x="0" y="16405"/>
                    <a:pt x="65" y="16869"/>
                    <a:pt x="346" y="17268"/>
                  </a:cubicBezTo>
                  <a:cubicBezTo>
                    <a:pt x="616" y="17668"/>
                    <a:pt x="594" y="17517"/>
                    <a:pt x="616" y="17851"/>
                  </a:cubicBezTo>
                  <a:cubicBezTo>
                    <a:pt x="648" y="18186"/>
                    <a:pt x="1177" y="19049"/>
                    <a:pt x="1274" y="19146"/>
                  </a:cubicBezTo>
                  <a:cubicBezTo>
                    <a:pt x="1360" y="19243"/>
                    <a:pt x="1641" y="19697"/>
                    <a:pt x="1641" y="19859"/>
                  </a:cubicBezTo>
                  <a:cubicBezTo>
                    <a:pt x="1641" y="20010"/>
                    <a:pt x="1641" y="20474"/>
                    <a:pt x="1824" y="20690"/>
                  </a:cubicBezTo>
                  <a:cubicBezTo>
                    <a:pt x="2008" y="20906"/>
                    <a:pt x="2688" y="21294"/>
                    <a:pt x="2655" y="21316"/>
                  </a:cubicBezTo>
                  <a:cubicBezTo>
                    <a:pt x="2828" y="21219"/>
                    <a:pt x="3011" y="21111"/>
                    <a:pt x="3152" y="21078"/>
                  </a:cubicBezTo>
                  <a:cubicBezTo>
                    <a:pt x="3411" y="21003"/>
                    <a:pt x="3940" y="20981"/>
                    <a:pt x="4123" y="20927"/>
                  </a:cubicBezTo>
                  <a:cubicBezTo>
                    <a:pt x="4307" y="20873"/>
                    <a:pt x="4997" y="20722"/>
                    <a:pt x="5602" y="20722"/>
                  </a:cubicBezTo>
                  <a:cubicBezTo>
                    <a:pt x="6206" y="20722"/>
                    <a:pt x="6044" y="20841"/>
                    <a:pt x="6368" y="20916"/>
                  </a:cubicBezTo>
                  <a:cubicBezTo>
                    <a:pt x="6398" y="20924"/>
                    <a:pt x="6429" y="20928"/>
                    <a:pt x="6461" y="20928"/>
                  </a:cubicBezTo>
                  <a:cubicBezTo>
                    <a:pt x="6775" y="20928"/>
                    <a:pt x="7173" y="20567"/>
                    <a:pt x="7339" y="20312"/>
                  </a:cubicBezTo>
                  <a:cubicBezTo>
                    <a:pt x="7523" y="20042"/>
                    <a:pt x="7868" y="19805"/>
                    <a:pt x="8084" y="19567"/>
                  </a:cubicBezTo>
                  <a:lnTo>
                    <a:pt x="8106" y="19535"/>
                  </a:lnTo>
                  <a:lnTo>
                    <a:pt x="8138" y="19513"/>
                  </a:lnTo>
                  <a:lnTo>
                    <a:pt x="8170" y="19492"/>
                  </a:lnTo>
                  <a:cubicBezTo>
                    <a:pt x="8224" y="19449"/>
                    <a:pt x="8278" y="19427"/>
                    <a:pt x="8332" y="19405"/>
                  </a:cubicBezTo>
                  <a:cubicBezTo>
                    <a:pt x="8365" y="19395"/>
                    <a:pt x="8397" y="19384"/>
                    <a:pt x="8429" y="19384"/>
                  </a:cubicBezTo>
                  <a:cubicBezTo>
                    <a:pt x="8462" y="19373"/>
                    <a:pt x="8494" y="19362"/>
                    <a:pt x="8527" y="19362"/>
                  </a:cubicBezTo>
                  <a:cubicBezTo>
                    <a:pt x="8548" y="19351"/>
                    <a:pt x="8570" y="19351"/>
                    <a:pt x="8591" y="19341"/>
                  </a:cubicBezTo>
                  <a:cubicBezTo>
                    <a:pt x="8613" y="19341"/>
                    <a:pt x="8634" y="19341"/>
                    <a:pt x="8656" y="19330"/>
                  </a:cubicBezTo>
                  <a:cubicBezTo>
                    <a:pt x="8688" y="19330"/>
                    <a:pt x="8721" y="19319"/>
                    <a:pt x="8742" y="19319"/>
                  </a:cubicBezTo>
                  <a:cubicBezTo>
                    <a:pt x="8786" y="19319"/>
                    <a:pt x="8818" y="19308"/>
                    <a:pt x="8850" y="19308"/>
                  </a:cubicBezTo>
                  <a:cubicBezTo>
                    <a:pt x="8947" y="19297"/>
                    <a:pt x="9023" y="19297"/>
                    <a:pt x="9066" y="19287"/>
                  </a:cubicBezTo>
                  <a:cubicBezTo>
                    <a:pt x="9228" y="19254"/>
                    <a:pt x="10027" y="19114"/>
                    <a:pt x="10653" y="18682"/>
                  </a:cubicBezTo>
                  <a:cubicBezTo>
                    <a:pt x="11289" y="18251"/>
                    <a:pt x="11333" y="18002"/>
                    <a:pt x="11397" y="17808"/>
                  </a:cubicBezTo>
                  <a:cubicBezTo>
                    <a:pt x="11462" y="17603"/>
                    <a:pt x="11872" y="17409"/>
                    <a:pt x="11872" y="17409"/>
                  </a:cubicBezTo>
                  <a:cubicBezTo>
                    <a:pt x="11872" y="17409"/>
                    <a:pt x="12401" y="17625"/>
                    <a:pt x="12455" y="17625"/>
                  </a:cubicBezTo>
                  <a:cubicBezTo>
                    <a:pt x="12520" y="17625"/>
                    <a:pt x="13027" y="17333"/>
                    <a:pt x="13416" y="17063"/>
                  </a:cubicBezTo>
                  <a:cubicBezTo>
                    <a:pt x="13804" y="16804"/>
                    <a:pt x="14214" y="16804"/>
                    <a:pt x="14430" y="16804"/>
                  </a:cubicBezTo>
                  <a:cubicBezTo>
                    <a:pt x="14646" y="16804"/>
                    <a:pt x="15002" y="16869"/>
                    <a:pt x="15175" y="16880"/>
                  </a:cubicBezTo>
                  <a:cubicBezTo>
                    <a:pt x="15187" y="16882"/>
                    <a:pt x="15202" y="16882"/>
                    <a:pt x="15218" y="16882"/>
                  </a:cubicBezTo>
                  <a:cubicBezTo>
                    <a:pt x="15407" y="16882"/>
                    <a:pt x="15826" y="16767"/>
                    <a:pt x="16254" y="16578"/>
                  </a:cubicBezTo>
                  <a:cubicBezTo>
                    <a:pt x="16718" y="16351"/>
                    <a:pt x="17916" y="15736"/>
                    <a:pt x="18596" y="14711"/>
                  </a:cubicBezTo>
                  <a:cubicBezTo>
                    <a:pt x="19276" y="13674"/>
                    <a:pt x="19211" y="13577"/>
                    <a:pt x="19524" y="13027"/>
                  </a:cubicBezTo>
                  <a:cubicBezTo>
                    <a:pt x="19826" y="12477"/>
                    <a:pt x="19470" y="11775"/>
                    <a:pt x="19405" y="11624"/>
                  </a:cubicBezTo>
                  <a:cubicBezTo>
                    <a:pt x="19351" y="11473"/>
                    <a:pt x="19427" y="11225"/>
                    <a:pt x="19470" y="10976"/>
                  </a:cubicBezTo>
                  <a:cubicBezTo>
                    <a:pt x="19481" y="10955"/>
                    <a:pt x="19481" y="10933"/>
                    <a:pt x="19492" y="10901"/>
                  </a:cubicBezTo>
                  <a:lnTo>
                    <a:pt x="19513" y="10858"/>
                  </a:lnTo>
                  <a:cubicBezTo>
                    <a:pt x="19524" y="10836"/>
                    <a:pt x="19524" y="10804"/>
                    <a:pt x="19546" y="10782"/>
                  </a:cubicBezTo>
                  <a:cubicBezTo>
                    <a:pt x="19546" y="10760"/>
                    <a:pt x="19557" y="10739"/>
                    <a:pt x="19567" y="10717"/>
                  </a:cubicBezTo>
                  <a:cubicBezTo>
                    <a:pt x="19600" y="10653"/>
                    <a:pt x="19632" y="10588"/>
                    <a:pt x="19664" y="10523"/>
                  </a:cubicBezTo>
                  <a:cubicBezTo>
                    <a:pt x="19686" y="10480"/>
                    <a:pt x="19708" y="10447"/>
                    <a:pt x="19729" y="10404"/>
                  </a:cubicBezTo>
                  <a:cubicBezTo>
                    <a:pt x="19805" y="10253"/>
                    <a:pt x="19870" y="10102"/>
                    <a:pt x="19923" y="9929"/>
                  </a:cubicBezTo>
                  <a:cubicBezTo>
                    <a:pt x="20042" y="9498"/>
                    <a:pt x="19708" y="9217"/>
                    <a:pt x="19600" y="9066"/>
                  </a:cubicBezTo>
                  <a:cubicBezTo>
                    <a:pt x="19492" y="8915"/>
                    <a:pt x="19492" y="8742"/>
                    <a:pt x="19611" y="8526"/>
                  </a:cubicBezTo>
                  <a:cubicBezTo>
                    <a:pt x="19729" y="8311"/>
                    <a:pt x="19632" y="8159"/>
                    <a:pt x="19611" y="8008"/>
                  </a:cubicBezTo>
                  <a:cubicBezTo>
                    <a:pt x="19600" y="7846"/>
                    <a:pt x="19319" y="7415"/>
                    <a:pt x="19319" y="7199"/>
                  </a:cubicBezTo>
                  <a:cubicBezTo>
                    <a:pt x="19319" y="6983"/>
                    <a:pt x="19708" y="6681"/>
                    <a:pt x="19859" y="6648"/>
                  </a:cubicBezTo>
                  <a:cubicBezTo>
                    <a:pt x="19867" y="6647"/>
                    <a:pt x="19875" y="6646"/>
                    <a:pt x="19884" y="6646"/>
                  </a:cubicBezTo>
                  <a:cubicBezTo>
                    <a:pt x="20032" y="6646"/>
                    <a:pt x="20221" y="6899"/>
                    <a:pt x="20334" y="6940"/>
                  </a:cubicBezTo>
                  <a:cubicBezTo>
                    <a:pt x="20355" y="6947"/>
                    <a:pt x="20388" y="6950"/>
                    <a:pt x="20429" y="6950"/>
                  </a:cubicBezTo>
                  <a:cubicBezTo>
                    <a:pt x="20644" y="6950"/>
                    <a:pt x="21086" y="6868"/>
                    <a:pt x="21240" y="6832"/>
                  </a:cubicBezTo>
                  <a:cubicBezTo>
                    <a:pt x="21280" y="6823"/>
                    <a:pt x="21364" y="6819"/>
                    <a:pt x="21475" y="6819"/>
                  </a:cubicBezTo>
                  <a:cubicBezTo>
                    <a:pt x="21898" y="6819"/>
                    <a:pt x="22724" y="6876"/>
                    <a:pt x="23075" y="6918"/>
                  </a:cubicBezTo>
                  <a:cubicBezTo>
                    <a:pt x="23528" y="6983"/>
                    <a:pt x="24219" y="7048"/>
                    <a:pt x="24219" y="7048"/>
                  </a:cubicBezTo>
                  <a:cubicBezTo>
                    <a:pt x="24219" y="7048"/>
                    <a:pt x="24402" y="7123"/>
                    <a:pt x="24597" y="7264"/>
                  </a:cubicBezTo>
                  <a:lnTo>
                    <a:pt x="25039" y="7048"/>
                  </a:lnTo>
                  <a:cubicBezTo>
                    <a:pt x="25039" y="7048"/>
                    <a:pt x="24046" y="6595"/>
                    <a:pt x="23928" y="6260"/>
                  </a:cubicBezTo>
                  <a:cubicBezTo>
                    <a:pt x="23798" y="5925"/>
                    <a:pt x="23776" y="5397"/>
                    <a:pt x="23463" y="5310"/>
                  </a:cubicBezTo>
                  <a:cubicBezTo>
                    <a:pt x="23386" y="5285"/>
                    <a:pt x="23261" y="5275"/>
                    <a:pt x="23117" y="5275"/>
                  </a:cubicBezTo>
                  <a:cubicBezTo>
                    <a:pt x="22698" y="5275"/>
                    <a:pt x="22114" y="5365"/>
                    <a:pt x="22050" y="5461"/>
                  </a:cubicBezTo>
                  <a:cubicBezTo>
                    <a:pt x="21952" y="5580"/>
                    <a:pt x="21586" y="5958"/>
                    <a:pt x="21402" y="5979"/>
                  </a:cubicBezTo>
                  <a:cubicBezTo>
                    <a:pt x="21394" y="5981"/>
                    <a:pt x="21384" y="5982"/>
                    <a:pt x="21372" y="5982"/>
                  </a:cubicBezTo>
                  <a:cubicBezTo>
                    <a:pt x="21141" y="5982"/>
                    <a:pt x="20355" y="5677"/>
                    <a:pt x="20355" y="5677"/>
                  </a:cubicBezTo>
                  <a:cubicBezTo>
                    <a:pt x="20355" y="5677"/>
                    <a:pt x="20131" y="5394"/>
                    <a:pt x="19979" y="5394"/>
                  </a:cubicBezTo>
                  <a:cubicBezTo>
                    <a:pt x="19971" y="5394"/>
                    <a:pt x="19963" y="5395"/>
                    <a:pt x="19956" y="5397"/>
                  </a:cubicBezTo>
                  <a:cubicBezTo>
                    <a:pt x="19946" y="5399"/>
                    <a:pt x="19936" y="5399"/>
                    <a:pt x="19926" y="5399"/>
                  </a:cubicBezTo>
                  <a:cubicBezTo>
                    <a:pt x="19827" y="5399"/>
                    <a:pt x="19745" y="5307"/>
                    <a:pt x="19668" y="5307"/>
                  </a:cubicBezTo>
                  <a:cubicBezTo>
                    <a:pt x="19630" y="5307"/>
                    <a:pt x="19593" y="5330"/>
                    <a:pt x="19557" y="5397"/>
                  </a:cubicBezTo>
                  <a:cubicBezTo>
                    <a:pt x="19507" y="5480"/>
                    <a:pt x="19366" y="5509"/>
                    <a:pt x="19207" y="5509"/>
                  </a:cubicBezTo>
                  <a:cubicBezTo>
                    <a:pt x="18955" y="5509"/>
                    <a:pt x="18656" y="5436"/>
                    <a:pt x="18596" y="5397"/>
                  </a:cubicBezTo>
                  <a:cubicBezTo>
                    <a:pt x="18499" y="5332"/>
                    <a:pt x="18283" y="5062"/>
                    <a:pt x="18197" y="4630"/>
                  </a:cubicBezTo>
                  <a:cubicBezTo>
                    <a:pt x="18100" y="4199"/>
                    <a:pt x="18251" y="3821"/>
                    <a:pt x="17830" y="3767"/>
                  </a:cubicBezTo>
                  <a:cubicBezTo>
                    <a:pt x="17799" y="3762"/>
                    <a:pt x="17767" y="3760"/>
                    <a:pt x="17733" y="3760"/>
                  </a:cubicBezTo>
                  <a:cubicBezTo>
                    <a:pt x="17288" y="3760"/>
                    <a:pt x="16653" y="4134"/>
                    <a:pt x="16653" y="4134"/>
                  </a:cubicBezTo>
                  <a:cubicBezTo>
                    <a:pt x="16653" y="4134"/>
                    <a:pt x="16381" y="4280"/>
                    <a:pt x="16141" y="4280"/>
                  </a:cubicBezTo>
                  <a:cubicBezTo>
                    <a:pt x="16069" y="4280"/>
                    <a:pt x="15999" y="4266"/>
                    <a:pt x="15941" y="4231"/>
                  </a:cubicBezTo>
                  <a:cubicBezTo>
                    <a:pt x="15693" y="4069"/>
                    <a:pt x="15606" y="3972"/>
                    <a:pt x="15574" y="3756"/>
                  </a:cubicBezTo>
                  <a:cubicBezTo>
                    <a:pt x="15542" y="3551"/>
                    <a:pt x="15423" y="2925"/>
                    <a:pt x="15293" y="2806"/>
                  </a:cubicBezTo>
                  <a:cubicBezTo>
                    <a:pt x="15175" y="2688"/>
                    <a:pt x="14678" y="2472"/>
                    <a:pt x="14678" y="2472"/>
                  </a:cubicBezTo>
                  <a:cubicBezTo>
                    <a:pt x="14678" y="2472"/>
                    <a:pt x="14829" y="1824"/>
                    <a:pt x="14678" y="1641"/>
                  </a:cubicBezTo>
                  <a:cubicBezTo>
                    <a:pt x="14527" y="1446"/>
                    <a:pt x="14031" y="1026"/>
                    <a:pt x="14031" y="1026"/>
                  </a:cubicBezTo>
                  <a:cubicBezTo>
                    <a:pt x="14031" y="1026"/>
                    <a:pt x="13631" y="680"/>
                    <a:pt x="13513" y="464"/>
                  </a:cubicBezTo>
                  <a:cubicBezTo>
                    <a:pt x="13383" y="248"/>
                    <a:pt x="12433" y="0"/>
                    <a:pt x="12336" y="0"/>
                  </a:cubicBezTo>
                  <a:close/>
                </a:path>
              </a:pathLst>
            </a:custGeom>
            <a:solidFill>
              <a:srgbClr val="788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5"/>
            <p:cNvSpPr/>
            <p:nvPr/>
          </p:nvSpPr>
          <p:spPr>
            <a:xfrm>
              <a:off x="2746375" y="1347875"/>
              <a:ext cx="1594100" cy="1120825"/>
            </a:xfrm>
            <a:custGeom>
              <a:avLst/>
              <a:gdLst/>
              <a:ahLst/>
              <a:cxnLst/>
              <a:rect l="l" t="t" r="r" b="b"/>
              <a:pathLst>
                <a:path w="63764" h="44833" extrusionOk="0">
                  <a:moveTo>
                    <a:pt x="26356" y="0"/>
                  </a:moveTo>
                  <a:cubicBezTo>
                    <a:pt x="26248" y="11"/>
                    <a:pt x="25763" y="281"/>
                    <a:pt x="25763" y="281"/>
                  </a:cubicBezTo>
                  <a:cubicBezTo>
                    <a:pt x="25763" y="281"/>
                    <a:pt x="25115" y="464"/>
                    <a:pt x="25007" y="486"/>
                  </a:cubicBezTo>
                  <a:cubicBezTo>
                    <a:pt x="24899" y="507"/>
                    <a:pt x="24349" y="777"/>
                    <a:pt x="24144" y="961"/>
                  </a:cubicBezTo>
                  <a:cubicBezTo>
                    <a:pt x="23939" y="1144"/>
                    <a:pt x="24079" y="1414"/>
                    <a:pt x="24252" y="1803"/>
                  </a:cubicBezTo>
                  <a:cubicBezTo>
                    <a:pt x="24413" y="2191"/>
                    <a:pt x="24457" y="2688"/>
                    <a:pt x="24457" y="2688"/>
                  </a:cubicBezTo>
                  <a:cubicBezTo>
                    <a:pt x="24457" y="2688"/>
                    <a:pt x="23507" y="3443"/>
                    <a:pt x="23388" y="3508"/>
                  </a:cubicBezTo>
                  <a:cubicBezTo>
                    <a:pt x="23259" y="3573"/>
                    <a:pt x="22978" y="4263"/>
                    <a:pt x="22870" y="4436"/>
                  </a:cubicBezTo>
                  <a:cubicBezTo>
                    <a:pt x="22773" y="4598"/>
                    <a:pt x="23140" y="5073"/>
                    <a:pt x="23313" y="5353"/>
                  </a:cubicBezTo>
                  <a:cubicBezTo>
                    <a:pt x="23485" y="5645"/>
                    <a:pt x="23302" y="6012"/>
                    <a:pt x="23313" y="6238"/>
                  </a:cubicBezTo>
                  <a:cubicBezTo>
                    <a:pt x="23313" y="6465"/>
                    <a:pt x="23161" y="6638"/>
                    <a:pt x="23140" y="6961"/>
                  </a:cubicBezTo>
                  <a:cubicBezTo>
                    <a:pt x="23118" y="7285"/>
                    <a:pt x="22773" y="8418"/>
                    <a:pt x="22352" y="8785"/>
                  </a:cubicBezTo>
                  <a:cubicBezTo>
                    <a:pt x="21942" y="9163"/>
                    <a:pt x="22093" y="9595"/>
                    <a:pt x="22093" y="9800"/>
                  </a:cubicBezTo>
                  <a:cubicBezTo>
                    <a:pt x="22093" y="10005"/>
                    <a:pt x="22212" y="10329"/>
                    <a:pt x="22417" y="10480"/>
                  </a:cubicBezTo>
                  <a:cubicBezTo>
                    <a:pt x="22622" y="10620"/>
                    <a:pt x="23215" y="10944"/>
                    <a:pt x="23302" y="11095"/>
                  </a:cubicBezTo>
                  <a:cubicBezTo>
                    <a:pt x="23388" y="11235"/>
                    <a:pt x="22741" y="11484"/>
                    <a:pt x="22374" y="11667"/>
                  </a:cubicBezTo>
                  <a:cubicBezTo>
                    <a:pt x="22007" y="11850"/>
                    <a:pt x="21640" y="12390"/>
                    <a:pt x="21597" y="12444"/>
                  </a:cubicBezTo>
                  <a:cubicBezTo>
                    <a:pt x="21553" y="12509"/>
                    <a:pt x="21122" y="13189"/>
                    <a:pt x="21046" y="13286"/>
                  </a:cubicBezTo>
                  <a:cubicBezTo>
                    <a:pt x="21007" y="13335"/>
                    <a:pt x="20957" y="13348"/>
                    <a:pt x="20884" y="13348"/>
                  </a:cubicBezTo>
                  <a:cubicBezTo>
                    <a:pt x="20797" y="13348"/>
                    <a:pt x="20677" y="13329"/>
                    <a:pt x="20507" y="13329"/>
                  </a:cubicBezTo>
                  <a:cubicBezTo>
                    <a:pt x="20194" y="13329"/>
                    <a:pt x="20118" y="13804"/>
                    <a:pt x="19956" y="13912"/>
                  </a:cubicBezTo>
                  <a:cubicBezTo>
                    <a:pt x="19835" y="13980"/>
                    <a:pt x="19697" y="14054"/>
                    <a:pt x="19592" y="14054"/>
                  </a:cubicBezTo>
                  <a:cubicBezTo>
                    <a:pt x="19548" y="14054"/>
                    <a:pt x="19510" y="14041"/>
                    <a:pt x="19481" y="14009"/>
                  </a:cubicBezTo>
                  <a:cubicBezTo>
                    <a:pt x="19373" y="13912"/>
                    <a:pt x="19524" y="13782"/>
                    <a:pt x="19729" y="13480"/>
                  </a:cubicBezTo>
                  <a:cubicBezTo>
                    <a:pt x="19935" y="13167"/>
                    <a:pt x="19956" y="13081"/>
                    <a:pt x="19956" y="12854"/>
                  </a:cubicBezTo>
                  <a:cubicBezTo>
                    <a:pt x="19956" y="12628"/>
                    <a:pt x="19913" y="12552"/>
                    <a:pt x="19805" y="12433"/>
                  </a:cubicBezTo>
                  <a:cubicBezTo>
                    <a:pt x="19708" y="12304"/>
                    <a:pt x="19600" y="12185"/>
                    <a:pt x="19643" y="11894"/>
                  </a:cubicBezTo>
                  <a:cubicBezTo>
                    <a:pt x="19686" y="11602"/>
                    <a:pt x="19870" y="11397"/>
                    <a:pt x="19783" y="11030"/>
                  </a:cubicBezTo>
                  <a:cubicBezTo>
                    <a:pt x="19708" y="10663"/>
                    <a:pt x="18920" y="10307"/>
                    <a:pt x="18780" y="10145"/>
                  </a:cubicBezTo>
                  <a:cubicBezTo>
                    <a:pt x="18757" y="10119"/>
                    <a:pt x="18711" y="10108"/>
                    <a:pt x="18649" y="10108"/>
                  </a:cubicBezTo>
                  <a:cubicBezTo>
                    <a:pt x="18323" y="10108"/>
                    <a:pt x="17556" y="10413"/>
                    <a:pt x="17366" y="10512"/>
                  </a:cubicBezTo>
                  <a:cubicBezTo>
                    <a:pt x="17139" y="10642"/>
                    <a:pt x="16913" y="11192"/>
                    <a:pt x="16913" y="11192"/>
                  </a:cubicBezTo>
                  <a:cubicBezTo>
                    <a:pt x="16913" y="11192"/>
                    <a:pt x="16524" y="11484"/>
                    <a:pt x="16373" y="11484"/>
                  </a:cubicBezTo>
                  <a:cubicBezTo>
                    <a:pt x="16233" y="11484"/>
                    <a:pt x="15898" y="11354"/>
                    <a:pt x="15715" y="11300"/>
                  </a:cubicBezTo>
                  <a:cubicBezTo>
                    <a:pt x="15542" y="11235"/>
                    <a:pt x="15229" y="10987"/>
                    <a:pt x="15261" y="10825"/>
                  </a:cubicBezTo>
                  <a:cubicBezTo>
                    <a:pt x="15304" y="10663"/>
                    <a:pt x="15553" y="10599"/>
                    <a:pt x="15693" y="10458"/>
                  </a:cubicBezTo>
                  <a:cubicBezTo>
                    <a:pt x="15844" y="10307"/>
                    <a:pt x="15251" y="9347"/>
                    <a:pt x="15002" y="8958"/>
                  </a:cubicBezTo>
                  <a:cubicBezTo>
                    <a:pt x="14754" y="8559"/>
                    <a:pt x="14387" y="7350"/>
                    <a:pt x="14387" y="7350"/>
                  </a:cubicBezTo>
                  <a:cubicBezTo>
                    <a:pt x="14312" y="7144"/>
                    <a:pt x="13837" y="7076"/>
                    <a:pt x="13225" y="7076"/>
                  </a:cubicBezTo>
                  <a:cubicBezTo>
                    <a:pt x="13133" y="7076"/>
                    <a:pt x="13038" y="7077"/>
                    <a:pt x="12941" y="7080"/>
                  </a:cubicBezTo>
                  <a:cubicBezTo>
                    <a:pt x="12833" y="7080"/>
                    <a:pt x="12725" y="7091"/>
                    <a:pt x="12617" y="7091"/>
                  </a:cubicBezTo>
                  <a:cubicBezTo>
                    <a:pt x="12585" y="7091"/>
                    <a:pt x="12552" y="7091"/>
                    <a:pt x="12520" y="7102"/>
                  </a:cubicBezTo>
                  <a:lnTo>
                    <a:pt x="12477" y="7102"/>
                  </a:lnTo>
                  <a:cubicBezTo>
                    <a:pt x="12401" y="7102"/>
                    <a:pt x="12315" y="7113"/>
                    <a:pt x="12229" y="7123"/>
                  </a:cubicBezTo>
                  <a:cubicBezTo>
                    <a:pt x="12175" y="7123"/>
                    <a:pt x="12131" y="7123"/>
                    <a:pt x="12077" y="7134"/>
                  </a:cubicBezTo>
                  <a:cubicBezTo>
                    <a:pt x="12013" y="7134"/>
                    <a:pt x="11959" y="7145"/>
                    <a:pt x="11905" y="7145"/>
                  </a:cubicBezTo>
                  <a:cubicBezTo>
                    <a:pt x="11797" y="7156"/>
                    <a:pt x="11700" y="7166"/>
                    <a:pt x="11613" y="7177"/>
                  </a:cubicBezTo>
                  <a:cubicBezTo>
                    <a:pt x="11570" y="7177"/>
                    <a:pt x="11527" y="7177"/>
                    <a:pt x="11495" y="7188"/>
                  </a:cubicBezTo>
                  <a:cubicBezTo>
                    <a:pt x="11160" y="7220"/>
                    <a:pt x="10869" y="7264"/>
                    <a:pt x="10642" y="7296"/>
                  </a:cubicBezTo>
                  <a:cubicBezTo>
                    <a:pt x="10610" y="7296"/>
                    <a:pt x="10567" y="7296"/>
                    <a:pt x="10534" y="7307"/>
                  </a:cubicBezTo>
                  <a:cubicBezTo>
                    <a:pt x="10523" y="7307"/>
                    <a:pt x="10502" y="7307"/>
                    <a:pt x="10480" y="7318"/>
                  </a:cubicBezTo>
                  <a:lnTo>
                    <a:pt x="10437" y="7318"/>
                  </a:lnTo>
                  <a:lnTo>
                    <a:pt x="10405" y="7328"/>
                  </a:lnTo>
                  <a:lnTo>
                    <a:pt x="10351" y="7328"/>
                  </a:lnTo>
                  <a:cubicBezTo>
                    <a:pt x="10275" y="7339"/>
                    <a:pt x="10232" y="7350"/>
                    <a:pt x="10232" y="7350"/>
                  </a:cubicBezTo>
                  <a:cubicBezTo>
                    <a:pt x="10232" y="7350"/>
                    <a:pt x="10437" y="8667"/>
                    <a:pt x="10232" y="9120"/>
                  </a:cubicBezTo>
                  <a:cubicBezTo>
                    <a:pt x="10027" y="9573"/>
                    <a:pt x="9617" y="9649"/>
                    <a:pt x="9487" y="10027"/>
                  </a:cubicBezTo>
                  <a:cubicBezTo>
                    <a:pt x="9369" y="10393"/>
                    <a:pt x="9369" y="11009"/>
                    <a:pt x="9002" y="11505"/>
                  </a:cubicBezTo>
                  <a:cubicBezTo>
                    <a:pt x="8624" y="12002"/>
                    <a:pt x="8710" y="11872"/>
                    <a:pt x="8376" y="12163"/>
                  </a:cubicBezTo>
                  <a:cubicBezTo>
                    <a:pt x="8052" y="12444"/>
                    <a:pt x="7847" y="12617"/>
                    <a:pt x="7847" y="12617"/>
                  </a:cubicBezTo>
                  <a:lnTo>
                    <a:pt x="6692" y="12617"/>
                  </a:lnTo>
                  <a:cubicBezTo>
                    <a:pt x="6692" y="12617"/>
                    <a:pt x="6865" y="12984"/>
                    <a:pt x="6692" y="13307"/>
                  </a:cubicBezTo>
                  <a:cubicBezTo>
                    <a:pt x="6530" y="13642"/>
                    <a:pt x="6487" y="13685"/>
                    <a:pt x="5753" y="14052"/>
                  </a:cubicBezTo>
                  <a:cubicBezTo>
                    <a:pt x="5008" y="14419"/>
                    <a:pt x="4393" y="14549"/>
                    <a:pt x="4188" y="14667"/>
                  </a:cubicBezTo>
                  <a:cubicBezTo>
                    <a:pt x="4148" y="14691"/>
                    <a:pt x="4098" y="14697"/>
                    <a:pt x="4042" y="14697"/>
                  </a:cubicBezTo>
                  <a:cubicBezTo>
                    <a:pt x="3976" y="14697"/>
                    <a:pt x="3902" y="14688"/>
                    <a:pt x="3823" y="14688"/>
                  </a:cubicBezTo>
                  <a:cubicBezTo>
                    <a:pt x="3627" y="14688"/>
                    <a:pt x="3406" y="14742"/>
                    <a:pt x="3238" y="15121"/>
                  </a:cubicBezTo>
                  <a:cubicBezTo>
                    <a:pt x="2958" y="15779"/>
                    <a:pt x="2796" y="15984"/>
                    <a:pt x="2666" y="16027"/>
                  </a:cubicBezTo>
                  <a:cubicBezTo>
                    <a:pt x="2563" y="16065"/>
                    <a:pt x="2361" y="16373"/>
                    <a:pt x="1875" y="16373"/>
                  </a:cubicBezTo>
                  <a:cubicBezTo>
                    <a:pt x="1803" y="16373"/>
                    <a:pt x="1726" y="16366"/>
                    <a:pt x="1641" y="16351"/>
                  </a:cubicBezTo>
                  <a:cubicBezTo>
                    <a:pt x="983" y="16232"/>
                    <a:pt x="281" y="15779"/>
                    <a:pt x="281" y="15779"/>
                  </a:cubicBezTo>
                  <a:lnTo>
                    <a:pt x="1" y="16189"/>
                  </a:lnTo>
                  <a:cubicBezTo>
                    <a:pt x="1" y="16189"/>
                    <a:pt x="529" y="16513"/>
                    <a:pt x="853" y="16804"/>
                  </a:cubicBezTo>
                  <a:cubicBezTo>
                    <a:pt x="1188" y="17096"/>
                    <a:pt x="1393" y="16966"/>
                    <a:pt x="1436" y="17625"/>
                  </a:cubicBezTo>
                  <a:cubicBezTo>
                    <a:pt x="1479" y="18283"/>
                    <a:pt x="1274" y="18693"/>
                    <a:pt x="1641" y="19351"/>
                  </a:cubicBezTo>
                  <a:cubicBezTo>
                    <a:pt x="2008" y="20010"/>
                    <a:pt x="3864" y="23507"/>
                    <a:pt x="4274" y="24618"/>
                  </a:cubicBezTo>
                  <a:cubicBezTo>
                    <a:pt x="4685" y="25719"/>
                    <a:pt x="6865" y="30122"/>
                    <a:pt x="7232" y="30986"/>
                  </a:cubicBezTo>
                  <a:cubicBezTo>
                    <a:pt x="7599" y="31849"/>
                    <a:pt x="8624" y="32799"/>
                    <a:pt x="8624" y="33036"/>
                  </a:cubicBezTo>
                  <a:cubicBezTo>
                    <a:pt x="8624" y="33285"/>
                    <a:pt x="8419" y="33695"/>
                    <a:pt x="8257" y="33781"/>
                  </a:cubicBezTo>
                  <a:cubicBezTo>
                    <a:pt x="8095" y="33857"/>
                    <a:pt x="7415" y="35411"/>
                    <a:pt x="7415" y="35411"/>
                  </a:cubicBezTo>
                  <a:cubicBezTo>
                    <a:pt x="7512" y="35378"/>
                    <a:pt x="7620" y="35357"/>
                    <a:pt x="7717" y="35357"/>
                  </a:cubicBezTo>
                  <a:cubicBezTo>
                    <a:pt x="8300" y="35357"/>
                    <a:pt x="7653" y="35843"/>
                    <a:pt x="7717" y="36156"/>
                  </a:cubicBezTo>
                  <a:cubicBezTo>
                    <a:pt x="7771" y="36469"/>
                    <a:pt x="8300" y="36889"/>
                    <a:pt x="8300" y="36987"/>
                  </a:cubicBezTo>
                  <a:cubicBezTo>
                    <a:pt x="8300" y="37084"/>
                    <a:pt x="8171" y="37882"/>
                    <a:pt x="8019" y="38163"/>
                  </a:cubicBezTo>
                  <a:cubicBezTo>
                    <a:pt x="7868" y="38433"/>
                    <a:pt x="8149" y="38994"/>
                    <a:pt x="8235" y="39231"/>
                  </a:cubicBezTo>
                  <a:cubicBezTo>
                    <a:pt x="8332" y="39480"/>
                    <a:pt x="8419" y="39642"/>
                    <a:pt x="8397" y="40073"/>
                  </a:cubicBezTo>
                  <a:cubicBezTo>
                    <a:pt x="8365" y="40505"/>
                    <a:pt x="8397" y="40775"/>
                    <a:pt x="8397" y="40775"/>
                  </a:cubicBezTo>
                  <a:lnTo>
                    <a:pt x="12606" y="40840"/>
                  </a:lnTo>
                  <a:lnTo>
                    <a:pt x="19632" y="40937"/>
                  </a:lnTo>
                  <a:cubicBezTo>
                    <a:pt x="19695" y="40898"/>
                    <a:pt x="19783" y="40888"/>
                    <a:pt x="19861" y="40888"/>
                  </a:cubicBezTo>
                  <a:cubicBezTo>
                    <a:pt x="19959" y="40888"/>
                    <a:pt x="20042" y="40904"/>
                    <a:pt x="20042" y="40904"/>
                  </a:cubicBezTo>
                  <a:lnTo>
                    <a:pt x="20722" y="41304"/>
                  </a:lnTo>
                  <a:cubicBezTo>
                    <a:pt x="20722" y="41304"/>
                    <a:pt x="21769" y="40991"/>
                    <a:pt x="21920" y="40591"/>
                  </a:cubicBezTo>
                  <a:cubicBezTo>
                    <a:pt x="22082" y="40192"/>
                    <a:pt x="22482" y="40073"/>
                    <a:pt x="22633" y="40052"/>
                  </a:cubicBezTo>
                  <a:cubicBezTo>
                    <a:pt x="22784" y="40030"/>
                    <a:pt x="23377" y="39296"/>
                    <a:pt x="23464" y="39113"/>
                  </a:cubicBezTo>
                  <a:cubicBezTo>
                    <a:pt x="23561" y="38929"/>
                    <a:pt x="24262" y="38185"/>
                    <a:pt x="24262" y="38185"/>
                  </a:cubicBezTo>
                  <a:cubicBezTo>
                    <a:pt x="24262" y="38185"/>
                    <a:pt x="25989" y="37785"/>
                    <a:pt x="26086" y="37785"/>
                  </a:cubicBezTo>
                  <a:cubicBezTo>
                    <a:pt x="26183" y="37785"/>
                    <a:pt x="27133" y="38033"/>
                    <a:pt x="27263" y="38249"/>
                  </a:cubicBezTo>
                  <a:cubicBezTo>
                    <a:pt x="27381" y="38465"/>
                    <a:pt x="27781" y="38811"/>
                    <a:pt x="27781" y="38811"/>
                  </a:cubicBezTo>
                  <a:cubicBezTo>
                    <a:pt x="27781" y="38811"/>
                    <a:pt x="28277" y="39231"/>
                    <a:pt x="28428" y="39426"/>
                  </a:cubicBezTo>
                  <a:cubicBezTo>
                    <a:pt x="28579" y="39609"/>
                    <a:pt x="28428" y="40257"/>
                    <a:pt x="28428" y="40257"/>
                  </a:cubicBezTo>
                  <a:cubicBezTo>
                    <a:pt x="28428" y="40257"/>
                    <a:pt x="28925" y="40473"/>
                    <a:pt x="29043" y="40591"/>
                  </a:cubicBezTo>
                  <a:cubicBezTo>
                    <a:pt x="29173" y="40710"/>
                    <a:pt x="29292" y="41336"/>
                    <a:pt x="29324" y="41541"/>
                  </a:cubicBezTo>
                  <a:cubicBezTo>
                    <a:pt x="29356" y="41757"/>
                    <a:pt x="29443" y="41854"/>
                    <a:pt x="29691" y="42016"/>
                  </a:cubicBezTo>
                  <a:cubicBezTo>
                    <a:pt x="29749" y="42051"/>
                    <a:pt x="29819" y="42065"/>
                    <a:pt x="29891" y="42065"/>
                  </a:cubicBezTo>
                  <a:cubicBezTo>
                    <a:pt x="30131" y="42065"/>
                    <a:pt x="30403" y="41919"/>
                    <a:pt x="30403" y="41919"/>
                  </a:cubicBezTo>
                  <a:cubicBezTo>
                    <a:pt x="30403" y="41919"/>
                    <a:pt x="31038" y="41545"/>
                    <a:pt x="31483" y="41545"/>
                  </a:cubicBezTo>
                  <a:cubicBezTo>
                    <a:pt x="31517" y="41545"/>
                    <a:pt x="31549" y="41547"/>
                    <a:pt x="31580" y="41552"/>
                  </a:cubicBezTo>
                  <a:cubicBezTo>
                    <a:pt x="32001" y="41606"/>
                    <a:pt x="31850" y="41984"/>
                    <a:pt x="31947" y="42415"/>
                  </a:cubicBezTo>
                  <a:cubicBezTo>
                    <a:pt x="32033" y="42847"/>
                    <a:pt x="32249" y="43117"/>
                    <a:pt x="32346" y="43182"/>
                  </a:cubicBezTo>
                  <a:cubicBezTo>
                    <a:pt x="32406" y="43221"/>
                    <a:pt x="32705" y="43294"/>
                    <a:pt x="32957" y="43294"/>
                  </a:cubicBezTo>
                  <a:cubicBezTo>
                    <a:pt x="33116" y="43294"/>
                    <a:pt x="33257" y="43265"/>
                    <a:pt x="33307" y="43182"/>
                  </a:cubicBezTo>
                  <a:cubicBezTo>
                    <a:pt x="33343" y="43115"/>
                    <a:pt x="33380" y="43092"/>
                    <a:pt x="33418" y="43092"/>
                  </a:cubicBezTo>
                  <a:cubicBezTo>
                    <a:pt x="33495" y="43092"/>
                    <a:pt x="33577" y="43184"/>
                    <a:pt x="33676" y="43184"/>
                  </a:cubicBezTo>
                  <a:cubicBezTo>
                    <a:pt x="33686" y="43184"/>
                    <a:pt x="33696" y="43184"/>
                    <a:pt x="33706" y="43182"/>
                  </a:cubicBezTo>
                  <a:cubicBezTo>
                    <a:pt x="33713" y="43180"/>
                    <a:pt x="33721" y="43179"/>
                    <a:pt x="33729" y="43179"/>
                  </a:cubicBezTo>
                  <a:cubicBezTo>
                    <a:pt x="33881" y="43179"/>
                    <a:pt x="34105" y="43462"/>
                    <a:pt x="34105" y="43462"/>
                  </a:cubicBezTo>
                  <a:cubicBezTo>
                    <a:pt x="34105" y="43462"/>
                    <a:pt x="34891" y="43767"/>
                    <a:pt x="35122" y="43767"/>
                  </a:cubicBezTo>
                  <a:cubicBezTo>
                    <a:pt x="35134" y="43767"/>
                    <a:pt x="35144" y="43766"/>
                    <a:pt x="35152" y="43764"/>
                  </a:cubicBezTo>
                  <a:cubicBezTo>
                    <a:pt x="35336" y="43743"/>
                    <a:pt x="35702" y="43365"/>
                    <a:pt x="35800" y="43246"/>
                  </a:cubicBezTo>
                  <a:cubicBezTo>
                    <a:pt x="35864" y="43150"/>
                    <a:pt x="36448" y="43060"/>
                    <a:pt x="36867" y="43060"/>
                  </a:cubicBezTo>
                  <a:cubicBezTo>
                    <a:pt x="37011" y="43060"/>
                    <a:pt x="37136" y="43070"/>
                    <a:pt x="37213" y="43095"/>
                  </a:cubicBezTo>
                  <a:cubicBezTo>
                    <a:pt x="37526" y="43182"/>
                    <a:pt x="37548" y="43710"/>
                    <a:pt x="37678" y="44045"/>
                  </a:cubicBezTo>
                  <a:cubicBezTo>
                    <a:pt x="37796" y="44380"/>
                    <a:pt x="38789" y="44833"/>
                    <a:pt x="38789" y="44833"/>
                  </a:cubicBezTo>
                  <a:lnTo>
                    <a:pt x="39437" y="44509"/>
                  </a:lnTo>
                  <a:cubicBezTo>
                    <a:pt x="39437" y="44509"/>
                    <a:pt x="41002" y="43959"/>
                    <a:pt x="42059" y="43462"/>
                  </a:cubicBezTo>
                  <a:cubicBezTo>
                    <a:pt x="43106" y="42966"/>
                    <a:pt x="47758" y="41055"/>
                    <a:pt x="48621" y="40289"/>
                  </a:cubicBezTo>
                  <a:cubicBezTo>
                    <a:pt x="49485" y="39512"/>
                    <a:pt x="51211" y="38746"/>
                    <a:pt x="51676" y="38346"/>
                  </a:cubicBezTo>
                  <a:cubicBezTo>
                    <a:pt x="52140" y="37947"/>
                    <a:pt x="54169" y="37666"/>
                    <a:pt x="55097" y="37537"/>
                  </a:cubicBezTo>
                  <a:cubicBezTo>
                    <a:pt x="56025" y="37418"/>
                    <a:pt x="59630" y="36587"/>
                    <a:pt x="60094" y="36339"/>
                  </a:cubicBezTo>
                  <a:cubicBezTo>
                    <a:pt x="60558" y="36091"/>
                    <a:pt x="63763" y="35044"/>
                    <a:pt x="63763" y="35044"/>
                  </a:cubicBezTo>
                  <a:cubicBezTo>
                    <a:pt x="63742" y="34871"/>
                    <a:pt x="63763" y="34709"/>
                    <a:pt x="63763" y="34256"/>
                  </a:cubicBezTo>
                  <a:cubicBezTo>
                    <a:pt x="63763" y="33814"/>
                    <a:pt x="62954" y="33144"/>
                    <a:pt x="62598" y="32961"/>
                  </a:cubicBezTo>
                  <a:cubicBezTo>
                    <a:pt x="62242" y="32777"/>
                    <a:pt x="61497" y="32389"/>
                    <a:pt x="61389" y="32227"/>
                  </a:cubicBezTo>
                  <a:cubicBezTo>
                    <a:pt x="61270" y="32054"/>
                    <a:pt x="61972" y="31191"/>
                    <a:pt x="61875" y="30835"/>
                  </a:cubicBezTo>
                  <a:cubicBezTo>
                    <a:pt x="61788" y="30479"/>
                    <a:pt x="61227" y="29896"/>
                    <a:pt x="61119" y="29809"/>
                  </a:cubicBezTo>
                  <a:cubicBezTo>
                    <a:pt x="61011" y="29712"/>
                    <a:pt x="60903" y="29313"/>
                    <a:pt x="60903" y="28924"/>
                  </a:cubicBezTo>
                  <a:cubicBezTo>
                    <a:pt x="60903" y="28536"/>
                    <a:pt x="60633" y="27985"/>
                    <a:pt x="60579" y="27726"/>
                  </a:cubicBezTo>
                  <a:cubicBezTo>
                    <a:pt x="60536" y="27457"/>
                    <a:pt x="60061" y="27295"/>
                    <a:pt x="59856" y="27154"/>
                  </a:cubicBezTo>
                  <a:cubicBezTo>
                    <a:pt x="59662" y="27014"/>
                    <a:pt x="58043" y="26075"/>
                    <a:pt x="57827" y="25913"/>
                  </a:cubicBezTo>
                  <a:cubicBezTo>
                    <a:pt x="57611" y="25762"/>
                    <a:pt x="57180" y="25287"/>
                    <a:pt x="56996" y="25136"/>
                  </a:cubicBezTo>
                  <a:cubicBezTo>
                    <a:pt x="56932" y="25082"/>
                    <a:pt x="56840" y="25064"/>
                    <a:pt x="56736" y="25064"/>
                  </a:cubicBezTo>
                  <a:cubicBezTo>
                    <a:pt x="56529" y="25064"/>
                    <a:pt x="56270" y="25136"/>
                    <a:pt x="56068" y="25136"/>
                  </a:cubicBezTo>
                  <a:cubicBezTo>
                    <a:pt x="55755" y="25136"/>
                    <a:pt x="55140" y="24845"/>
                    <a:pt x="54805" y="24758"/>
                  </a:cubicBezTo>
                  <a:cubicBezTo>
                    <a:pt x="54460" y="24683"/>
                    <a:pt x="53435" y="24607"/>
                    <a:pt x="53402" y="24467"/>
                  </a:cubicBezTo>
                  <a:cubicBezTo>
                    <a:pt x="53370" y="24338"/>
                    <a:pt x="53014" y="24014"/>
                    <a:pt x="52787" y="23906"/>
                  </a:cubicBezTo>
                  <a:cubicBezTo>
                    <a:pt x="52593" y="23809"/>
                    <a:pt x="52139" y="23719"/>
                    <a:pt x="51933" y="23719"/>
                  </a:cubicBezTo>
                  <a:cubicBezTo>
                    <a:pt x="51887" y="23719"/>
                    <a:pt x="51853" y="23723"/>
                    <a:pt x="51837" y="23733"/>
                  </a:cubicBezTo>
                  <a:cubicBezTo>
                    <a:pt x="51762" y="23776"/>
                    <a:pt x="51600" y="24143"/>
                    <a:pt x="51460" y="24348"/>
                  </a:cubicBezTo>
                  <a:cubicBezTo>
                    <a:pt x="51398" y="24434"/>
                    <a:pt x="51237" y="24467"/>
                    <a:pt x="51048" y="24467"/>
                  </a:cubicBezTo>
                  <a:cubicBezTo>
                    <a:pt x="50810" y="24467"/>
                    <a:pt x="50529" y="24415"/>
                    <a:pt x="50348" y="24348"/>
                  </a:cubicBezTo>
                  <a:cubicBezTo>
                    <a:pt x="50024" y="24219"/>
                    <a:pt x="49765" y="22729"/>
                    <a:pt x="49657" y="22255"/>
                  </a:cubicBezTo>
                  <a:cubicBezTo>
                    <a:pt x="49549" y="21769"/>
                    <a:pt x="48664" y="17732"/>
                    <a:pt x="48546" y="16966"/>
                  </a:cubicBezTo>
                  <a:cubicBezTo>
                    <a:pt x="48416" y="16189"/>
                    <a:pt x="48082" y="13264"/>
                    <a:pt x="47974" y="12843"/>
                  </a:cubicBezTo>
                  <a:cubicBezTo>
                    <a:pt x="47866" y="12433"/>
                    <a:pt x="48125" y="12142"/>
                    <a:pt x="48449" y="11818"/>
                  </a:cubicBezTo>
                  <a:cubicBezTo>
                    <a:pt x="48772" y="11494"/>
                    <a:pt x="48503" y="11106"/>
                    <a:pt x="48503" y="10847"/>
                  </a:cubicBezTo>
                  <a:cubicBezTo>
                    <a:pt x="48503" y="10588"/>
                    <a:pt x="49053" y="10134"/>
                    <a:pt x="49528" y="9778"/>
                  </a:cubicBezTo>
                  <a:cubicBezTo>
                    <a:pt x="50003" y="9422"/>
                    <a:pt x="50024" y="9347"/>
                    <a:pt x="50251" y="8990"/>
                  </a:cubicBezTo>
                  <a:cubicBezTo>
                    <a:pt x="50488" y="8645"/>
                    <a:pt x="50467" y="6638"/>
                    <a:pt x="50456" y="6530"/>
                  </a:cubicBezTo>
                  <a:cubicBezTo>
                    <a:pt x="50445" y="6422"/>
                    <a:pt x="49668" y="6206"/>
                    <a:pt x="49560" y="6130"/>
                  </a:cubicBezTo>
                  <a:cubicBezTo>
                    <a:pt x="49452" y="6066"/>
                    <a:pt x="48977" y="6001"/>
                    <a:pt x="48977" y="6001"/>
                  </a:cubicBezTo>
                  <a:cubicBezTo>
                    <a:pt x="48977" y="6001"/>
                    <a:pt x="48273" y="5860"/>
                    <a:pt x="48166" y="5860"/>
                  </a:cubicBezTo>
                  <a:cubicBezTo>
                    <a:pt x="48162" y="5860"/>
                    <a:pt x="48159" y="5860"/>
                    <a:pt x="48157" y="5861"/>
                  </a:cubicBezTo>
                  <a:cubicBezTo>
                    <a:pt x="48103" y="5882"/>
                    <a:pt x="47585" y="6022"/>
                    <a:pt x="47294" y="6130"/>
                  </a:cubicBezTo>
                  <a:cubicBezTo>
                    <a:pt x="47282" y="6135"/>
                    <a:pt x="47270" y="6137"/>
                    <a:pt x="47259" y="6137"/>
                  </a:cubicBezTo>
                  <a:cubicBezTo>
                    <a:pt x="47016" y="6137"/>
                    <a:pt x="47164" y="5008"/>
                    <a:pt x="47164" y="5008"/>
                  </a:cubicBezTo>
                  <a:cubicBezTo>
                    <a:pt x="47164" y="5008"/>
                    <a:pt x="47218" y="4652"/>
                    <a:pt x="47283" y="4555"/>
                  </a:cubicBezTo>
                  <a:cubicBezTo>
                    <a:pt x="47359" y="4458"/>
                    <a:pt x="47952" y="4252"/>
                    <a:pt x="48146" y="4188"/>
                  </a:cubicBezTo>
                  <a:cubicBezTo>
                    <a:pt x="48200" y="4170"/>
                    <a:pt x="48284" y="4164"/>
                    <a:pt x="48383" y="4164"/>
                  </a:cubicBezTo>
                  <a:cubicBezTo>
                    <a:pt x="48542" y="4164"/>
                    <a:pt x="48739" y="4179"/>
                    <a:pt x="48905" y="4179"/>
                  </a:cubicBezTo>
                  <a:cubicBezTo>
                    <a:pt x="49008" y="4179"/>
                    <a:pt x="49098" y="4173"/>
                    <a:pt x="49161" y="4155"/>
                  </a:cubicBezTo>
                  <a:cubicBezTo>
                    <a:pt x="49377" y="4091"/>
                    <a:pt x="49549" y="3821"/>
                    <a:pt x="49668" y="3626"/>
                  </a:cubicBezTo>
                  <a:cubicBezTo>
                    <a:pt x="49798" y="3432"/>
                    <a:pt x="49754" y="2871"/>
                    <a:pt x="49754" y="2472"/>
                  </a:cubicBezTo>
                  <a:cubicBezTo>
                    <a:pt x="49754" y="2072"/>
                    <a:pt x="48988" y="1673"/>
                    <a:pt x="48891" y="1673"/>
                  </a:cubicBezTo>
                  <a:cubicBezTo>
                    <a:pt x="48793" y="1673"/>
                    <a:pt x="48124" y="1762"/>
                    <a:pt x="47882" y="1762"/>
                  </a:cubicBezTo>
                  <a:cubicBezTo>
                    <a:pt x="47857" y="1762"/>
                    <a:pt x="47837" y="1761"/>
                    <a:pt x="47823" y="1759"/>
                  </a:cubicBezTo>
                  <a:cubicBezTo>
                    <a:pt x="47808" y="1758"/>
                    <a:pt x="47769" y="1757"/>
                    <a:pt x="47709" y="1757"/>
                  </a:cubicBezTo>
                  <a:cubicBezTo>
                    <a:pt x="47052" y="1757"/>
                    <a:pt x="43902" y="1856"/>
                    <a:pt x="43872" y="1856"/>
                  </a:cubicBezTo>
                  <a:cubicBezTo>
                    <a:pt x="43840" y="1856"/>
                    <a:pt x="43624" y="1727"/>
                    <a:pt x="43657" y="1662"/>
                  </a:cubicBezTo>
                  <a:cubicBezTo>
                    <a:pt x="43689" y="1587"/>
                    <a:pt x="43926" y="1392"/>
                    <a:pt x="44002" y="1252"/>
                  </a:cubicBezTo>
                  <a:cubicBezTo>
                    <a:pt x="44067" y="1123"/>
                    <a:pt x="43916" y="1079"/>
                    <a:pt x="43797" y="993"/>
                  </a:cubicBezTo>
                  <a:cubicBezTo>
                    <a:pt x="43784" y="981"/>
                    <a:pt x="43767" y="976"/>
                    <a:pt x="43747" y="976"/>
                  </a:cubicBezTo>
                  <a:cubicBezTo>
                    <a:pt x="43606" y="976"/>
                    <a:pt x="43316" y="1252"/>
                    <a:pt x="43193" y="1328"/>
                  </a:cubicBezTo>
                  <a:cubicBezTo>
                    <a:pt x="43130" y="1374"/>
                    <a:pt x="43030" y="1391"/>
                    <a:pt x="42937" y="1391"/>
                  </a:cubicBezTo>
                  <a:cubicBezTo>
                    <a:pt x="42835" y="1391"/>
                    <a:pt x="42741" y="1372"/>
                    <a:pt x="42707" y="1349"/>
                  </a:cubicBezTo>
                  <a:cubicBezTo>
                    <a:pt x="42631" y="1306"/>
                    <a:pt x="42513" y="1101"/>
                    <a:pt x="42448" y="1015"/>
                  </a:cubicBezTo>
                  <a:cubicBezTo>
                    <a:pt x="42383" y="918"/>
                    <a:pt x="41941" y="896"/>
                    <a:pt x="41865" y="896"/>
                  </a:cubicBezTo>
                  <a:cubicBezTo>
                    <a:pt x="41800" y="896"/>
                    <a:pt x="41584" y="637"/>
                    <a:pt x="41498" y="453"/>
                  </a:cubicBezTo>
                  <a:cubicBezTo>
                    <a:pt x="41423" y="270"/>
                    <a:pt x="41077" y="140"/>
                    <a:pt x="40969" y="97"/>
                  </a:cubicBezTo>
                  <a:cubicBezTo>
                    <a:pt x="40961" y="94"/>
                    <a:pt x="40952" y="93"/>
                    <a:pt x="40944" y="93"/>
                  </a:cubicBezTo>
                  <a:cubicBezTo>
                    <a:pt x="40833" y="93"/>
                    <a:pt x="40721" y="335"/>
                    <a:pt x="40721" y="335"/>
                  </a:cubicBezTo>
                  <a:cubicBezTo>
                    <a:pt x="40721" y="335"/>
                    <a:pt x="40635" y="1058"/>
                    <a:pt x="40581" y="1241"/>
                  </a:cubicBezTo>
                  <a:cubicBezTo>
                    <a:pt x="40516" y="1414"/>
                    <a:pt x="40020" y="1479"/>
                    <a:pt x="39955" y="1576"/>
                  </a:cubicBezTo>
                  <a:cubicBezTo>
                    <a:pt x="39901" y="1673"/>
                    <a:pt x="39868" y="2515"/>
                    <a:pt x="39868" y="2634"/>
                  </a:cubicBezTo>
                  <a:cubicBezTo>
                    <a:pt x="39868" y="2763"/>
                    <a:pt x="39793" y="3583"/>
                    <a:pt x="39728" y="3724"/>
                  </a:cubicBezTo>
                  <a:cubicBezTo>
                    <a:pt x="39698" y="3803"/>
                    <a:pt x="39588" y="3820"/>
                    <a:pt x="39490" y="3820"/>
                  </a:cubicBezTo>
                  <a:cubicBezTo>
                    <a:pt x="39415" y="3820"/>
                    <a:pt x="39348" y="3810"/>
                    <a:pt x="39329" y="3810"/>
                  </a:cubicBezTo>
                  <a:cubicBezTo>
                    <a:pt x="39296" y="3810"/>
                    <a:pt x="38746" y="3875"/>
                    <a:pt x="38573" y="3907"/>
                  </a:cubicBezTo>
                  <a:cubicBezTo>
                    <a:pt x="38401" y="3939"/>
                    <a:pt x="37926" y="4555"/>
                    <a:pt x="37775" y="4738"/>
                  </a:cubicBezTo>
                  <a:cubicBezTo>
                    <a:pt x="37634" y="4922"/>
                    <a:pt x="37127" y="5299"/>
                    <a:pt x="36998" y="5461"/>
                  </a:cubicBezTo>
                  <a:cubicBezTo>
                    <a:pt x="36966" y="5504"/>
                    <a:pt x="36875" y="5522"/>
                    <a:pt x="36755" y="5522"/>
                  </a:cubicBezTo>
                  <a:cubicBezTo>
                    <a:pt x="36422" y="5522"/>
                    <a:pt x="35865" y="5383"/>
                    <a:pt x="35746" y="5256"/>
                  </a:cubicBezTo>
                  <a:cubicBezTo>
                    <a:pt x="35584" y="5083"/>
                    <a:pt x="35249" y="4630"/>
                    <a:pt x="35195" y="4576"/>
                  </a:cubicBezTo>
                  <a:cubicBezTo>
                    <a:pt x="35130" y="4522"/>
                    <a:pt x="34677" y="4425"/>
                    <a:pt x="34645" y="4425"/>
                  </a:cubicBezTo>
                  <a:cubicBezTo>
                    <a:pt x="34612" y="4425"/>
                    <a:pt x="34235" y="4727"/>
                    <a:pt x="34181" y="4792"/>
                  </a:cubicBezTo>
                  <a:cubicBezTo>
                    <a:pt x="34138" y="4857"/>
                    <a:pt x="34073" y="5008"/>
                    <a:pt x="34073" y="5008"/>
                  </a:cubicBezTo>
                  <a:cubicBezTo>
                    <a:pt x="34073" y="5008"/>
                    <a:pt x="34397" y="5375"/>
                    <a:pt x="34397" y="5591"/>
                  </a:cubicBezTo>
                  <a:cubicBezTo>
                    <a:pt x="34397" y="5771"/>
                    <a:pt x="34127" y="5786"/>
                    <a:pt x="34037" y="5786"/>
                  </a:cubicBezTo>
                  <a:cubicBezTo>
                    <a:pt x="34019" y="5786"/>
                    <a:pt x="34008" y="5785"/>
                    <a:pt x="34008" y="5785"/>
                  </a:cubicBezTo>
                  <a:cubicBezTo>
                    <a:pt x="34008" y="5785"/>
                    <a:pt x="33663" y="5569"/>
                    <a:pt x="33630" y="5472"/>
                  </a:cubicBezTo>
                  <a:cubicBezTo>
                    <a:pt x="33598" y="5364"/>
                    <a:pt x="33479" y="5040"/>
                    <a:pt x="33361" y="4922"/>
                  </a:cubicBezTo>
                  <a:cubicBezTo>
                    <a:pt x="33242" y="4814"/>
                    <a:pt x="32940" y="4857"/>
                    <a:pt x="32875" y="4749"/>
                  </a:cubicBezTo>
                  <a:cubicBezTo>
                    <a:pt x="32821" y="4652"/>
                    <a:pt x="32799" y="4436"/>
                    <a:pt x="32745" y="4350"/>
                  </a:cubicBezTo>
                  <a:cubicBezTo>
                    <a:pt x="32691" y="4263"/>
                    <a:pt x="32411" y="4069"/>
                    <a:pt x="32270" y="3929"/>
                  </a:cubicBezTo>
                  <a:cubicBezTo>
                    <a:pt x="32141" y="3788"/>
                    <a:pt x="31828" y="3626"/>
                    <a:pt x="31698" y="3573"/>
                  </a:cubicBezTo>
                  <a:cubicBezTo>
                    <a:pt x="31682" y="3566"/>
                    <a:pt x="31662" y="3563"/>
                    <a:pt x="31641" y="3563"/>
                  </a:cubicBezTo>
                  <a:cubicBezTo>
                    <a:pt x="31502" y="3563"/>
                    <a:pt x="31280" y="3692"/>
                    <a:pt x="31189" y="3692"/>
                  </a:cubicBezTo>
                  <a:cubicBezTo>
                    <a:pt x="31186" y="3692"/>
                    <a:pt x="31183" y="3692"/>
                    <a:pt x="31180" y="3691"/>
                  </a:cubicBezTo>
                  <a:cubicBezTo>
                    <a:pt x="31094" y="3680"/>
                    <a:pt x="30587" y="3152"/>
                    <a:pt x="30447" y="2979"/>
                  </a:cubicBezTo>
                  <a:cubicBezTo>
                    <a:pt x="30373" y="2901"/>
                    <a:pt x="30298" y="2880"/>
                    <a:pt x="30239" y="2880"/>
                  </a:cubicBezTo>
                  <a:cubicBezTo>
                    <a:pt x="30177" y="2880"/>
                    <a:pt x="30134" y="2903"/>
                    <a:pt x="30134" y="2903"/>
                  </a:cubicBezTo>
                  <a:cubicBezTo>
                    <a:pt x="30134" y="2903"/>
                    <a:pt x="29993" y="3152"/>
                    <a:pt x="29885" y="3162"/>
                  </a:cubicBezTo>
                  <a:cubicBezTo>
                    <a:pt x="29883" y="3163"/>
                    <a:pt x="29881" y="3163"/>
                    <a:pt x="29879" y="3163"/>
                  </a:cubicBezTo>
                  <a:cubicBezTo>
                    <a:pt x="29782" y="3163"/>
                    <a:pt x="29645" y="2932"/>
                    <a:pt x="29540" y="2785"/>
                  </a:cubicBezTo>
                  <a:cubicBezTo>
                    <a:pt x="29432" y="2644"/>
                    <a:pt x="28828" y="2245"/>
                    <a:pt x="28741" y="2029"/>
                  </a:cubicBezTo>
                  <a:cubicBezTo>
                    <a:pt x="28644" y="1813"/>
                    <a:pt x="28709" y="982"/>
                    <a:pt x="28677" y="874"/>
                  </a:cubicBezTo>
                  <a:cubicBezTo>
                    <a:pt x="28667" y="845"/>
                    <a:pt x="28616" y="833"/>
                    <a:pt x="28546" y="833"/>
                  </a:cubicBezTo>
                  <a:cubicBezTo>
                    <a:pt x="28385" y="833"/>
                    <a:pt x="28123" y="894"/>
                    <a:pt x="28018" y="939"/>
                  </a:cubicBezTo>
                  <a:cubicBezTo>
                    <a:pt x="27979" y="956"/>
                    <a:pt x="27932" y="965"/>
                    <a:pt x="27880" y="965"/>
                  </a:cubicBezTo>
                  <a:cubicBezTo>
                    <a:pt x="27734" y="965"/>
                    <a:pt x="27546" y="894"/>
                    <a:pt x="27371" y="734"/>
                  </a:cubicBezTo>
                  <a:cubicBezTo>
                    <a:pt x="27133" y="518"/>
                    <a:pt x="26680" y="410"/>
                    <a:pt x="26507" y="324"/>
                  </a:cubicBezTo>
                  <a:cubicBezTo>
                    <a:pt x="26442" y="292"/>
                    <a:pt x="26388" y="162"/>
                    <a:pt x="26356" y="0"/>
                  </a:cubicBezTo>
                  <a:close/>
                </a:path>
              </a:pathLst>
            </a:custGeom>
            <a:solidFill>
              <a:srgbClr val="F6B8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5"/>
            <p:cNvSpPr/>
            <p:nvPr/>
          </p:nvSpPr>
          <p:spPr>
            <a:xfrm>
              <a:off x="2058075" y="2028875"/>
              <a:ext cx="27825" cy="29450"/>
            </a:xfrm>
            <a:custGeom>
              <a:avLst/>
              <a:gdLst/>
              <a:ahLst/>
              <a:cxnLst/>
              <a:rect l="l" t="t" r="r" b="b"/>
              <a:pathLst>
                <a:path w="1113" h="1178" extrusionOk="0">
                  <a:moveTo>
                    <a:pt x="1" y="1"/>
                  </a:moveTo>
                  <a:lnTo>
                    <a:pt x="1" y="411"/>
                  </a:lnTo>
                  <a:cubicBezTo>
                    <a:pt x="22" y="422"/>
                    <a:pt x="44" y="443"/>
                    <a:pt x="55" y="454"/>
                  </a:cubicBezTo>
                  <a:cubicBezTo>
                    <a:pt x="141" y="540"/>
                    <a:pt x="314" y="638"/>
                    <a:pt x="486" y="735"/>
                  </a:cubicBezTo>
                  <a:cubicBezTo>
                    <a:pt x="519" y="756"/>
                    <a:pt x="562" y="778"/>
                    <a:pt x="594" y="799"/>
                  </a:cubicBezTo>
                  <a:cubicBezTo>
                    <a:pt x="465" y="810"/>
                    <a:pt x="314" y="832"/>
                    <a:pt x="184" y="843"/>
                  </a:cubicBezTo>
                  <a:cubicBezTo>
                    <a:pt x="109" y="853"/>
                    <a:pt x="55" y="864"/>
                    <a:pt x="1" y="864"/>
                  </a:cubicBezTo>
                  <a:lnTo>
                    <a:pt x="1" y="1177"/>
                  </a:lnTo>
                  <a:cubicBezTo>
                    <a:pt x="65" y="1177"/>
                    <a:pt x="141" y="1166"/>
                    <a:pt x="216" y="1156"/>
                  </a:cubicBezTo>
                  <a:cubicBezTo>
                    <a:pt x="422" y="1134"/>
                    <a:pt x="648" y="1102"/>
                    <a:pt x="810" y="1080"/>
                  </a:cubicBezTo>
                  <a:cubicBezTo>
                    <a:pt x="864" y="1069"/>
                    <a:pt x="918" y="1058"/>
                    <a:pt x="950" y="1048"/>
                  </a:cubicBezTo>
                  <a:cubicBezTo>
                    <a:pt x="1069" y="1015"/>
                    <a:pt x="1091" y="918"/>
                    <a:pt x="1101" y="886"/>
                  </a:cubicBezTo>
                  <a:cubicBezTo>
                    <a:pt x="1112" y="735"/>
                    <a:pt x="961" y="638"/>
                    <a:pt x="648" y="465"/>
                  </a:cubicBezTo>
                  <a:cubicBezTo>
                    <a:pt x="508" y="389"/>
                    <a:pt x="335" y="292"/>
                    <a:pt x="270" y="238"/>
                  </a:cubicBezTo>
                  <a:cubicBezTo>
                    <a:pt x="216" y="184"/>
                    <a:pt x="141" y="120"/>
                    <a:pt x="55" y="4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5"/>
            <p:cNvSpPr/>
            <p:nvPr/>
          </p:nvSpPr>
          <p:spPr>
            <a:xfrm>
              <a:off x="2058075" y="1064300"/>
              <a:ext cx="2298850" cy="3635250"/>
            </a:xfrm>
            <a:custGeom>
              <a:avLst/>
              <a:gdLst/>
              <a:ahLst/>
              <a:cxnLst/>
              <a:rect l="l" t="t" r="r" b="b"/>
              <a:pathLst>
                <a:path w="91954" h="145410" extrusionOk="0">
                  <a:moveTo>
                    <a:pt x="10998" y="3659"/>
                  </a:moveTo>
                  <a:cubicBezTo>
                    <a:pt x="11063" y="3680"/>
                    <a:pt x="11160" y="3745"/>
                    <a:pt x="11182" y="3918"/>
                  </a:cubicBezTo>
                  <a:cubicBezTo>
                    <a:pt x="11225" y="4317"/>
                    <a:pt x="11603" y="5256"/>
                    <a:pt x="11926" y="5537"/>
                  </a:cubicBezTo>
                  <a:cubicBezTo>
                    <a:pt x="12185" y="5753"/>
                    <a:pt x="13653" y="7771"/>
                    <a:pt x="13891" y="8742"/>
                  </a:cubicBezTo>
                  <a:cubicBezTo>
                    <a:pt x="14139" y="9713"/>
                    <a:pt x="14765" y="10426"/>
                    <a:pt x="15067" y="10771"/>
                  </a:cubicBezTo>
                  <a:lnTo>
                    <a:pt x="15121" y="10825"/>
                  </a:lnTo>
                  <a:cubicBezTo>
                    <a:pt x="15445" y="11192"/>
                    <a:pt x="16762" y="11613"/>
                    <a:pt x="16923" y="11613"/>
                  </a:cubicBezTo>
                  <a:cubicBezTo>
                    <a:pt x="17053" y="11613"/>
                    <a:pt x="17690" y="11440"/>
                    <a:pt x="17949" y="11365"/>
                  </a:cubicBezTo>
                  <a:cubicBezTo>
                    <a:pt x="17970" y="11365"/>
                    <a:pt x="18629" y="11300"/>
                    <a:pt x="19039" y="11300"/>
                  </a:cubicBezTo>
                  <a:cubicBezTo>
                    <a:pt x="19244" y="11300"/>
                    <a:pt x="19287" y="11311"/>
                    <a:pt x="19298" y="11322"/>
                  </a:cubicBezTo>
                  <a:cubicBezTo>
                    <a:pt x="19417" y="11365"/>
                    <a:pt x="19805" y="11429"/>
                    <a:pt x="20345" y="11516"/>
                  </a:cubicBezTo>
                  <a:cubicBezTo>
                    <a:pt x="20561" y="11559"/>
                    <a:pt x="20820" y="11591"/>
                    <a:pt x="20863" y="11613"/>
                  </a:cubicBezTo>
                  <a:cubicBezTo>
                    <a:pt x="20884" y="11613"/>
                    <a:pt x="20917" y="11624"/>
                    <a:pt x="20949" y="11624"/>
                  </a:cubicBezTo>
                  <a:cubicBezTo>
                    <a:pt x="21230" y="11624"/>
                    <a:pt x="22341" y="11386"/>
                    <a:pt x="22460" y="11365"/>
                  </a:cubicBezTo>
                  <a:cubicBezTo>
                    <a:pt x="22492" y="11354"/>
                    <a:pt x="22525" y="11343"/>
                    <a:pt x="22546" y="11322"/>
                  </a:cubicBezTo>
                  <a:cubicBezTo>
                    <a:pt x="22546" y="11322"/>
                    <a:pt x="22590" y="11268"/>
                    <a:pt x="22665" y="11192"/>
                  </a:cubicBezTo>
                  <a:lnTo>
                    <a:pt x="22665" y="11214"/>
                  </a:lnTo>
                  <a:cubicBezTo>
                    <a:pt x="22665" y="11257"/>
                    <a:pt x="22665" y="11289"/>
                    <a:pt x="22665" y="11322"/>
                  </a:cubicBezTo>
                  <a:cubicBezTo>
                    <a:pt x="22665" y="11343"/>
                    <a:pt x="22665" y="11376"/>
                    <a:pt x="22665" y="11397"/>
                  </a:cubicBezTo>
                  <a:cubicBezTo>
                    <a:pt x="22665" y="11429"/>
                    <a:pt x="22665" y="11462"/>
                    <a:pt x="22665" y="11505"/>
                  </a:cubicBezTo>
                  <a:cubicBezTo>
                    <a:pt x="22665" y="11527"/>
                    <a:pt x="22665" y="11548"/>
                    <a:pt x="22676" y="11570"/>
                  </a:cubicBezTo>
                  <a:cubicBezTo>
                    <a:pt x="22676" y="11602"/>
                    <a:pt x="22687" y="11645"/>
                    <a:pt x="22697" y="11678"/>
                  </a:cubicBezTo>
                  <a:cubicBezTo>
                    <a:pt x="22697" y="11699"/>
                    <a:pt x="22697" y="11710"/>
                    <a:pt x="22708" y="11732"/>
                  </a:cubicBezTo>
                  <a:cubicBezTo>
                    <a:pt x="22719" y="11786"/>
                    <a:pt x="22741" y="11840"/>
                    <a:pt x="22773" y="11883"/>
                  </a:cubicBezTo>
                  <a:cubicBezTo>
                    <a:pt x="22935" y="12163"/>
                    <a:pt x="22870" y="12800"/>
                    <a:pt x="22773" y="12887"/>
                  </a:cubicBezTo>
                  <a:cubicBezTo>
                    <a:pt x="22719" y="12876"/>
                    <a:pt x="22546" y="12822"/>
                    <a:pt x="22384" y="12768"/>
                  </a:cubicBezTo>
                  <a:cubicBezTo>
                    <a:pt x="22147" y="12681"/>
                    <a:pt x="21866" y="12584"/>
                    <a:pt x="21640" y="12584"/>
                  </a:cubicBezTo>
                  <a:cubicBezTo>
                    <a:pt x="21543" y="12584"/>
                    <a:pt x="21456" y="12606"/>
                    <a:pt x="21392" y="12638"/>
                  </a:cubicBezTo>
                  <a:cubicBezTo>
                    <a:pt x="21197" y="12746"/>
                    <a:pt x="20917" y="13038"/>
                    <a:pt x="20636" y="13329"/>
                  </a:cubicBezTo>
                  <a:cubicBezTo>
                    <a:pt x="20463" y="13512"/>
                    <a:pt x="20258" y="13718"/>
                    <a:pt x="20183" y="13761"/>
                  </a:cubicBezTo>
                  <a:cubicBezTo>
                    <a:pt x="20021" y="13858"/>
                    <a:pt x="19427" y="14020"/>
                    <a:pt x="19201" y="14084"/>
                  </a:cubicBezTo>
                  <a:cubicBezTo>
                    <a:pt x="18963" y="14149"/>
                    <a:pt x="18402" y="14333"/>
                    <a:pt x="18262" y="14505"/>
                  </a:cubicBezTo>
                  <a:cubicBezTo>
                    <a:pt x="18165" y="14635"/>
                    <a:pt x="17582" y="15671"/>
                    <a:pt x="17582" y="15865"/>
                  </a:cubicBezTo>
                  <a:cubicBezTo>
                    <a:pt x="17560" y="15919"/>
                    <a:pt x="17334" y="16157"/>
                    <a:pt x="17215" y="16275"/>
                  </a:cubicBezTo>
                  <a:cubicBezTo>
                    <a:pt x="17129" y="16362"/>
                    <a:pt x="17053" y="16448"/>
                    <a:pt x="16999" y="16502"/>
                  </a:cubicBezTo>
                  <a:cubicBezTo>
                    <a:pt x="16967" y="16545"/>
                    <a:pt x="16923" y="16588"/>
                    <a:pt x="16880" y="16632"/>
                  </a:cubicBezTo>
                  <a:cubicBezTo>
                    <a:pt x="16708" y="16815"/>
                    <a:pt x="16503" y="17042"/>
                    <a:pt x="16503" y="17344"/>
                  </a:cubicBezTo>
                  <a:cubicBezTo>
                    <a:pt x="16503" y="17441"/>
                    <a:pt x="16492" y="17571"/>
                    <a:pt x="16481" y="17722"/>
                  </a:cubicBezTo>
                  <a:cubicBezTo>
                    <a:pt x="16449" y="18348"/>
                    <a:pt x="16449" y="18628"/>
                    <a:pt x="16524" y="18758"/>
                  </a:cubicBezTo>
                  <a:cubicBezTo>
                    <a:pt x="16567" y="18822"/>
                    <a:pt x="16459" y="19017"/>
                    <a:pt x="16351" y="19254"/>
                  </a:cubicBezTo>
                  <a:lnTo>
                    <a:pt x="16297" y="19341"/>
                  </a:lnTo>
                  <a:cubicBezTo>
                    <a:pt x="16233" y="19481"/>
                    <a:pt x="15909" y="19761"/>
                    <a:pt x="15628" y="19999"/>
                  </a:cubicBezTo>
                  <a:cubicBezTo>
                    <a:pt x="15099" y="20452"/>
                    <a:pt x="14808" y="20722"/>
                    <a:pt x="14808" y="20959"/>
                  </a:cubicBezTo>
                  <a:cubicBezTo>
                    <a:pt x="14808" y="21251"/>
                    <a:pt x="14657" y="21704"/>
                    <a:pt x="14603" y="21769"/>
                  </a:cubicBezTo>
                  <a:cubicBezTo>
                    <a:pt x="14592" y="21780"/>
                    <a:pt x="14571" y="21801"/>
                    <a:pt x="14538" y="21823"/>
                  </a:cubicBezTo>
                  <a:cubicBezTo>
                    <a:pt x="14420" y="21931"/>
                    <a:pt x="14258" y="22082"/>
                    <a:pt x="14225" y="22255"/>
                  </a:cubicBezTo>
                  <a:cubicBezTo>
                    <a:pt x="14214" y="22287"/>
                    <a:pt x="14214" y="22341"/>
                    <a:pt x="14204" y="22406"/>
                  </a:cubicBezTo>
                  <a:cubicBezTo>
                    <a:pt x="14139" y="22999"/>
                    <a:pt x="14053" y="23161"/>
                    <a:pt x="13999" y="23183"/>
                  </a:cubicBezTo>
                  <a:cubicBezTo>
                    <a:pt x="13826" y="23269"/>
                    <a:pt x="13081" y="23463"/>
                    <a:pt x="12617" y="23582"/>
                  </a:cubicBezTo>
                  <a:cubicBezTo>
                    <a:pt x="12596" y="23582"/>
                    <a:pt x="12574" y="23593"/>
                    <a:pt x="12552" y="23604"/>
                  </a:cubicBezTo>
                  <a:cubicBezTo>
                    <a:pt x="12552" y="23604"/>
                    <a:pt x="12391" y="23733"/>
                    <a:pt x="12207" y="23733"/>
                  </a:cubicBezTo>
                  <a:cubicBezTo>
                    <a:pt x="12024" y="23733"/>
                    <a:pt x="11873" y="23582"/>
                    <a:pt x="11786" y="23280"/>
                  </a:cubicBezTo>
                  <a:cubicBezTo>
                    <a:pt x="11452" y="22287"/>
                    <a:pt x="11236" y="21790"/>
                    <a:pt x="11031" y="21585"/>
                  </a:cubicBezTo>
                  <a:cubicBezTo>
                    <a:pt x="10869" y="21423"/>
                    <a:pt x="10426" y="21067"/>
                    <a:pt x="10286" y="20959"/>
                  </a:cubicBezTo>
                  <a:cubicBezTo>
                    <a:pt x="10232" y="20765"/>
                    <a:pt x="10005" y="20031"/>
                    <a:pt x="9887" y="19805"/>
                  </a:cubicBezTo>
                  <a:cubicBezTo>
                    <a:pt x="9746" y="19513"/>
                    <a:pt x="9401" y="19243"/>
                    <a:pt x="9120" y="19092"/>
                  </a:cubicBezTo>
                  <a:cubicBezTo>
                    <a:pt x="8980" y="19017"/>
                    <a:pt x="8840" y="18963"/>
                    <a:pt x="8699" y="18920"/>
                  </a:cubicBezTo>
                  <a:cubicBezTo>
                    <a:pt x="8559" y="18876"/>
                    <a:pt x="8430" y="18833"/>
                    <a:pt x="8333" y="18758"/>
                  </a:cubicBezTo>
                  <a:cubicBezTo>
                    <a:pt x="8138" y="18628"/>
                    <a:pt x="7879" y="18304"/>
                    <a:pt x="7793" y="18143"/>
                  </a:cubicBezTo>
                  <a:cubicBezTo>
                    <a:pt x="7728" y="18002"/>
                    <a:pt x="7361" y="17279"/>
                    <a:pt x="6994" y="17160"/>
                  </a:cubicBezTo>
                  <a:cubicBezTo>
                    <a:pt x="6886" y="17128"/>
                    <a:pt x="6778" y="17085"/>
                    <a:pt x="6681" y="17052"/>
                  </a:cubicBezTo>
                  <a:cubicBezTo>
                    <a:pt x="6498" y="16977"/>
                    <a:pt x="6304" y="16912"/>
                    <a:pt x="6098" y="16869"/>
                  </a:cubicBezTo>
                  <a:cubicBezTo>
                    <a:pt x="6012" y="16858"/>
                    <a:pt x="5947" y="16837"/>
                    <a:pt x="5872" y="16804"/>
                  </a:cubicBezTo>
                  <a:cubicBezTo>
                    <a:pt x="5861" y="16599"/>
                    <a:pt x="5775" y="16416"/>
                    <a:pt x="5688" y="16254"/>
                  </a:cubicBezTo>
                  <a:cubicBezTo>
                    <a:pt x="5634" y="16114"/>
                    <a:pt x="5570" y="15995"/>
                    <a:pt x="5537" y="15854"/>
                  </a:cubicBezTo>
                  <a:cubicBezTo>
                    <a:pt x="5505" y="15682"/>
                    <a:pt x="5300" y="14667"/>
                    <a:pt x="5343" y="14365"/>
                  </a:cubicBezTo>
                  <a:cubicBezTo>
                    <a:pt x="5429" y="13674"/>
                    <a:pt x="5505" y="13297"/>
                    <a:pt x="5570" y="13221"/>
                  </a:cubicBezTo>
                  <a:cubicBezTo>
                    <a:pt x="5667" y="13135"/>
                    <a:pt x="6217" y="12887"/>
                    <a:pt x="6379" y="12822"/>
                  </a:cubicBezTo>
                  <a:cubicBezTo>
                    <a:pt x="6422" y="12843"/>
                    <a:pt x="6465" y="12854"/>
                    <a:pt x="6509" y="12854"/>
                  </a:cubicBezTo>
                  <a:cubicBezTo>
                    <a:pt x="6757" y="12854"/>
                    <a:pt x="6843" y="12530"/>
                    <a:pt x="6876" y="12412"/>
                  </a:cubicBezTo>
                  <a:cubicBezTo>
                    <a:pt x="6929" y="12217"/>
                    <a:pt x="6973" y="12045"/>
                    <a:pt x="7005" y="11883"/>
                  </a:cubicBezTo>
                  <a:cubicBezTo>
                    <a:pt x="7037" y="11710"/>
                    <a:pt x="7081" y="11483"/>
                    <a:pt x="7124" y="11440"/>
                  </a:cubicBezTo>
                  <a:cubicBezTo>
                    <a:pt x="7221" y="11365"/>
                    <a:pt x="7534" y="11246"/>
                    <a:pt x="7609" y="11246"/>
                  </a:cubicBezTo>
                  <a:lnTo>
                    <a:pt x="7696" y="11246"/>
                  </a:lnTo>
                  <a:cubicBezTo>
                    <a:pt x="7761" y="11246"/>
                    <a:pt x="7825" y="11257"/>
                    <a:pt x="7901" y="11257"/>
                  </a:cubicBezTo>
                  <a:cubicBezTo>
                    <a:pt x="8095" y="11257"/>
                    <a:pt x="8192" y="11235"/>
                    <a:pt x="8257" y="11181"/>
                  </a:cubicBezTo>
                  <a:cubicBezTo>
                    <a:pt x="8343" y="11106"/>
                    <a:pt x="8397" y="10965"/>
                    <a:pt x="8494" y="10631"/>
                  </a:cubicBezTo>
                  <a:cubicBezTo>
                    <a:pt x="8516" y="10555"/>
                    <a:pt x="8538" y="10480"/>
                    <a:pt x="8559" y="10415"/>
                  </a:cubicBezTo>
                  <a:cubicBezTo>
                    <a:pt x="8581" y="10339"/>
                    <a:pt x="8656" y="10232"/>
                    <a:pt x="8732" y="10134"/>
                  </a:cubicBezTo>
                  <a:cubicBezTo>
                    <a:pt x="8851" y="9983"/>
                    <a:pt x="8969" y="9811"/>
                    <a:pt x="8969" y="9638"/>
                  </a:cubicBezTo>
                  <a:cubicBezTo>
                    <a:pt x="8969" y="9584"/>
                    <a:pt x="9056" y="9357"/>
                    <a:pt x="9120" y="9174"/>
                  </a:cubicBezTo>
                  <a:cubicBezTo>
                    <a:pt x="9261" y="8785"/>
                    <a:pt x="9455" y="8267"/>
                    <a:pt x="9509" y="7825"/>
                  </a:cubicBezTo>
                  <a:cubicBezTo>
                    <a:pt x="9541" y="7490"/>
                    <a:pt x="9595" y="7177"/>
                    <a:pt x="9638" y="6907"/>
                  </a:cubicBezTo>
                  <a:cubicBezTo>
                    <a:pt x="9682" y="6584"/>
                    <a:pt x="9725" y="6335"/>
                    <a:pt x="9725" y="6184"/>
                  </a:cubicBezTo>
                  <a:cubicBezTo>
                    <a:pt x="9725" y="6044"/>
                    <a:pt x="9714" y="5882"/>
                    <a:pt x="9714" y="5720"/>
                  </a:cubicBezTo>
                  <a:cubicBezTo>
                    <a:pt x="9714" y="5591"/>
                    <a:pt x="9703" y="5461"/>
                    <a:pt x="9703" y="5375"/>
                  </a:cubicBezTo>
                  <a:cubicBezTo>
                    <a:pt x="9703" y="5224"/>
                    <a:pt x="9768" y="4824"/>
                    <a:pt x="9800" y="4695"/>
                  </a:cubicBezTo>
                  <a:lnTo>
                    <a:pt x="9897" y="4403"/>
                  </a:lnTo>
                  <a:lnTo>
                    <a:pt x="10998" y="3659"/>
                  </a:lnTo>
                  <a:close/>
                  <a:moveTo>
                    <a:pt x="43009" y="313"/>
                  </a:moveTo>
                  <a:cubicBezTo>
                    <a:pt x="43139" y="313"/>
                    <a:pt x="43182" y="324"/>
                    <a:pt x="43182" y="324"/>
                  </a:cubicBezTo>
                  <a:cubicBezTo>
                    <a:pt x="43236" y="367"/>
                    <a:pt x="43387" y="399"/>
                    <a:pt x="43635" y="443"/>
                  </a:cubicBezTo>
                  <a:cubicBezTo>
                    <a:pt x="43721" y="464"/>
                    <a:pt x="43797" y="475"/>
                    <a:pt x="43829" y="486"/>
                  </a:cubicBezTo>
                  <a:cubicBezTo>
                    <a:pt x="43829" y="497"/>
                    <a:pt x="43862" y="615"/>
                    <a:pt x="43851" y="648"/>
                  </a:cubicBezTo>
                  <a:cubicBezTo>
                    <a:pt x="43840" y="680"/>
                    <a:pt x="43819" y="702"/>
                    <a:pt x="43797" y="734"/>
                  </a:cubicBezTo>
                  <a:cubicBezTo>
                    <a:pt x="43721" y="831"/>
                    <a:pt x="43635" y="950"/>
                    <a:pt x="43635" y="1101"/>
                  </a:cubicBezTo>
                  <a:cubicBezTo>
                    <a:pt x="43635" y="1349"/>
                    <a:pt x="43732" y="1565"/>
                    <a:pt x="43905" y="1705"/>
                  </a:cubicBezTo>
                  <a:cubicBezTo>
                    <a:pt x="43970" y="1748"/>
                    <a:pt x="44078" y="1835"/>
                    <a:pt x="44218" y="1921"/>
                  </a:cubicBezTo>
                  <a:cubicBezTo>
                    <a:pt x="44455" y="2083"/>
                    <a:pt x="44930" y="2407"/>
                    <a:pt x="44984" y="2504"/>
                  </a:cubicBezTo>
                  <a:cubicBezTo>
                    <a:pt x="44984" y="2504"/>
                    <a:pt x="44973" y="2558"/>
                    <a:pt x="44973" y="2590"/>
                  </a:cubicBezTo>
                  <a:cubicBezTo>
                    <a:pt x="44963" y="2720"/>
                    <a:pt x="44919" y="3011"/>
                    <a:pt x="45297" y="3076"/>
                  </a:cubicBezTo>
                  <a:cubicBezTo>
                    <a:pt x="45427" y="3098"/>
                    <a:pt x="45610" y="3108"/>
                    <a:pt x="45783" y="3119"/>
                  </a:cubicBezTo>
                  <a:cubicBezTo>
                    <a:pt x="45977" y="3141"/>
                    <a:pt x="46269" y="3162"/>
                    <a:pt x="46333" y="3184"/>
                  </a:cubicBezTo>
                  <a:cubicBezTo>
                    <a:pt x="46376" y="3216"/>
                    <a:pt x="46463" y="3249"/>
                    <a:pt x="46603" y="3292"/>
                  </a:cubicBezTo>
                  <a:cubicBezTo>
                    <a:pt x="46754" y="3346"/>
                    <a:pt x="47110" y="3475"/>
                    <a:pt x="47164" y="3551"/>
                  </a:cubicBezTo>
                  <a:cubicBezTo>
                    <a:pt x="47294" y="3788"/>
                    <a:pt x="47661" y="4015"/>
                    <a:pt x="47855" y="4080"/>
                  </a:cubicBezTo>
                  <a:cubicBezTo>
                    <a:pt x="48157" y="4166"/>
                    <a:pt x="48664" y="4328"/>
                    <a:pt x="48805" y="4403"/>
                  </a:cubicBezTo>
                  <a:cubicBezTo>
                    <a:pt x="48870" y="4436"/>
                    <a:pt x="48999" y="4490"/>
                    <a:pt x="49420" y="4490"/>
                  </a:cubicBezTo>
                  <a:cubicBezTo>
                    <a:pt x="49560" y="4490"/>
                    <a:pt x="49657" y="4479"/>
                    <a:pt x="49657" y="4479"/>
                  </a:cubicBezTo>
                  <a:cubicBezTo>
                    <a:pt x="49852" y="4447"/>
                    <a:pt x="50327" y="4339"/>
                    <a:pt x="50488" y="4339"/>
                  </a:cubicBezTo>
                  <a:cubicBezTo>
                    <a:pt x="50629" y="4393"/>
                    <a:pt x="51212" y="4695"/>
                    <a:pt x="51319" y="4824"/>
                  </a:cubicBezTo>
                  <a:cubicBezTo>
                    <a:pt x="51298" y="5019"/>
                    <a:pt x="51222" y="5936"/>
                    <a:pt x="51471" y="6066"/>
                  </a:cubicBezTo>
                  <a:cubicBezTo>
                    <a:pt x="51513" y="6090"/>
                    <a:pt x="51561" y="6100"/>
                    <a:pt x="51611" y="6100"/>
                  </a:cubicBezTo>
                  <a:cubicBezTo>
                    <a:pt x="51713" y="6100"/>
                    <a:pt x="51822" y="6059"/>
                    <a:pt x="51902" y="6022"/>
                  </a:cubicBezTo>
                  <a:lnTo>
                    <a:pt x="51902" y="6012"/>
                  </a:lnTo>
                  <a:cubicBezTo>
                    <a:pt x="51967" y="6055"/>
                    <a:pt x="52053" y="6109"/>
                    <a:pt x="52075" y="6141"/>
                  </a:cubicBezTo>
                  <a:cubicBezTo>
                    <a:pt x="52140" y="6249"/>
                    <a:pt x="52323" y="6335"/>
                    <a:pt x="52410" y="6368"/>
                  </a:cubicBezTo>
                  <a:cubicBezTo>
                    <a:pt x="52431" y="6381"/>
                    <a:pt x="52454" y="6387"/>
                    <a:pt x="52476" y="6387"/>
                  </a:cubicBezTo>
                  <a:cubicBezTo>
                    <a:pt x="52511" y="6387"/>
                    <a:pt x="52545" y="6372"/>
                    <a:pt x="52571" y="6346"/>
                  </a:cubicBezTo>
                  <a:cubicBezTo>
                    <a:pt x="52615" y="6303"/>
                    <a:pt x="52809" y="6109"/>
                    <a:pt x="52852" y="5925"/>
                  </a:cubicBezTo>
                  <a:cubicBezTo>
                    <a:pt x="52863" y="5893"/>
                    <a:pt x="52949" y="5763"/>
                    <a:pt x="53446" y="5288"/>
                  </a:cubicBezTo>
                  <a:lnTo>
                    <a:pt x="53500" y="5235"/>
                  </a:lnTo>
                  <a:lnTo>
                    <a:pt x="53532" y="5213"/>
                  </a:lnTo>
                  <a:cubicBezTo>
                    <a:pt x="53672" y="5051"/>
                    <a:pt x="53737" y="5029"/>
                    <a:pt x="53759" y="5019"/>
                  </a:cubicBezTo>
                  <a:cubicBezTo>
                    <a:pt x="53791" y="5040"/>
                    <a:pt x="53964" y="5148"/>
                    <a:pt x="54093" y="5224"/>
                  </a:cubicBezTo>
                  <a:cubicBezTo>
                    <a:pt x="54277" y="5342"/>
                    <a:pt x="54352" y="5396"/>
                    <a:pt x="54406" y="5407"/>
                  </a:cubicBezTo>
                  <a:cubicBezTo>
                    <a:pt x="54439" y="5418"/>
                    <a:pt x="54471" y="5429"/>
                    <a:pt x="54514" y="5429"/>
                  </a:cubicBezTo>
                  <a:cubicBezTo>
                    <a:pt x="54687" y="5429"/>
                    <a:pt x="55032" y="5353"/>
                    <a:pt x="55097" y="5332"/>
                  </a:cubicBezTo>
                  <a:cubicBezTo>
                    <a:pt x="55108" y="5321"/>
                    <a:pt x="55140" y="5310"/>
                    <a:pt x="55183" y="5299"/>
                  </a:cubicBezTo>
                  <a:cubicBezTo>
                    <a:pt x="55604" y="5148"/>
                    <a:pt x="55766" y="5094"/>
                    <a:pt x="55831" y="5083"/>
                  </a:cubicBezTo>
                  <a:lnTo>
                    <a:pt x="55842" y="5094"/>
                  </a:lnTo>
                  <a:cubicBezTo>
                    <a:pt x="56068" y="5213"/>
                    <a:pt x="56198" y="5278"/>
                    <a:pt x="56295" y="5278"/>
                  </a:cubicBezTo>
                  <a:cubicBezTo>
                    <a:pt x="56316" y="5278"/>
                    <a:pt x="56370" y="5267"/>
                    <a:pt x="56392" y="5256"/>
                  </a:cubicBezTo>
                  <a:cubicBezTo>
                    <a:pt x="56424" y="5235"/>
                    <a:pt x="56953" y="4727"/>
                    <a:pt x="56975" y="4598"/>
                  </a:cubicBezTo>
                  <a:cubicBezTo>
                    <a:pt x="56986" y="4522"/>
                    <a:pt x="56986" y="4479"/>
                    <a:pt x="57147" y="4479"/>
                  </a:cubicBezTo>
                  <a:cubicBezTo>
                    <a:pt x="57439" y="4479"/>
                    <a:pt x="57892" y="4447"/>
                    <a:pt x="58216" y="4328"/>
                  </a:cubicBezTo>
                  <a:cubicBezTo>
                    <a:pt x="58432" y="4263"/>
                    <a:pt x="58831" y="4004"/>
                    <a:pt x="59069" y="3853"/>
                  </a:cubicBezTo>
                  <a:lnTo>
                    <a:pt x="59069" y="3853"/>
                  </a:lnTo>
                  <a:cubicBezTo>
                    <a:pt x="59047" y="3929"/>
                    <a:pt x="58993" y="4037"/>
                    <a:pt x="58863" y="4177"/>
                  </a:cubicBezTo>
                  <a:cubicBezTo>
                    <a:pt x="58551" y="4490"/>
                    <a:pt x="58194" y="4781"/>
                    <a:pt x="57871" y="5029"/>
                  </a:cubicBezTo>
                  <a:cubicBezTo>
                    <a:pt x="57763" y="5116"/>
                    <a:pt x="57655" y="5202"/>
                    <a:pt x="57558" y="5278"/>
                  </a:cubicBezTo>
                  <a:cubicBezTo>
                    <a:pt x="57439" y="5375"/>
                    <a:pt x="57299" y="5483"/>
                    <a:pt x="57158" y="5591"/>
                  </a:cubicBezTo>
                  <a:cubicBezTo>
                    <a:pt x="56673" y="5947"/>
                    <a:pt x="56554" y="6055"/>
                    <a:pt x="56532" y="6163"/>
                  </a:cubicBezTo>
                  <a:cubicBezTo>
                    <a:pt x="56489" y="6379"/>
                    <a:pt x="56500" y="6551"/>
                    <a:pt x="56586" y="6702"/>
                  </a:cubicBezTo>
                  <a:cubicBezTo>
                    <a:pt x="56629" y="6799"/>
                    <a:pt x="56705" y="6864"/>
                    <a:pt x="56759" y="6907"/>
                  </a:cubicBezTo>
                  <a:cubicBezTo>
                    <a:pt x="56781" y="6929"/>
                    <a:pt x="56824" y="6961"/>
                    <a:pt x="56824" y="6972"/>
                  </a:cubicBezTo>
                  <a:cubicBezTo>
                    <a:pt x="56824" y="7037"/>
                    <a:pt x="56813" y="7210"/>
                    <a:pt x="56813" y="7339"/>
                  </a:cubicBezTo>
                  <a:cubicBezTo>
                    <a:pt x="56802" y="7415"/>
                    <a:pt x="56802" y="7479"/>
                    <a:pt x="56802" y="7490"/>
                  </a:cubicBezTo>
                  <a:cubicBezTo>
                    <a:pt x="56802" y="7663"/>
                    <a:pt x="56759" y="8051"/>
                    <a:pt x="56619" y="8181"/>
                  </a:cubicBezTo>
                  <a:cubicBezTo>
                    <a:pt x="56575" y="8224"/>
                    <a:pt x="56522" y="8267"/>
                    <a:pt x="56468" y="8310"/>
                  </a:cubicBezTo>
                  <a:cubicBezTo>
                    <a:pt x="56241" y="8494"/>
                    <a:pt x="56014" y="8688"/>
                    <a:pt x="55960" y="8915"/>
                  </a:cubicBezTo>
                  <a:cubicBezTo>
                    <a:pt x="55906" y="9141"/>
                    <a:pt x="55863" y="9454"/>
                    <a:pt x="55949" y="9649"/>
                  </a:cubicBezTo>
                  <a:cubicBezTo>
                    <a:pt x="55993" y="9757"/>
                    <a:pt x="56003" y="10037"/>
                    <a:pt x="55982" y="10102"/>
                  </a:cubicBezTo>
                  <a:lnTo>
                    <a:pt x="56025" y="10145"/>
                  </a:lnTo>
                  <a:lnTo>
                    <a:pt x="56025" y="10167"/>
                  </a:lnTo>
                  <a:lnTo>
                    <a:pt x="55960" y="10134"/>
                  </a:lnTo>
                  <a:lnTo>
                    <a:pt x="56025" y="10221"/>
                  </a:lnTo>
                  <a:lnTo>
                    <a:pt x="56025" y="10242"/>
                  </a:lnTo>
                  <a:lnTo>
                    <a:pt x="55928" y="10178"/>
                  </a:lnTo>
                  <a:lnTo>
                    <a:pt x="55906" y="10199"/>
                  </a:lnTo>
                  <a:cubicBezTo>
                    <a:pt x="55896" y="10221"/>
                    <a:pt x="55874" y="10242"/>
                    <a:pt x="55852" y="10253"/>
                  </a:cubicBezTo>
                  <a:lnTo>
                    <a:pt x="55809" y="10285"/>
                  </a:lnTo>
                  <a:lnTo>
                    <a:pt x="55842" y="10447"/>
                  </a:lnTo>
                  <a:lnTo>
                    <a:pt x="55777" y="10307"/>
                  </a:lnTo>
                  <a:cubicBezTo>
                    <a:pt x="55755" y="10318"/>
                    <a:pt x="55734" y="10318"/>
                    <a:pt x="55723" y="10329"/>
                  </a:cubicBezTo>
                  <a:lnTo>
                    <a:pt x="55712" y="10329"/>
                  </a:lnTo>
                  <a:cubicBezTo>
                    <a:pt x="55690" y="10339"/>
                    <a:pt x="55658" y="10339"/>
                    <a:pt x="55626" y="10350"/>
                  </a:cubicBezTo>
                  <a:lnTo>
                    <a:pt x="55518" y="10361"/>
                  </a:lnTo>
                  <a:cubicBezTo>
                    <a:pt x="55313" y="10393"/>
                    <a:pt x="55064" y="10437"/>
                    <a:pt x="54892" y="10437"/>
                  </a:cubicBezTo>
                  <a:cubicBezTo>
                    <a:pt x="54795" y="10437"/>
                    <a:pt x="54762" y="10426"/>
                    <a:pt x="54762" y="10426"/>
                  </a:cubicBezTo>
                  <a:cubicBezTo>
                    <a:pt x="54622" y="10296"/>
                    <a:pt x="54190" y="10221"/>
                    <a:pt x="54082" y="10221"/>
                  </a:cubicBezTo>
                  <a:cubicBezTo>
                    <a:pt x="54039" y="10221"/>
                    <a:pt x="53974" y="10242"/>
                    <a:pt x="53942" y="10264"/>
                  </a:cubicBezTo>
                  <a:cubicBezTo>
                    <a:pt x="53813" y="10372"/>
                    <a:pt x="53597" y="10555"/>
                    <a:pt x="53640" y="10760"/>
                  </a:cubicBezTo>
                  <a:cubicBezTo>
                    <a:pt x="53651" y="10793"/>
                    <a:pt x="53651" y="10857"/>
                    <a:pt x="53661" y="10922"/>
                  </a:cubicBezTo>
                  <a:cubicBezTo>
                    <a:pt x="53672" y="11019"/>
                    <a:pt x="53694" y="11127"/>
                    <a:pt x="53705" y="11246"/>
                  </a:cubicBezTo>
                  <a:cubicBezTo>
                    <a:pt x="53661" y="11257"/>
                    <a:pt x="53618" y="11278"/>
                    <a:pt x="53575" y="11300"/>
                  </a:cubicBezTo>
                  <a:lnTo>
                    <a:pt x="53564" y="11311"/>
                  </a:lnTo>
                  <a:cubicBezTo>
                    <a:pt x="53510" y="11332"/>
                    <a:pt x="53456" y="11365"/>
                    <a:pt x="53402" y="11397"/>
                  </a:cubicBezTo>
                  <a:lnTo>
                    <a:pt x="53370" y="11408"/>
                  </a:lnTo>
                  <a:cubicBezTo>
                    <a:pt x="53316" y="11440"/>
                    <a:pt x="53262" y="11462"/>
                    <a:pt x="53219" y="11483"/>
                  </a:cubicBezTo>
                  <a:cubicBezTo>
                    <a:pt x="52992" y="11548"/>
                    <a:pt x="52582" y="11667"/>
                    <a:pt x="52507" y="11678"/>
                  </a:cubicBezTo>
                  <a:cubicBezTo>
                    <a:pt x="52366" y="11699"/>
                    <a:pt x="51794" y="11991"/>
                    <a:pt x="51568" y="12185"/>
                  </a:cubicBezTo>
                  <a:cubicBezTo>
                    <a:pt x="51298" y="12433"/>
                    <a:pt x="51438" y="12757"/>
                    <a:pt x="51589" y="13102"/>
                  </a:cubicBezTo>
                  <a:lnTo>
                    <a:pt x="51632" y="13210"/>
                  </a:lnTo>
                  <a:cubicBezTo>
                    <a:pt x="51676" y="13297"/>
                    <a:pt x="51697" y="13383"/>
                    <a:pt x="51730" y="13480"/>
                  </a:cubicBezTo>
                  <a:cubicBezTo>
                    <a:pt x="51773" y="13674"/>
                    <a:pt x="51805" y="13858"/>
                    <a:pt x="51816" y="13966"/>
                  </a:cubicBezTo>
                  <a:cubicBezTo>
                    <a:pt x="51384" y="14311"/>
                    <a:pt x="50920" y="14667"/>
                    <a:pt x="50845" y="14710"/>
                  </a:cubicBezTo>
                  <a:cubicBezTo>
                    <a:pt x="50737" y="14764"/>
                    <a:pt x="50640" y="14937"/>
                    <a:pt x="50413" y="15401"/>
                  </a:cubicBezTo>
                  <a:cubicBezTo>
                    <a:pt x="50359" y="15531"/>
                    <a:pt x="50305" y="15639"/>
                    <a:pt x="50273" y="15693"/>
                  </a:cubicBezTo>
                  <a:cubicBezTo>
                    <a:pt x="50143" y="15908"/>
                    <a:pt x="50348" y="16221"/>
                    <a:pt x="50564" y="16567"/>
                  </a:cubicBezTo>
                  <a:cubicBezTo>
                    <a:pt x="50618" y="16642"/>
                    <a:pt x="50672" y="16718"/>
                    <a:pt x="50704" y="16783"/>
                  </a:cubicBezTo>
                  <a:cubicBezTo>
                    <a:pt x="50791" y="16923"/>
                    <a:pt x="50758" y="17117"/>
                    <a:pt x="50715" y="17301"/>
                  </a:cubicBezTo>
                  <a:cubicBezTo>
                    <a:pt x="50704" y="17398"/>
                    <a:pt x="50683" y="17495"/>
                    <a:pt x="50683" y="17592"/>
                  </a:cubicBezTo>
                  <a:cubicBezTo>
                    <a:pt x="50683" y="17668"/>
                    <a:pt x="50661" y="17743"/>
                    <a:pt x="50618" y="17840"/>
                  </a:cubicBezTo>
                  <a:cubicBezTo>
                    <a:pt x="50575" y="17959"/>
                    <a:pt x="50521" y="18099"/>
                    <a:pt x="50510" y="18294"/>
                  </a:cubicBezTo>
                  <a:cubicBezTo>
                    <a:pt x="50488" y="18617"/>
                    <a:pt x="50143" y="19686"/>
                    <a:pt x="49787" y="20020"/>
                  </a:cubicBezTo>
                  <a:cubicBezTo>
                    <a:pt x="49388" y="20377"/>
                    <a:pt x="49431" y="20776"/>
                    <a:pt x="49452" y="21024"/>
                  </a:cubicBezTo>
                  <a:cubicBezTo>
                    <a:pt x="49463" y="21067"/>
                    <a:pt x="49463" y="21110"/>
                    <a:pt x="49463" y="21143"/>
                  </a:cubicBezTo>
                  <a:cubicBezTo>
                    <a:pt x="49463" y="21402"/>
                    <a:pt x="49614" y="21769"/>
                    <a:pt x="49862" y="21942"/>
                  </a:cubicBezTo>
                  <a:cubicBezTo>
                    <a:pt x="49927" y="21985"/>
                    <a:pt x="50024" y="22049"/>
                    <a:pt x="50132" y="22114"/>
                  </a:cubicBezTo>
                  <a:cubicBezTo>
                    <a:pt x="50273" y="22201"/>
                    <a:pt x="50532" y="22362"/>
                    <a:pt x="50650" y="22460"/>
                  </a:cubicBezTo>
                  <a:cubicBezTo>
                    <a:pt x="50532" y="22546"/>
                    <a:pt x="50273" y="22665"/>
                    <a:pt x="50111" y="22740"/>
                  </a:cubicBezTo>
                  <a:cubicBezTo>
                    <a:pt x="50014" y="22783"/>
                    <a:pt x="49916" y="22827"/>
                    <a:pt x="49841" y="22870"/>
                  </a:cubicBezTo>
                  <a:cubicBezTo>
                    <a:pt x="49398" y="23086"/>
                    <a:pt x="48999" y="23701"/>
                    <a:pt x="48999" y="23712"/>
                  </a:cubicBezTo>
                  <a:cubicBezTo>
                    <a:pt x="48988" y="23722"/>
                    <a:pt x="48945" y="23787"/>
                    <a:pt x="48891" y="23863"/>
                  </a:cubicBezTo>
                  <a:cubicBezTo>
                    <a:pt x="48772" y="24057"/>
                    <a:pt x="48513" y="24467"/>
                    <a:pt x="48449" y="24532"/>
                  </a:cubicBezTo>
                  <a:lnTo>
                    <a:pt x="48298" y="24532"/>
                  </a:lnTo>
                  <a:cubicBezTo>
                    <a:pt x="48222" y="24521"/>
                    <a:pt x="48146" y="24521"/>
                    <a:pt x="48039" y="24521"/>
                  </a:cubicBezTo>
                  <a:cubicBezTo>
                    <a:pt x="47758" y="24521"/>
                    <a:pt x="47618" y="24769"/>
                    <a:pt x="47510" y="24953"/>
                  </a:cubicBezTo>
                  <a:cubicBezTo>
                    <a:pt x="47477" y="25007"/>
                    <a:pt x="47423" y="25104"/>
                    <a:pt x="47402" y="25115"/>
                  </a:cubicBezTo>
                  <a:cubicBezTo>
                    <a:pt x="47272" y="25190"/>
                    <a:pt x="47207" y="25222"/>
                    <a:pt x="47154" y="25233"/>
                  </a:cubicBezTo>
                  <a:cubicBezTo>
                    <a:pt x="47186" y="25201"/>
                    <a:pt x="47218" y="25147"/>
                    <a:pt x="47251" y="25104"/>
                  </a:cubicBezTo>
                  <a:cubicBezTo>
                    <a:pt x="47294" y="25050"/>
                    <a:pt x="47337" y="24985"/>
                    <a:pt x="47391" y="24910"/>
                  </a:cubicBezTo>
                  <a:cubicBezTo>
                    <a:pt x="47607" y="24575"/>
                    <a:pt x="47639" y="24456"/>
                    <a:pt x="47639" y="24197"/>
                  </a:cubicBezTo>
                  <a:cubicBezTo>
                    <a:pt x="47639" y="23938"/>
                    <a:pt x="47585" y="23819"/>
                    <a:pt x="47467" y="23668"/>
                  </a:cubicBezTo>
                  <a:cubicBezTo>
                    <a:pt x="47359" y="23550"/>
                    <a:pt x="47294" y="23474"/>
                    <a:pt x="47326" y="23258"/>
                  </a:cubicBezTo>
                  <a:cubicBezTo>
                    <a:pt x="47337" y="23172"/>
                    <a:pt x="47369" y="23096"/>
                    <a:pt x="47402" y="23010"/>
                  </a:cubicBezTo>
                  <a:cubicBezTo>
                    <a:pt x="47467" y="22827"/>
                    <a:pt x="47531" y="22621"/>
                    <a:pt x="47467" y="22341"/>
                  </a:cubicBezTo>
                  <a:cubicBezTo>
                    <a:pt x="47402" y="22028"/>
                    <a:pt x="47002" y="21769"/>
                    <a:pt x="46689" y="21564"/>
                  </a:cubicBezTo>
                  <a:cubicBezTo>
                    <a:pt x="46582" y="21499"/>
                    <a:pt x="46463" y="21423"/>
                    <a:pt x="46430" y="21391"/>
                  </a:cubicBezTo>
                  <a:cubicBezTo>
                    <a:pt x="46376" y="21326"/>
                    <a:pt x="46290" y="21294"/>
                    <a:pt x="46182" y="21294"/>
                  </a:cubicBezTo>
                  <a:cubicBezTo>
                    <a:pt x="45804" y="21294"/>
                    <a:pt x="45017" y="21618"/>
                    <a:pt x="44822" y="21726"/>
                  </a:cubicBezTo>
                  <a:cubicBezTo>
                    <a:pt x="44585" y="21855"/>
                    <a:pt x="44380" y="22276"/>
                    <a:pt x="44315" y="22438"/>
                  </a:cubicBezTo>
                  <a:cubicBezTo>
                    <a:pt x="44142" y="22557"/>
                    <a:pt x="43959" y="22665"/>
                    <a:pt x="43905" y="22665"/>
                  </a:cubicBezTo>
                  <a:cubicBezTo>
                    <a:pt x="43808" y="22665"/>
                    <a:pt x="43538" y="22578"/>
                    <a:pt x="43398" y="22524"/>
                  </a:cubicBezTo>
                  <a:lnTo>
                    <a:pt x="43301" y="22492"/>
                  </a:lnTo>
                  <a:cubicBezTo>
                    <a:pt x="43149" y="22438"/>
                    <a:pt x="42955" y="22265"/>
                    <a:pt x="42955" y="22201"/>
                  </a:cubicBezTo>
                  <a:cubicBezTo>
                    <a:pt x="42955" y="22168"/>
                    <a:pt x="43042" y="22114"/>
                    <a:pt x="43117" y="22071"/>
                  </a:cubicBezTo>
                  <a:cubicBezTo>
                    <a:pt x="43193" y="22028"/>
                    <a:pt x="43268" y="21974"/>
                    <a:pt x="43344" y="21909"/>
                  </a:cubicBezTo>
                  <a:cubicBezTo>
                    <a:pt x="43462" y="21780"/>
                    <a:pt x="43506" y="21553"/>
                    <a:pt x="42664" y="20215"/>
                  </a:cubicBezTo>
                  <a:cubicBezTo>
                    <a:pt x="42426" y="19848"/>
                    <a:pt x="42070" y="18661"/>
                    <a:pt x="42059" y="18650"/>
                  </a:cubicBezTo>
                  <a:cubicBezTo>
                    <a:pt x="41973" y="18380"/>
                    <a:pt x="41574" y="18261"/>
                    <a:pt x="40754" y="18261"/>
                  </a:cubicBezTo>
                  <a:cubicBezTo>
                    <a:pt x="40667" y="18261"/>
                    <a:pt x="40570" y="18261"/>
                    <a:pt x="40462" y="18272"/>
                  </a:cubicBezTo>
                  <a:cubicBezTo>
                    <a:pt x="40365" y="18272"/>
                    <a:pt x="40257" y="18272"/>
                    <a:pt x="40149" y="18283"/>
                  </a:cubicBezTo>
                  <a:lnTo>
                    <a:pt x="39955" y="18294"/>
                  </a:lnTo>
                  <a:cubicBezTo>
                    <a:pt x="39890" y="18294"/>
                    <a:pt x="39815" y="18304"/>
                    <a:pt x="39750" y="18304"/>
                  </a:cubicBezTo>
                  <a:lnTo>
                    <a:pt x="39005" y="18380"/>
                  </a:lnTo>
                  <a:cubicBezTo>
                    <a:pt x="38671" y="18412"/>
                    <a:pt x="38379" y="18445"/>
                    <a:pt x="38152" y="18477"/>
                  </a:cubicBezTo>
                  <a:lnTo>
                    <a:pt x="37937" y="18509"/>
                  </a:lnTo>
                  <a:lnTo>
                    <a:pt x="37904" y="18520"/>
                  </a:lnTo>
                  <a:lnTo>
                    <a:pt x="37678" y="15002"/>
                  </a:lnTo>
                  <a:cubicBezTo>
                    <a:pt x="37904" y="14948"/>
                    <a:pt x="38142" y="14905"/>
                    <a:pt x="38196" y="14883"/>
                  </a:cubicBezTo>
                  <a:cubicBezTo>
                    <a:pt x="38304" y="14862"/>
                    <a:pt x="38962" y="14581"/>
                    <a:pt x="39091" y="14495"/>
                  </a:cubicBezTo>
                  <a:cubicBezTo>
                    <a:pt x="39102" y="14495"/>
                    <a:pt x="39847" y="13977"/>
                    <a:pt x="39976" y="13771"/>
                  </a:cubicBezTo>
                  <a:cubicBezTo>
                    <a:pt x="40009" y="13707"/>
                    <a:pt x="40192" y="13534"/>
                    <a:pt x="40322" y="13394"/>
                  </a:cubicBezTo>
                  <a:cubicBezTo>
                    <a:pt x="40559" y="13167"/>
                    <a:pt x="40667" y="13059"/>
                    <a:pt x="40710" y="12984"/>
                  </a:cubicBezTo>
                  <a:cubicBezTo>
                    <a:pt x="40775" y="12854"/>
                    <a:pt x="41077" y="12196"/>
                    <a:pt x="41077" y="12196"/>
                  </a:cubicBezTo>
                  <a:cubicBezTo>
                    <a:pt x="41099" y="12153"/>
                    <a:pt x="41099" y="12109"/>
                    <a:pt x="41088" y="12077"/>
                  </a:cubicBezTo>
                  <a:cubicBezTo>
                    <a:pt x="41013" y="11894"/>
                    <a:pt x="40937" y="11537"/>
                    <a:pt x="41002" y="11376"/>
                  </a:cubicBezTo>
                  <a:cubicBezTo>
                    <a:pt x="41045" y="11257"/>
                    <a:pt x="41272" y="11073"/>
                    <a:pt x="41444" y="10922"/>
                  </a:cubicBezTo>
                  <a:cubicBezTo>
                    <a:pt x="41660" y="10750"/>
                    <a:pt x="41800" y="10631"/>
                    <a:pt x="41844" y="10512"/>
                  </a:cubicBezTo>
                  <a:cubicBezTo>
                    <a:pt x="41930" y="10285"/>
                    <a:pt x="41973" y="9530"/>
                    <a:pt x="41951" y="9433"/>
                  </a:cubicBezTo>
                  <a:cubicBezTo>
                    <a:pt x="41951" y="9422"/>
                    <a:pt x="41951" y="9357"/>
                    <a:pt x="41941" y="9260"/>
                  </a:cubicBezTo>
                  <a:cubicBezTo>
                    <a:pt x="41898" y="8893"/>
                    <a:pt x="41822" y="8116"/>
                    <a:pt x="41768" y="7846"/>
                  </a:cubicBezTo>
                  <a:cubicBezTo>
                    <a:pt x="41725" y="7641"/>
                    <a:pt x="41606" y="7458"/>
                    <a:pt x="41498" y="7285"/>
                  </a:cubicBezTo>
                  <a:cubicBezTo>
                    <a:pt x="41423" y="7177"/>
                    <a:pt x="41347" y="7058"/>
                    <a:pt x="41336" y="6994"/>
                  </a:cubicBezTo>
                  <a:cubicBezTo>
                    <a:pt x="41315" y="6864"/>
                    <a:pt x="41358" y="6638"/>
                    <a:pt x="41379" y="6519"/>
                  </a:cubicBezTo>
                  <a:cubicBezTo>
                    <a:pt x="41390" y="6454"/>
                    <a:pt x="41390" y="6400"/>
                    <a:pt x="41390" y="6389"/>
                  </a:cubicBezTo>
                  <a:cubicBezTo>
                    <a:pt x="41390" y="6325"/>
                    <a:pt x="41336" y="5958"/>
                    <a:pt x="41304" y="5753"/>
                  </a:cubicBezTo>
                  <a:cubicBezTo>
                    <a:pt x="41304" y="5709"/>
                    <a:pt x="41272" y="5666"/>
                    <a:pt x="41228" y="5645"/>
                  </a:cubicBezTo>
                  <a:cubicBezTo>
                    <a:pt x="40775" y="5396"/>
                    <a:pt x="40354" y="5094"/>
                    <a:pt x="40322" y="4986"/>
                  </a:cubicBezTo>
                  <a:cubicBezTo>
                    <a:pt x="40322" y="4900"/>
                    <a:pt x="40570" y="4641"/>
                    <a:pt x="40689" y="4522"/>
                  </a:cubicBezTo>
                  <a:cubicBezTo>
                    <a:pt x="40861" y="4350"/>
                    <a:pt x="40959" y="4252"/>
                    <a:pt x="40980" y="4144"/>
                  </a:cubicBezTo>
                  <a:cubicBezTo>
                    <a:pt x="41034" y="3993"/>
                    <a:pt x="41120" y="3605"/>
                    <a:pt x="41120" y="3411"/>
                  </a:cubicBezTo>
                  <a:cubicBezTo>
                    <a:pt x="41120" y="3335"/>
                    <a:pt x="41120" y="3205"/>
                    <a:pt x="41142" y="3173"/>
                  </a:cubicBezTo>
                  <a:cubicBezTo>
                    <a:pt x="41185" y="3173"/>
                    <a:pt x="41811" y="3033"/>
                    <a:pt x="42383" y="2914"/>
                  </a:cubicBezTo>
                  <a:cubicBezTo>
                    <a:pt x="42448" y="2893"/>
                    <a:pt x="42502" y="2828"/>
                    <a:pt x="42502" y="2752"/>
                  </a:cubicBezTo>
                  <a:cubicBezTo>
                    <a:pt x="42502" y="2709"/>
                    <a:pt x="42491" y="2364"/>
                    <a:pt x="42329" y="2115"/>
                  </a:cubicBezTo>
                  <a:cubicBezTo>
                    <a:pt x="42221" y="1943"/>
                    <a:pt x="42005" y="1446"/>
                    <a:pt x="41951" y="1317"/>
                  </a:cubicBezTo>
                  <a:cubicBezTo>
                    <a:pt x="41995" y="1133"/>
                    <a:pt x="42264" y="475"/>
                    <a:pt x="42372" y="399"/>
                  </a:cubicBezTo>
                  <a:cubicBezTo>
                    <a:pt x="42448" y="356"/>
                    <a:pt x="42761" y="313"/>
                    <a:pt x="43009" y="313"/>
                  </a:cubicBezTo>
                  <a:close/>
                  <a:moveTo>
                    <a:pt x="53780" y="11548"/>
                  </a:moveTo>
                  <a:cubicBezTo>
                    <a:pt x="53834" y="11689"/>
                    <a:pt x="53888" y="11764"/>
                    <a:pt x="53974" y="11807"/>
                  </a:cubicBezTo>
                  <a:cubicBezTo>
                    <a:pt x="54028" y="11829"/>
                    <a:pt x="54104" y="11861"/>
                    <a:pt x="54190" y="11894"/>
                  </a:cubicBezTo>
                  <a:cubicBezTo>
                    <a:pt x="54385" y="11958"/>
                    <a:pt x="54654" y="12055"/>
                    <a:pt x="54795" y="12196"/>
                  </a:cubicBezTo>
                  <a:cubicBezTo>
                    <a:pt x="54986" y="12363"/>
                    <a:pt x="55213" y="12460"/>
                    <a:pt x="55409" y="12460"/>
                  </a:cubicBezTo>
                  <a:cubicBezTo>
                    <a:pt x="55479" y="12460"/>
                    <a:pt x="55545" y="12448"/>
                    <a:pt x="55604" y="12422"/>
                  </a:cubicBezTo>
                  <a:cubicBezTo>
                    <a:pt x="55701" y="12390"/>
                    <a:pt x="55928" y="12336"/>
                    <a:pt x="56057" y="12336"/>
                  </a:cubicBezTo>
                  <a:cubicBezTo>
                    <a:pt x="56057" y="12390"/>
                    <a:pt x="56057" y="12487"/>
                    <a:pt x="56057" y="12563"/>
                  </a:cubicBezTo>
                  <a:cubicBezTo>
                    <a:pt x="56057" y="12962"/>
                    <a:pt x="56057" y="13275"/>
                    <a:pt x="56133" y="13437"/>
                  </a:cubicBezTo>
                  <a:cubicBezTo>
                    <a:pt x="56198" y="13588"/>
                    <a:pt x="56403" y="13771"/>
                    <a:pt x="56694" y="13998"/>
                  </a:cubicBezTo>
                  <a:cubicBezTo>
                    <a:pt x="56791" y="14084"/>
                    <a:pt x="56910" y="14182"/>
                    <a:pt x="56942" y="14225"/>
                  </a:cubicBezTo>
                  <a:cubicBezTo>
                    <a:pt x="56975" y="14257"/>
                    <a:pt x="56996" y="14300"/>
                    <a:pt x="57029" y="14333"/>
                  </a:cubicBezTo>
                  <a:cubicBezTo>
                    <a:pt x="57147" y="14505"/>
                    <a:pt x="57255" y="14656"/>
                    <a:pt x="57417" y="14656"/>
                  </a:cubicBezTo>
                  <a:cubicBezTo>
                    <a:pt x="57568" y="14646"/>
                    <a:pt x="57687" y="14495"/>
                    <a:pt x="57763" y="14387"/>
                  </a:cubicBezTo>
                  <a:cubicBezTo>
                    <a:pt x="57806" y="14387"/>
                    <a:pt x="57838" y="14397"/>
                    <a:pt x="57860" y="14430"/>
                  </a:cubicBezTo>
                  <a:cubicBezTo>
                    <a:pt x="58011" y="14603"/>
                    <a:pt x="58529" y="15175"/>
                    <a:pt x="58702" y="15196"/>
                  </a:cubicBezTo>
                  <a:cubicBezTo>
                    <a:pt x="58788" y="15196"/>
                    <a:pt x="58863" y="15164"/>
                    <a:pt x="58961" y="15131"/>
                  </a:cubicBezTo>
                  <a:cubicBezTo>
                    <a:pt x="59025" y="15099"/>
                    <a:pt x="59133" y="15056"/>
                    <a:pt x="59176" y="15056"/>
                  </a:cubicBezTo>
                  <a:cubicBezTo>
                    <a:pt x="59295" y="15099"/>
                    <a:pt x="59576" y="15261"/>
                    <a:pt x="59695" y="15380"/>
                  </a:cubicBezTo>
                  <a:cubicBezTo>
                    <a:pt x="59759" y="15455"/>
                    <a:pt x="59856" y="15531"/>
                    <a:pt x="59954" y="15617"/>
                  </a:cubicBezTo>
                  <a:cubicBezTo>
                    <a:pt x="60018" y="15671"/>
                    <a:pt x="60126" y="15747"/>
                    <a:pt x="60148" y="15779"/>
                  </a:cubicBezTo>
                  <a:cubicBezTo>
                    <a:pt x="60159" y="15801"/>
                    <a:pt x="60169" y="15865"/>
                    <a:pt x="60191" y="15919"/>
                  </a:cubicBezTo>
                  <a:cubicBezTo>
                    <a:pt x="60213" y="16006"/>
                    <a:pt x="60234" y="16103"/>
                    <a:pt x="60277" y="16178"/>
                  </a:cubicBezTo>
                  <a:cubicBezTo>
                    <a:pt x="60342" y="16286"/>
                    <a:pt x="60482" y="16308"/>
                    <a:pt x="60601" y="16329"/>
                  </a:cubicBezTo>
                  <a:cubicBezTo>
                    <a:pt x="60666" y="16340"/>
                    <a:pt x="60763" y="16362"/>
                    <a:pt x="60785" y="16383"/>
                  </a:cubicBezTo>
                  <a:cubicBezTo>
                    <a:pt x="60860" y="16448"/>
                    <a:pt x="60957" y="16675"/>
                    <a:pt x="61011" y="16858"/>
                  </a:cubicBezTo>
                  <a:cubicBezTo>
                    <a:pt x="61044" y="16966"/>
                    <a:pt x="61195" y="17096"/>
                    <a:pt x="61454" y="17268"/>
                  </a:cubicBezTo>
                  <a:cubicBezTo>
                    <a:pt x="61486" y="17279"/>
                    <a:pt x="61508" y="17290"/>
                    <a:pt x="61529" y="17290"/>
                  </a:cubicBezTo>
                  <a:lnTo>
                    <a:pt x="61540" y="17290"/>
                  </a:lnTo>
                  <a:cubicBezTo>
                    <a:pt x="61885" y="17290"/>
                    <a:pt x="62090" y="17150"/>
                    <a:pt x="62090" y="16934"/>
                  </a:cubicBezTo>
                  <a:cubicBezTo>
                    <a:pt x="62090" y="16729"/>
                    <a:pt x="61896" y="16459"/>
                    <a:pt x="61788" y="16329"/>
                  </a:cubicBezTo>
                  <a:cubicBezTo>
                    <a:pt x="61799" y="16286"/>
                    <a:pt x="61821" y="16254"/>
                    <a:pt x="61831" y="16232"/>
                  </a:cubicBezTo>
                  <a:cubicBezTo>
                    <a:pt x="61875" y="16189"/>
                    <a:pt x="62112" y="15995"/>
                    <a:pt x="62209" y="15930"/>
                  </a:cubicBezTo>
                  <a:cubicBezTo>
                    <a:pt x="62306" y="15952"/>
                    <a:pt x="62576" y="16016"/>
                    <a:pt x="62630" y="16049"/>
                  </a:cubicBezTo>
                  <a:cubicBezTo>
                    <a:pt x="62652" y="16060"/>
                    <a:pt x="62727" y="16157"/>
                    <a:pt x="62814" y="16275"/>
                  </a:cubicBezTo>
                  <a:cubicBezTo>
                    <a:pt x="62932" y="16426"/>
                    <a:pt x="63073" y="16610"/>
                    <a:pt x="63170" y="16707"/>
                  </a:cubicBezTo>
                  <a:cubicBezTo>
                    <a:pt x="63342" y="16891"/>
                    <a:pt x="63958" y="17020"/>
                    <a:pt x="64292" y="17020"/>
                  </a:cubicBezTo>
                  <a:cubicBezTo>
                    <a:pt x="64476" y="17020"/>
                    <a:pt x="64594" y="16977"/>
                    <a:pt x="64659" y="16901"/>
                  </a:cubicBezTo>
                  <a:cubicBezTo>
                    <a:pt x="64702" y="16826"/>
                    <a:pt x="64864" y="16696"/>
                    <a:pt x="65004" y="16578"/>
                  </a:cubicBezTo>
                  <a:cubicBezTo>
                    <a:pt x="65188" y="16426"/>
                    <a:pt x="65350" y="16286"/>
                    <a:pt x="65436" y="16178"/>
                  </a:cubicBezTo>
                  <a:cubicBezTo>
                    <a:pt x="65954" y="15509"/>
                    <a:pt x="66105" y="15412"/>
                    <a:pt x="66138" y="15401"/>
                  </a:cubicBezTo>
                  <a:cubicBezTo>
                    <a:pt x="66300" y="15380"/>
                    <a:pt x="66818" y="15304"/>
                    <a:pt x="66872" y="15304"/>
                  </a:cubicBezTo>
                  <a:cubicBezTo>
                    <a:pt x="66915" y="15315"/>
                    <a:pt x="66980" y="15315"/>
                    <a:pt x="67033" y="15315"/>
                  </a:cubicBezTo>
                  <a:cubicBezTo>
                    <a:pt x="67282" y="15315"/>
                    <a:pt x="67368" y="15218"/>
                    <a:pt x="67411" y="15131"/>
                  </a:cubicBezTo>
                  <a:cubicBezTo>
                    <a:pt x="67487" y="14937"/>
                    <a:pt x="67552" y="14074"/>
                    <a:pt x="67552" y="13977"/>
                  </a:cubicBezTo>
                  <a:cubicBezTo>
                    <a:pt x="67552" y="13782"/>
                    <a:pt x="67584" y="13102"/>
                    <a:pt x="67627" y="12994"/>
                  </a:cubicBezTo>
                  <a:cubicBezTo>
                    <a:pt x="67627" y="12996"/>
                    <a:pt x="67629" y="12997"/>
                    <a:pt x="67632" y="12997"/>
                  </a:cubicBezTo>
                  <a:cubicBezTo>
                    <a:pt x="67650" y="12997"/>
                    <a:pt x="67722" y="12970"/>
                    <a:pt x="67778" y="12951"/>
                  </a:cubicBezTo>
                  <a:cubicBezTo>
                    <a:pt x="67972" y="12887"/>
                    <a:pt x="68188" y="12800"/>
                    <a:pt x="68253" y="12627"/>
                  </a:cubicBezTo>
                  <a:cubicBezTo>
                    <a:pt x="68318" y="12455"/>
                    <a:pt x="68383" y="11872"/>
                    <a:pt x="68404" y="11721"/>
                  </a:cubicBezTo>
                  <a:cubicBezTo>
                    <a:pt x="68426" y="11678"/>
                    <a:pt x="68458" y="11624"/>
                    <a:pt x="68490" y="11602"/>
                  </a:cubicBezTo>
                  <a:cubicBezTo>
                    <a:pt x="68696" y="11678"/>
                    <a:pt x="68857" y="11786"/>
                    <a:pt x="68890" y="11861"/>
                  </a:cubicBezTo>
                  <a:cubicBezTo>
                    <a:pt x="68922" y="11937"/>
                    <a:pt x="69181" y="12401"/>
                    <a:pt x="69397" y="12401"/>
                  </a:cubicBezTo>
                  <a:cubicBezTo>
                    <a:pt x="69537" y="12401"/>
                    <a:pt x="69807" y="12422"/>
                    <a:pt x="69872" y="12466"/>
                  </a:cubicBezTo>
                  <a:lnTo>
                    <a:pt x="69883" y="12487"/>
                  </a:lnTo>
                  <a:cubicBezTo>
                    <a:pt x="69991" y="12649"/>
                    <a:pt x="70066" y="12779"/>
                    <a:pt x="70153" y="12833"/>
                  </a:cubicBezTo>
                  <a:cubicBezTo>
                    <a:pt x="70228" y="12876"/>
                    <a:pt x="70368" y="12887"/>
                    <a:pt x="70466" y="12887"/>
                  </a:cubicBezTo>
                  <a:cubicBezTo>
                    <a:pt x="70573" y="12887"/>
                    <a:pt x="70714" y="12876"/>
                    <a:pt x="70811" y="12800"/>
                  </a:cubicBezTo>
                  <a:cubicBezTo>
                    <a:pt x="70843" y="12779"/>
                    <a:pt x="70886" y="12746"/>
                    <a:pt x="70940" y="12714"/>
                  </a:cubicBezTo>
                  <a:cubicBezTo>
                    <a:pt x="71005" y="12649"/>
                    <a:pt x="71189" y="12509"/>
                    <a:pt x="71264" y="12476"/>
                  </a:cubicBezTo>
                  <a:cubicBezTo>
                    <a:pt x="71286" y="12498"/>
                    <a:pt x="71318" y="12509"/>
                    <a:pt x="71340" y="12530"/>
                  </a:cubicBezTo>
                  <a:lnTo>
                    <a:pt x="71372" y="12552"/>
                  </a:lnTo>
                  <a:cubicBezTo>
                    <a:pt x="71340" y="12606"/>
                    <a:pt x="71264" y="12681"/>
                    <a:pt x="71210" y="12735"/>
                  </a:cubicBezTo>
                  <a:cubicBezTo>
                    <a:pt x="71124" y="12833"/>
                    <a:pt x="71070" y="12887"/>
                    <a:pt x="71048" y="12940"/>
                  </a:cubicBezTo>
                  <a:cubicBezTo>
                    <a:pt x="71016" y="13005"/>
                    <a:pt x="71027" y="13070"/>
                    <a:pt x="71070" y="13135"/>
                  </a:cubicBezTo>
                  <a:cubicBezTo>
                    <a:pt x="71135" y="13232"/>
                    <a:pt x="71307" y="13351"/>
                    <a:pt x="71404" y="13351"/>
                  </a:cubicBezTo>
                  <a:cubicBezTo>
                    <a:pt x="71415" y="13351"/>
                    <a:pt x="71512" y="13351"/>
                    <a:pt x="71674" y="13340"/>
                  </a:cubicBezTo>
                  <a:cubicBezTo>
                    <a:pt x="72408" y="13318"/>
                    <a:pt x="74664" y="13253"/>
                    <a:pt x="75225" y="13253"/>
                  </a:cubicBezTo>
                  <a:cubicBezTo>
                    <a:pt x="75279" y="13253"/>
                    <a:pt x="75322" y="13253"/>
                    <a:pt x="75333" y="13264"/>
                  </a:cubicBezTo>
                  <a:cubicBezTo>
                    <a:pt x="75346" y="13265"/>
                    <a:pt x="75361" y="13266"/>
                    <a:pt x="75380" y="13266"/>
                  </a:cubicBezTo>
                  <a:cubicBezTo>
                    <a:pt x="75532" y="13266"/>
                    <a:pt x="75862" y="13228"/>
                    <a:pt x="76132" y="13199"/>
                  </a:cubicBezTo>
                  <a:cubicBezTo>
                    <a:pt x="76272" y="13189"/>
                    <a:pt x="76391" y="13178"/>
                    <a:pt x="76423" y="13178"/>
                  </a:cubicBezTo>
                  <a:cubicBezTo>
                    <a:pt x="76542" y="13199"/>
                    <a:pt x="77125" y="13556"/>
                    <a:pt x="77125" y="13815"/>
                  </a:cubicBezTo>
                  <a:cubicBezTo>
                    <a:pt x="77125" y="13890"/>
                    <a:pt x="77125" y="13977"/>
                    <a:pt x="77135" y="14063"/>
                  </a:cubicBezTo>
                  <a:cubicBezTo>
                    <a:pt x="77135" y="14344"/>
                    <a:pt x="77146" y="14775"/>
                    <a:pt x="77071" y="14894"/>
                  </a:cubicBezTo>
                  <a:cubicBezTo>
                    <a:pt x="76952" y="15067"/>
                    <a:pt x="76812" y="15304"/>
                    <a:pt x="76650" y="15347"/>
                  </a:cubicBezTo>
                  <a:cubicBezTo>
                    <a:pt x="76605" y="15360"/>
                    <a:pt x="76520" y="15365"/>
                    <a:pt x="76419" y="15365"/>
                  </a:cubicBezTo>
                  <a:cubicBezTo>
                    <a:pt x="76347" y="15365"/>
                    <a:pt x="76266" y="15362"/>
                    <a:pt x="76186" y="15358"/>
                  </a:cubicBezTo>
                  <a:cubicBezTo>
                    <a:pt x="76095" y="15354"/>
                    <a:pt x="76010" y="15352"/>
                    <a:pt x="75934" y="15352"/>
                  </a:cubicBezTo>
                  <a:cubicBezTo>
                    <a:pt x="75802" y="15352"/>
                    <a:pt x="75697" y="15359"/>
                    <a:pt x="75635" y="15380"/>
                  </a:cubicBezTo>
                  <a:cubicBezTo>
                    <a:pt x="75603" y="15390"/>
                    <a:pt x="74815" y="15639"/>
                    <a:pt x="74696" y="15801"/>
                  </a:cubicBezTo>
                  <a:cubicBezTo>
                    <a:pt x="74610" y="15919"/>
                    <a:pt x="74556" y="16211"/>
                    <a:pt x="74534" y="16329"/>
                  </a:cubicBezTo>
                  <a:cubicBezTo>
                    <a:pt x="74502" y="16632"/>
                    <a:pt x="74426" y="17344"/>
                    <a:pt x="74610" y="17549"/>
                  </a:cubicBezTo>
                  <a:cubicBezTo>
                    <a:pt x="74664" y="17603"/>
                    <a:pt x="74729" y="17635"/>
                    <a:pt x="74793" y="17635"/>
                  </a:cubicBezTo>
                  <a:cubicBezTo>
                    <a:pt x="74815" y="17635"/>
                    <a:pt x="74858" y="17624"/>
                    <a:pt x="74880" y="17614"/>
                  </a:cubicBezTo>
                  <a:cubicBezTo>
                    <a:pt x="75128" y="17527"/>
                    <a:pt x="75527" y="17419"/>
                    <a:pt x="75678" y="17376"/>
                  </a:cubicBezTo>
                  <a:lnTo>
                    <a:pt x="75732" y="17355"/>
                  </a:lnTo>
                  <a:cubicBezTo>
                    <a:pt x="75765" y="17365"/>
                    <a:pt x="76153" y="17430"/>
                    <a:pt x="76477" y="17506"/>
                  </a:cubicBezTo>
                  <a:cubicBezTo>
                    <a:pt x="76693" y="17527"/>
                    <a:pt x="76952" y="17581"/>
                    <a:pt x="77006" y="17614"/>
                  </a:cubicBezTo>
                  <a:cubicBezTo>
                    <a:pt x="77060" y="17646"/>
                    <a:pt x="77157" y="17678"/>
                    <a:pt x="77351" y="17743"/>
                  </a:cubicBezTo>
                  <a:cubicBezTo>
                    <a:pt x="77492" y="17797"/>
                    <a:pt x="77740" y="17883"/>
                    <a:pt x="77837" y="17937"/>
                  </a:cubicBezTo>
                  <a:cubicBezTo>
                    <a:pt x="77848" y="18283"/>
                    <a:pt x="77837" y="19977"/>
                    <a:pt x="77653" y="20258"/>
                  </a:cubicBezTo>
                  <a:lnTo>
                    <a:pt x="77589" y="20366"/>
                  </a:lnTo>
                  <a:cubicBezTo>
                    <a:pt x="77416" y="20625"/>
                    <a:pt x="77373" y="20700"/>
                    <a:pt x="76973" y="21003"/>
                  </a:cubicBezTo>
                  <a:cubicBezTo>
                    <a:pt x="76196" y="21575"/>
                    <a:pt x="75873" y="21920"/>
                    <a:pt x="75873" y="22190"/>
                  </a:cubicBezTo>
                  <a:cubicBezTo>
                    <a:pt x="75873" y="22287"/>
                    <a:pt x="75905" y="22384"/>
                    <a:pt x="75927" y="22481"/>
                  </a:cubicBezTo>
                  <a:cubicBezTo>
                    <a:pt x="75991" y="22729"/>
                    <a:pt x="76024" y="22891"/>
                    <a:pt x="75873" y="23053"/>
                  </a:cubicBezTo>
                  <a:cubicBezTo>
                    <a:pt x="75581" y="23345"/>
                    <a:pt x="75214" y="23701"/>
                    <a:pt x="75355" y="24230"/>
                  </a:cubicBezTo>
                  <a:cubicBezTo>
                    <a:pt x="75419" y="24467"/>
                    <a:pt x="75570" y="25622"/>
                    <a:pt x="75700" y="26647"/>
                  </a:cubicBezTo>
                  <a:cubicBezTo>
                    <a:pt x="75786" y="27349"/>
                    <a:pt x="75873" y="28018"/>
                    <a:pt x="75927" y="28331"/>
                  </a:cubicBezTo>
                  <a:cubicBezTo>
                    <a:pt x="76045" y="29119"/>
                    <a:pt x="76930" y="33177"/>
                    <a:pt x="77038" y="33630"/>
                  </a:cubicBezTo>
                  <a:lnTo>
                    <a:pt x="77081" y="33867"/>
                  </a:lnTo>
                  <a:cubicBezTo>
                    <a:pt x="77330" y="35055"/>
                    <a:pt x="77524" y="35724"/>
                    <a:pt x="77826" y="35832"/>
                  </a:cubicBezTo>
                  <a:cubicBezTo>
                    <a:pt x="78031" y="35918"/>
                    <a:pt x="78333" y="35972"/>
                    <a:pt x="78582" y="35972"/>
                  </a:cubicBezTo>
                  <a:cubicBezTo>
                    <a:pt x="78851" y="35972"/>
                    <a:pt x="79035" y="35907"/>
                    <a:pt x="79121" y="35778"/>
                  </a:cubicBezTo>
                  <a:cubicBezTo>
                    <a:pt x="79175" y="35691"/>
                    <a:pt x="79240" y="35573"/>
                    <a:pt x="79305" y="35465"/>
                  </a:cubicBezTo>
                  <a:cubicBezTo>
                    <a:pt x="79348" y="35378"/>
                    <a:pt x="79413" y="35270"/>
                    <a:pt x="79445" y="35216"/>
                  </a:cubicBezTo>
                  <a:cubicBezTo>
                    <a:pt x="79661" y="35227"/>
                    <a:pt x="80093" y="35314"/>
                    <a:pt x="80254" y="35389"/>
                  </a:cubicBezTo>
                  <a:cubicBezTo>
                    <a:pt x="80459" y="35486"/>
                    <a:pt x="80751" y="35767"/>
                    <a:pt x="80783" y="35853"/>
                  </a:cubicBezTo>
                  <a:cubicBezTo>
                    <a:pt x="80816" y="36026"/>
                    <a:pt x="81064" y="36080"/>
                    <a:pt x="81809" y="36177"/>
                  </a:cubicBezTo>
                  <a:cubicBezTo>
                    <a:pt x="82014" y="36209"/>
                    <a:pt x="82186" y="36231"/>
                    <a:pt x="82294" y="36263"/>
                  </a:cubicBezTo>
                  <a:cubicBezTo>
                    <a:pt x="82424" y="36285"/>
                    <a:pt x="82596" y="36350"/>
                    <a:pt x="82769" y="36414"/>
                  </a:cubicBezTo>
                  <a:cubicBezTo>
                    <a:pt x="83071" y="36522"/>
                    <a:pt x="83384" y="36630"/>
                    <a:pt x="83600" y="36630"/>
                  </a:cubicBezTo>
                  <a:cubicBezTo>
                    <a:pt x="83708" y="36630"/>
                    <a:pt x="83838" y="36620"/>
                    <a:pt x="83956" y="36598"/>
                  </a:cubicBezTo>
                  <a:cubicBezTo>
                    <a:pt x="84064" y="36576"/>
                    <a:pt x="84172" y="36566"/>
                    <a:pt x="84269" y="36566"/>
                  </a:cubicBezTo>
                  <a:cubicBezTo>
                    <a:pt x="84366" y="36566"/>
                    <a:pt x="84410" y="36576"/>
                    <a:pt x="84420" y="36598"/>
                  </a:cubicBezTo>
                  <a:cubicBezTo>
                    <a:pt x="84496" y="36663"/>
                    <a:pt x="84615" y="36781"/>
                    <a:pt x="84744" y="36900"/>
                  </a:cubicBezTo>
                  <a:cubicBezTo>
                    <a:pt x="84928" y="37094"/>
                    <a:pt x="85133" y="37289"/>
                    <a:pt x="85262" y="37386"/>
                  </a:cubicBezTo>
                  <a:cubicBezTo>
                    <a:pt x="85381" y="37472"/>
                    <a:pt x="85899" y="37785"/>
                    <a:pt x="86395" y="38077"/>
                  </a:cubicBezTo>
                  <a:cubicBezTo>
                    <a:pt x="86795" y="38314"/>
                    <a:pt x="87216" y="38562"/>
                    <a:pt x="87302" y="38627"/>
                  </a:cubicBezTo>
                  <a:cubicBezTo>
                    <a:pt x="87356" y="38659"/>
                    <a:pt x="87432" y="38703"/>
                    <a:pt x="87518" y="38756"/>
                  </a:cubicBezTo>
                  <a:cubicBezTo>
                    <a:pt x="87691" y="38843"/>
                    <a:pt x="87939" y="38972"/>
                    <a:pt x="87960" y="39091"/>
                  </a:cubicBezTo>
                  <a:cubicBezTo>
                    <a:pt x="87982" y="39199"/>
                    <a:pt x="88025" y="39339"/>
                    <a:pt x="88090" y="39501"/>
                  </a:cubicBezTo>
                  <a:cubicBezTo>
                    <a:pt x="88176" y="39749"/>
                    <a:pt x="88284" y="40052"/>
                    <a:pt x="88284" y="40267"/>
                  </a:cubicBezTo>
                  <a:cubicBezTo>
                    <a:pt x="88284" y="40645"/>
                    <a:pt x="88381" y="41120"/>
                    <a:pt x="88554" y="41271"/>
                  </a:cubicBezTo>
                  <a:cubicBezTo>
                    <a:pt x="88673" y="41368"/>
                    <a:pt x="89180" y="41919"/>
                    <a:pt x="89255" y="42221"/>
                  </a:cubicBezTo>
                  <a:cubicBezTo>
                    <a:pt x="89288" y="42350"/>
                    <a:pt x="89104" y="42707"/>
                    <a:pt x="88975" y="42944"/>
                  </a:cubicBezTo>
                  <a:cubicBezTo>
                    <a:pt x="88802" y="43279"/>
                    <a:pt x="88683" y="43494"/>
                    <a:pt x="88781" y="43646"/>
                  </a:cubicBezTo>
                  <a:cubicBezTo>
                    <a:pt x="88889" y="43818"/>
                    <a:pt x="89309" y="44056"/>
                    <a:pt x="90000" y="44412"/>
                  </a:cubicBezTo>
                  <a:lnTo>
                    <a:pt x="90065" y="44444"/>
                  </a:lnTo>
                  <a:cubicBezTo>
                    <a:pt x="90432" y="44638"/>
                    <a:pt x="91133" y="45254"/>
                    <a:pt x="91133" y="45599"/>
                  </a:cubicBezTo>
                  <a:cubicBezTo>
                    <a:pt x="91133" y="45782"/>
                    <a:pt x="91133" y="45912"/>
                    <a:pt x="91133" y="46020"/>
                  </a:cubicBezTo>
                  <a:cubicBezTo>
                    <a:pt x="91123" y="46128"/>
                    <a:pt x="91123" y="46203"/>
                    <a:pt x="91123" y="46279"/>
                  </a:cubicBezTo>
                  <a:cubicBezTo>
                    <a:pt x="90745" y="46398"/>
                    <a:pt x="89525" y="46808"/>
                    <a:pt x="88608" y="47132"/>
                  </a:cubicBezTo>
                  <a:lnTo>
                    <a:pt x="88576" y="47142"/>
                  </a:lnTo>
                  <a:cubicBezTo>
                    <a:pt x="88489" y="47175"/>
                    <a:pt x="88414" y="47207"/>
                    <a:pt x="88327" y="47229"/>
                  </a:cubicBezTo>
                  <a:lnTo>
                    <a:pt x="88284" y="47250"/>
                  </a:lnTo>
                  <a:cubicBezTo>
                    <a:pt x="88219" y="47272"/>
                    <a:pt x="88155" y="47293"/>
                    <a:pt x="88090" y="47326"/>
                  </a:cubicBezTo>
                  <a:cubicBezTo>
                    <a:pt x="88068" y="47326"/>
                    <a:pt x="88057" y="47337"/>
                    <a:pt x="88036" y="47337"/>
                  </a:cubicBezTo>
                  <a:cubicBezTo>
                    <a:pt x="87982" y="47369"/>
                    <a:pt x="87928" y="47380"/>
                    <a:pt x="87874" y="47401"/>
                  </a:cubicBezTo>
                  <a:cubicBezTo>
                    <a:pt x="87863" y="47412"/>
                    <a:pt x="87842" y="47412"/>
                    <a:pt x="87831" y="47423"/>
                  </a:cubicBezTo>
                  <a:cubicBezTo>
                    <a:pt x="87777" y="47445"/>
                    <a:pt x="87734" y="47455"/>
                    <a:pt x="87701" y="47477"/>
                  </a:cubicBezTo>
                  <a:lnTo>
                    <a:pt x="87658" y="47488"/>
                  </a:lnTo>
                  <a:cubicBezTo>
                    <a:pt x="87615" y="47509"/>
                    <a:pt x="87572" y="47531"/>
                    <a:pt x="87550" y="47542"/>
                  </a:cubicBezTo>
                  <a:cubicBezTo>
                    <a:pt x="87518" y="47563"/>
                    <a:pt x="87485" y="47574"/>
                    <a:pt x="87432" y="47596"/>
                  </a:cubicBezTo>
                  <a:cubicBezTo>
                    <a:pt x="86698" y="47865"/>
                    <a:pt x="83503" y="48610"/>
                    <a:pt x="82607" y="48729"/>
                  </a:cubicBezTo>
                  <a:cubicBezTo>
                    <a:pt x="81215" y="48912"/>
                    <a:pt x="79553" y="49182"/>
                    <a:pt x="79100" y="49571"/>
                  </a:cubicBezTo>
                  <a:cubicBezTo>
                    <a:pt x="78927" y="49722"/>
                    <a:pt x="78528" y="49948"/>
                    <a:pt x="78064" y="50207"/>
                  </a:cubicBezTo>
                  <a:cubicBezTo>
                    <a:pt x="77405" y="50574"/>
                    <a:pt x="76574" y="51049"/>
                    <a:pt x="76045" y="51513"/>
                  </a:cubicBezTo>
                  <a:cubicBezTo>
                    <a:pt x="76013" y="51546"/>
                    <a:pt x="75959" y="51589"/>
                    <a:pt x="75905" y="51632"/>
                  </a:cubicBezTo>
                  <a:cubicBezTo>
                    <a:pt x="75052" y="52236"/>
                    <a:pt x="72397" y="53402"/>
                    <a:pt x="70768" y="54114"/>
                  </a:cubicBezTo>
                  <a:cubicBezTo>
                    <a:pt x="70217" y="54352"/>
                    <a:pt x="69764" y="54546"/>
                    <a:pt x="69527" y="54665"/>
                  </a:cubicBezTo>
                  <a:cubicBezTo>
                    <a:pt x="68490" y="55151"/>
                    <a:pt x="66926" y="55701"/>
                    <a:pt x="66915" y="55701"/>
                  </a:cubicBezTo>
                  <a:lnTo>
                    <a:pt x="66321" y="56003"/>
                  </a:lnTo>
                  <a:lnTo>
                    <a:pt x="66278" y="55982"/>
                  </a:lnTo>
                  <a:cubicBezTo>
                    <a:pt x="66256" y="55971"/>
                    <a:pt x="66235" y="55960"/>
                    <a:pt x="66213" y="55949"/>
                  </a:cubicBezTo>
                  <a:cubicBezTo>
                    <a:pt x="66181" y="55928"/>
                    <a:pt x="66149" y="55917"/>
                    <a:pt x="66127" y="55895"/>
                  </a:cubicBezTo>
                  <a:cubicBezTo>
                    <a:pt x="66095" y="55884"/>
                    <a:pt x="66073" y="55874"/>
                    <a:pt x="66051" y="55863"/>
                  </a:cubicBezTo>
                  <a:cubicBezTo>
                    <a:pt x="66019" y="55841"/>
                    <a:pt x="65997" y="55830"/>
                    <a:pt x="65965" y="55809"/>
                  </a:cubicBezTo>
                  <a:cubicBezTo>
                    <a:pt x="65943" y="55798"/>
                    <a:pt x="65922" y="55787"/>
                    <a:pt x="65900" y="55776"/>
                  </a:cubicBezTo>
                  <a:cubicBezTo>
                    <a:pt x="65868" y="55755"/>
                    <a:pt x="65836" y="55733"/>
                    <a:pt x="65803" y="55723"/>
                  </a:cubicBezTo>
                  <a:cubicBezTo>
                    <a:pt x="65782" y="55712"/>
                    <a:pt x="65760" y="55690"/>
                    <a:pt x="65738" y="55679"/>
                  </a:cubicBezTo>
                  <a:cubicBezTo>
                    <a:pt x="65717" y="55658"/>
                    <a:pt x="65684" y="55647"/>
                    <a:pt x="65663" y="55625"/>
                  </a:cubicBezTo>
                  <a:cubicBezTo>
                    <a:pt x="65641" y="55615"/>
                    <a:pt x="65620" y="55604"/>
                    <a:pt x="65609" y="55582"/>
                  </a:cubicBezTo>
                  <a:cubicBezTo>
                    <a:pt x="65576" y="55571"/>
                    <a:pt x="65555" y="55550"/>
                    <a:pt x="65533" y="55528"/>
                  </a:cubicBezTo>
                  <a:lnTo>
                    <a:pt x="65490" y="55496"/>
                  </a:lnTo>
                  <a:cubicBezTo>
                    <a:pt x="65469" y="55474"/>
                    <a:pt x="65447" y="55453"/>
                    <a:pt x="65425" y="55442"/>
                  </a:cubicBezTo>
                  <a:lnTo>
                    <a:pt x="65404" y="55410"/>
                  </a:lnTo>
                  <a:cubicBezTo>
                    <a:pt x="65382" y="55388"/>
                    <a:pt x="65361" y="55356"/>
                    <a:pt x="65350" y="55334"/>
                  </a:cubicBezTo>
                  <a:cubicBezTo>
                    <a:pt x="65328" y="55248"/>
                    <a:pt x="65296" y="55151"/>
                    <a:pt x="65274" y="55053"/>
                  </a:cubicBezTo>
                  <a:cubicBezTo>
                    <a:pt x="65188" y="54730"/>
                    <a:pt x="65102" y="54373"/>
                    <a:pt x="64789" y="54287"/>
                  </a:cubicBezTo>
                  <a:cubicBezTo>
                    <a:pt x="64702" y="54255"/>
                    <a:pt x="64584" y="54244"/>
                    <a:pt x="64422" y="54244"/>
                  </a:cubicBezTo>
                  <a:cubicBezTo>
                    <a:pt x="64249" y="54244"/>
                    <a:pt x="63364" y="54287"/>
                    <a:pt x="63202" y="54492"/>
                  </a:cubicBezTo>
                  <a:cubicBezTo>
                    <a:pt x="63094" y="54643"/>
                    <a:pt x="62760" y="54945"/>
                    <a:pt x="62662" y="54956"/>
                  </a:cubicBezTo>
                  <a:cubicBezTo>
                    <a:pt x="62544" y="54956"/>
                    <a:pt x="62155" y="54838"/>
                    <a:pt x="61853" y="54719"/>
                  </a:cubicBezTo>
                  <a:cubicBezTo>
                    <a:pt x="61810" y="54708"/>
                    <a:pt x="61767" y="54686"/>
                    <a:pt x="61724" y="54676"/>
                  </a:cubicBezTo>
                  <a:cubicBezTo>
                    <a:pt x="61637" y="54568"/>
                    <a:pt x="61443" y="54363"/>
                    <a:pt x="61259" y="54363"/>
                  </a:cubicBezTo>
                  <a:lnTo>
                    <a:pt x="61205" y="54373"/>
                  </a:lnTo>
                  <a:cubicBezTo>
                    <a:pt x="61195" y="54373"/>
                    <a:pt x="61162" y="54352"/>
                    <a:pt x="61141" y="54341"/>
                  </a:cubicBezTo>
                  <a:cubicBezTo>
                    <a:pt x="61087" y="54309"/>
                    <a:pt x="61022" y="54276"/>
                    <a:pt x="60946" y="54276"/>
                  </a:cubicBezTo>
                  <a:cubicBezTo>
                    <a:pt x="60882" y="54276"/>
                    <a:pt x="60774" y="54309"/>
                    <a:pt x="60698" y="54449"/>
                  </a:cubicBezTo>
                  <a:cubicBezTo>
                    <a:pt x="60698" y="54449"/>
                    <a:pt x="60655" y="54481"/>
                    <a:pt x="60493" y="54481"/>
                  </a:cubicBezTo>
                  <a:cubicBezTo>
                    <a:pt x="60267" y="54481"/>
                    <a:pt x="60008" y="54417"/>
                    <a:pt x="59964" y="54395"/>
                  </a:cubicBezTo>
                  <a:cubicBezTo>
                    <a:pt x="59910" y="54363"/>
                    <a:pt x="59716" y="54125"/>
                    <a:pt x="59630" y="53726"/>
                  </a:cubicBezTo>
                  <a:cubicBezTo>
                    <a:pt x="59608" y="53607"/>
                    <a:pt x="59597" y="53499"/>
                    <a:pt x="59597" y="53391"/>
                  </a:cubicBezTo>
                  <a:cubicBezTo>
                    <a:pt x="59576" y="53132"/>
                    <a:pt x="59565" y="52798"/>
                    <a:pt x="59133" y="52733"/>
                  </a:cubicBezTo>
                  <a:cubicBezTo>
                    <a:pt x="59100" y="52729"/>
                    <a:pt x="59066" y="52726"/>
                    <a:pt x="59030" y="52726"/>
                  </a:cubicBezTo>
                  <a:cubicBezTo>
                    <a:pt x="58547" y="52726"/>
                    <a:pt x="57879" y="53111"/>
                    <a:pt x="57849" y="53121"/>
                  </a:cubicBezTo>
                  <a:cubicBezTo>
                    <a:pt x="57790" y="53155"/>
                    <a:pt x="57566" y="53242"/>
                    <a:pt x="57414" y="53242"/>
                  </a:cubicBezTo>
                  <a:cubicBezTo>
                    <a:pt x="57372" y="53242"/>
                    <a:pt x="57335" y="53235"/>
                    <a:pt x="57309" y="53219"/>
                  </a:cubicBezTo>
                  <a:cubicBezTo>
                    <a:pt x="57072" y="53078"/>
                    <a:pt x="57029" y="53003"/>
                    <a:pt x="57007" y="52862"/>
                  </a:cubicBezTo>
                  <a:cubicBezTo>
                    <a:pt x="57007" y="52852"/>
                    <a:pt x="56878" y="52021"/>
                    <a:pt x="56683" y="51826"/>
                  </a:cubicBezTo>
                  <a:cubicBezTo>
                    <a:pt x="56586" y="51718"/>
                    <a:pt x="56306" y="51578"/>
                    <a:pt x="56144" y="51503"/>
                  </a:cubicBezTo>
                  <a:cubicBezTo>
                    <a:pt x="56165" y="51384"/>
                    <a:pt x="56187" y="51222"/>
                    <a:pt x="56187" y="51071"/>
                  </a:cubicBezTo>
                  <a:cubicBezTo>
                    <a:pt x="56187" y="50909"/>
                    <a:pt x="56155" y="50758"/>
                    <a:pt x="56079" y="50661"/>
                  </a:cubicBezTo>
                  <a:cubicBezTo>
                    <a:pt x="55917" y="50466"/>
                    <a:pt x="55442" y="50046"/>
                    <a:pt x="55421" y="50035"/>
                  </a:cubicBezTo>
                  <a:cubicBezTo>
                    <a:pt x="55313" y="49938"/>
                    <a:pt x="55021" y="49668"/>
                    <a:pt x="54924" y="49517"/>
                  </a:cubicBezTo>
                  <a:cubicBezTo>
                    <a:pt x="54752" y="49215"/>
                    <a:pt x="53694" y="48977"/>
                    <a:pt x="53618" y="48977"/>
                  </a:cubicBezTo>
                  <a:cubicBezTo>
                    <a:pt x="53532" y="48977"/>
                    <a:pt x="52561" y="49193"/>
                    <a:pt x="51762" y="49376"/>
                  </a:cubicBezTo>
                  <a:cubicBezTo>
                    <a:pt x="51730" y="49387"/>
                    <a:pt x="51708" y="49398"/>
                    <a:pt x="51686" y="49430"/>
                  </a:cubicBezTo>
                  <a:cubicBezTo>
                    <a:pt x="51568" y="49549"/>
                    <a:pt x="50963" y="50186"/>
                    <a:pt x="50855" y="50380"/>
                  </a:cubicBezTo>
                  <a:cubicBezTo>
                    <a:pt x="50769" y="50574"/>
                    <a:pt x="50251" y="51190"/>
                    <a:pt x="50121" y="51244"/>
                  </a:cubicBezTo>
                  <a:cubicBezTo>
                    <a:pt x="49916" y="51265"/>
                    <a:pt x="49485" y="51438"/>
                    <a:pt x="49312" y="51880"/>
                  </a:cubicBezTo>
                  <a:cubicBezTo>
                    <a:pt x="49226" y="52096"/>
                    <a:pt x="48675" y="52355"/>
                    <a:pt x="48276" y="52485"/>
                  </a:cubicBezTo>
                  <a:lnTo>
                    <a:pt x="47650" y="52107"/>
                  </a:lnTo>
                  <a:cubicBezTo>
                    <a:pt x="47639" y="52107"/>
                    <a:pt x="47618" y="52096"/>
                    <a:pt x="47607" y="52096"/>
                  </a:cubicBezTo>
                  <a:cubicBezTo>
                    <a:pt x="47607" y="52096"/>
                    <a:pt x="47510" y="52075"/>
                    <a:pt x="47402" y="52075"/>
                  </a:cubicBezTo>
                  <a:cubicBezTo>
                    <a:pt x="47337" y="52075"/>
                    <a:pt x="47294" y="52075"/>
                    <a:pt x="47240" y="52085"/>
                  </a:cubicBezTo>
                  <a:cubicBezTo>
                    <a:pt x="47229" y="52096"/>
                    <a:pt x="47218" y="52096"/>
                    <a:pt x="47197" y="52107"/>
                  </a:cubicBezTo>
                  <a:cubicBezTo>
                    <a:pt x="47175" y="52107"/>
                    <a:pt x="47154" y="52118"/>
                    <a:pt x="47132" y="52129"/>
                  </a:cubicBezTo>
                  <a:lnTo>
                    <a:pt x="36070" y="51967"/>
                  </a:lnTo>
                  <a:cubicBezTo>
                    <a:pt x="36070" y="51848"/>
                    <a:pt x="36059" y="51664"/>
                    <a:pt x="36080" y="51427"/>
                  </a:cubicBezTo>
                  <a:cubicBezTo>
                    <a:pt x="36113" y="51017"/>
                    <a:pt x="36037" y="50823"/>
                    <a:pt x="35951" y="50618"/>
                  </a:cubicBezTo>
                  <a:lnTo>
                    <a:pt x="35918" y="50520"/>
                  </a:lnTo>
                  <a:cubicBezTo>
                    <a:pt x="35897" y="50488"/>
                    <a:pt x="35875" y="50434"/>
                    <a:pt x="35854" y="50380"/>
                  </a:cubicBezTo>
                  <a:cubicBezTo>
                    <a:pt x="35767" y="50154"/>
                    <a:pt x="35595" y="49743"/>
                    <a:pt x="35692" y="49581"/>
                  </a:cubicBezTo>
                  <a:cubicBezTo>
                    <a:pt x="35864" y="49269"/>
                    <a:pt x="35983" y="48448"/>
                    <a:pt x="35983" y="48330"/>
                  </a:cubicBezTo>
                  <a:cubicBezTo>
                    <a:pt x="35983" y="48232"/>
                    <a:pt x="35918" y="48157"/>
                    <a:pt x="35767" y="47995"/>
                  </a:cubicBezTo>
                  <a:cubicBezTo>
                    <a:pt x="35638" y="47844"/>
                    <a:pt x="35433" y="47617"/>
                    <a:pt x="35400" y="47466"/>
                  </a:cubicBezTo>
                  <a:cubicBezTo>
                    <a:pt x="35390" y="47401"/>
                    <a:pt x="35465" y="47272"/>
                    <a:pt x="35519" y="47175"/>
                  </a:cubicBezTo>
                  <a:cubicBezTo>
                    <a:pt x="35605" y="47013"/>
                    <a:pt x="35703" y="46840"/>
                    <a:pt x="35616" y="46689"/>
                  </a:cubicBezTo>
                  <a:cubicBezTo>
                    <a:pt x="35595" y="46657"/>
                    <a:pt x="35562" y="46635"/>
                    <a:pt x="35541" y="46614"/>
                  </a:cubicBezTo>
                  <a:cubicBezTo>
                    <a:pt x="35454" y="46549"/>
                    <a:pt x="35346" y="46538"/>
                    <a:pt x="35249" y="46538"/>
                  </a:cubicBezTo>
                  <a:lnTo>
                    <a:pt x="35217" y="46538"/>
                  </a:lnTo>
                  <a:cubicBezTo>
                    <a:pt x="35249" y="46462"/>
                    <a:pt x="35292" y="46376"/>
                    <a:pt x="35325" y="46301"/>
                  </a:cubicBezTo>
                  <a:lnTo>
                    <a:pt x="35336" y="46290"/>
                  </a:lnTo>
                  <a:cubicBezTo>
                    <a:pt x="35368" y="46214"/>
                    <a:pt x="35400" y="46139"/>
                    <a:pt x="35433" y="46063"/>
                  </a:cubicBezTo>
                  <a:cubicBezTo>
                    <a:pt x="35444" y="46042"/>
                    <a:pt x="35454" y="46020"/>
                    <a:pt x="35465" y="45998"/>
                  </a:cubicBezTo>
                  <a:cubicBezTo>
                    <a:pt x="35498" y="45944"/>
                    <a:pt x="35519" y="45901"/>
                    <a:pt x="35541" y="45847"/>
                  </a:cubicBezTo>
                  <a:cubicBezTo>
                    <a:pt x="35551" y="45826"/>
                    <a:pt x="35562" y="45793"/>
                    <a:pt x="35584" y="45772"/>
                  </a:cubicBezTo>
                  <a:cubicBezTo>
                    <a:pt x="35595" y="45729"/>
                    <a:pt x="35616" y="45685"/>
                    <a:pt x="35638" y="45653"/>
                  </a:cubicBezTo>
                  <a:cubicBezTo>
                    <a:pt x="35649" y="45631"/>
                    <a:pt x="35670" y="45599"/>
                    <a:pt x="35681" y="45577"/>
                  </a:cubicBezTo>
                  <a:cubicBezTo>
                    <a:pt x="35692" y="45545"/>
                    <a:pt x="35713" y="45513"/>
                    <a:pt x="35724" y="45480"/>
                  </a:cubicBezTo>
                  <a:cubicBezTo>
                    <a:pt x="35735" y="45469"/>
                    <a:pt x="35746" y="45448"/>
                    <a:pt x="35757" y="45426"/>
                  </a:cubicBezTo>
                  <a:cubicBezTo>
                    <a:pt x="35778" y="45394"/>
                    <a:pt x="35789" y="45372"/>
                    <a:pt x="35800" y="45351"/>
                  </a:cubicBezTo>
                  <a:lnTo>
                    <a:pt x="35832" y="45318"/>
                  </a:lnTo>
                  <a:cubicBezTo>
                    <a:pt x="35843" y="45286"/>
                    <a:pt x="35864" y="45264"/>
                    <a:pt x="35875" y="45254"/>
                  </a:cubicBezTo>
                  <a:cubicBezTo>
                    <a:pt x="36091" y="45146"/>
                    <a:pt x="36318" y="44671"/>
                    <a:pt x="36318" y="44379"/>
                  </a:cubicBezTo>
                  <a:cubicBezTo>
                    <a:pt x="36318" y="44228"/>
                    <a:pt x="36167" y="44034"/>
                    <a:pt x="35832" y="43624"/>
                  </a:cubicBezTo>
                  <a:cubicBezTo>
                    <a:pt x="35508" y="43225"/>
                    <a:pt x="35109" y="42728"/>
                    <a:pt x="34904" y="42264"/>
                  </a:cubicBezTo>
                  <a:cubicBezTo>
                    <a:pt x="34764" y="41940"/>
                    <a:pt x="34375" y="41120"/>
                    <a:pt x="33911" y="40170"/>
                  </a:cubicBezTo>
                  <a:cubicBezTo>
                    <a:pt x="33156" y="38573"/>
                    <a:pt x="32206" y="36587"/>
                    <a:pt x="31947" y="35907"/>
                  </a:cubicBezTo>
                  <a:cubicBezTo>
                    <a:pt x="31526" y="34763"/>
                    <a:pt x="29648" y="31223"/>
                    <a:pt x="29313" y="30619"/>
                  </a:cubicBezTo>
                  <a:cubicBezTo>
                    <a:pt x="29076" y="30198"/>
                    <a:pt x="29087" y="29907"/>
                    <a:pt x="29119" y="29529"/>
                  </a:cubicBezTo>
                  <a:cubicBezTo>
                    <a:pt x="29130" y="29356"/>
                    <a:pt x="29141" y="29173"/>
                    <a:pt x="29119" y="28957"/>
                  </a:cubicBezTo>
                  <a:cubicBezTo>
                    <a:pt x="29087" y="28428"/>
                    <a:pt x="28946" y="28320"/>
                    <a:pt x="28709" y="28180"/>
                  </a:cubicBezTo>
                  <a:cubicBezTo>
                    <a:pt x="28644" y="28147"/>
                    <a:pt x="28569" y="28104"/>
                    <a:pt x="28493" y="28029"/>
                  </a:cubicBezTo>
                  <a:cubicBezTo>
                    <a:pt x="28256" y="27824"/>
                    <a:pt x="27932" y="27608"/>
                    <a:pt x="27748" y="27489"/>
                  </a:cubicBezTo>
                  <a:lnTo>
                    <a:pt x="27856" y="27327"/>
                  </a:lnTo>
                  <a:cubicBezTo>
                    <a:pt x="28094" y="27467"/>
                    <a:pt x="28623" y="27748"/>
                    <a:pt x="29141" y="27845"/>
                  </a:cubicBezTo>
                  <a:cubicBezTo>
                    <a:pt x="29242" y="27866"/>
                    <a:pt x="29334" y="27875"/>
                    <a:pt x="29420" y="27875"/>
                  </a:cubicBezTo>
                  <a:cubicBezTo>
                    <a:pt x="29827" y="27875"/>
                    <a:pt x="30063" y="27672"/>
                    <a:pt x="30188" y="27564"/>
                  </a:cubicBezTo>
                  <a:cubicBezTo>
                    <a:pt x="30220" y="27543"/>
                    <a:pt x="30242" y="27521"/>
                    <a:pt x="30263" y="27511"/>
                  </a:cubicBezTo>
                  <a:cubicBezTo>
                    <a:pt x="30414" y="27457"/>
                    <a:pt x="30587" y="27273"/>
                    <a:pt x="30921" y="26528"/>
                  </a:cubicBezTo>
                  <a:cubicBezTo>
                    <a:pt x="31050" y="26232"/>
                    <a:pt x="31190" y="26185"/>
                    <a:pt x="31324" y="26185"/>
                  </a:cubicBezTo>
                  <a:cubicBezTo>
                    <a:pt x="31370" y="26185"/>
                    <a:pt x="31417" y="26191"/>
                    <a:pt x="31461" y="26194"/>
                  </a:cubicBezTo>
                  <a:cubicBezTo>
                    <a:pt x="31499" y="26198"/>
                    <a:pt x="31537" y="26201"/>
                    <a:pt x="31576" y="26201"/>
                  </a:cubicBezTo>
                  <a:cubicBezTo>
                    <a:pt x="31647" y="26201"/>
                    <a:pt x="31719" y="26189"/>
                    <a:pt x="31796" y="26140"/>
                  </a:cubicBezTo>
                  <a:cubicBezTo>
                    <a:pt x="31871" y="26107"/>
                    <a:pt x="32022" y="26054"/>
                    <a:pt x="32195" y="26000"/>
                  </a:cubicBezTo>
                  <a:cubicBezTo>
                    <a:pt x="32486" y="25892"/>
                    <a:pt x="32896" y="25762"/>
                    <a:pt x="33350" y="25535"/>
                  </a:cubicBezTo>
                  <a:cubicBezTo>
                    <a:pt x="34105" y="25158"/>
                    <a:pt x="34181" y="25104"/>
                    <a:pt x="34364" y="24726"/>
                  </a:cubicBezTo>
                  <a:cubicBezTo>
                    <a:pt x="34472" y="24499"/>
                    <a:pt x="34472" y="24273"/>
                    <a:pt x="34440" y="24111"/>
                  </a:cubicBezTo>
                  <a:lnTo>
                    <a:pt x="35379" y="24111"/>
                  </a:lnTo>
                  <a:cubicBezTo>
                    <a:pt x="35411" y="24111"/>
                    <a:pt x="35454" y="24100"/>
                    <a:pt x="35476" y="24078"/>
                  </a:cubicBezTo>
                  <a:cubicBezTo>
                    <a:pt x="35476" y="24078"/>
                    <a:pt x="35681" y="23906"/>
                    <a:pt x="36016" y="23614"/>
                  </a:cubicBezTo>
                  <a:cubicBezTo>
                    <a:pt x="36091" y="23560"/>
                    <a:pt x="36134" y="23517"/>
                    <a:pt x="36177" y="23485"/>
                  </a:cubicBezTo>
                  <a:cubicBezTo>
                    <a:pt x="36339" y="23355"/>
                    <a:pt x="36361" y="23323"/>
                    <a:pt x="36652" y="22934"/>
                  </a:cubicBezTo>
                  <a:cubicBezTo>
                    <a:pt x="36933" y="22568"/>
                    <a:pt x="37019" y="22136"/>
                    <a:pt x="37084" y="21790"/>
                  </a:cubicBezTo>
                  <a:cubicBezTo>
                    <a:pt x="37106" y="21650"/>
                    <a:pt x="37138" y="21521"/>
                    <a:pt x="37170" y="21413"/>
                  </a:cubicBezTo>
                  <a:cubicBezTo>
                    <a:pt x="37214" y="21272"/>
                    <a:pt x="37321" y="21186"/>
                    <a:pt x="37462" y="21067"/>
                  </a:cubicBezTo>
                  <a:cubicBezTo>
                    <a:pt x="37613" y="20938"/>
                    <a:pt x="37786" y="20787"/>
                    <a:pt x="37904" y="20528"/>
                  </a:cubicBezTo>
                  <a:cubicBezTo>
                    <a:pt x="37926" y="20485"/>
                    <a:pt x="37937" y="20431"/>
                    <a:pt x="37958" y="20366"/>
                  </a:cubicBezTo>
                  <a:lnTo>
                    <a:pt x="37958" y="20344"/>
                  </a:lnTo>
                  <a:cubicBezTo>
                    <a:pt x="37969" y="20279"/>
                    <a:pt x="37980" y="20225"/>
                    <a:pt x="37991" y="20161"/>
                  </a:cubicBezTo>
                  <a:lnTo>
                    <a:pt x="37991" y="20118"/>
                  </a:lnTo>
                  <a:cubicBezTo>
                    <a:pt x="38012" y="19988"/>
                    <a:pt x="38012" y="19837"/>
                    <a:pt x="38012" y="19686"/>
                  </a:cubicBezTo>
                  <a:lnTo>
                    <a:pt x="38012" y="19653"/>
                  </a:lnTo>
                  <a:cubicBezTo>
                    <a:pt x="38001" y="19578"/>
                    <a:pt x="38001" y="19502"/>
                    <a:pt x="38001" y="19438"/>
                  </a:cubicBezTo>
                  <a:lnTo>
                    <a:pt x="37991" y="19405"/>
                  </a:lnTo>
                  <a:cubicBezTo>
                    <a:pt x="37991" y="19254"/>
                    <a:pt x="37969" y="19125"/>
                    <a:pt x="37958" y="19006"/>
                  </a:cubicBezTo>
                  <a:lnTo>
                    <a:pt x="37958" y="18974"/>
                  </a:lnTo>
                  <a:cubicBezTo>
                    <a:pt x="37947" y="18920"/>
                    <a:pt x="37947" y="18876"/>
                    <a:pt x="37937" y="18833"/>
                  </a:cubicBezTo>
                  <a:lnTo>
                    <a:pt x="37937" y="18822"/>
                  </a:lnTo>
                  <a:lnTo>
                    <a:pt x="37958" y="18822"/>
                  </a:lnTo>
                  <a:lnTo>
                    <a:pt x="37991" y="18812"/>
                  </a:lnTo>
                  <a:lnTo>
                    <a:pt x="38196" y="18790"/>
                  </a:lnTo>
                  <a:cubicBezTo>
                    <a:pt x="38412" y="18758"/>
                    <a:pt x="38714" y="18715"/>
                    <a:pt x="39037" y="18682"/>
                  </a:cubicBezTo>
                  <a:lnTo>
                    <a:pt x="39771" y="18617"/>
                  </a:lnTo>
                  <a:cubicBezTo>
                    <a:pt x="39836" y="18607"/>
                    <a:pt x="39912" y="18607"/>
                    <a:pt x="39976" y="18607"/>
                  </a:cubicBezTo>
                  <a:lnTo>
                    <a:pt x="40020" y="18596"/>
                  </a:lnTo>
                  <a:lnTo>
                    <a:pt x="40160" y="18596"/>
                  </a:lnTo>
                  <a:cubicBezTo>
                    <a:pt x="40268" y="18585"/>
                    <a:pt x="40376" y="18585"/>
                    <a:pt x="40473" y="18585"/>
                  </a:cubicBezTo>
                  <a:cubicBezTo>
                    <a:pt x="40570" y="18574"/>
                    <a:pt x="40667" y="18574"/>
                    <a:pt x="40754" y="18574"/>
                  </a:cubicBezTo>
                  <a:cubicBezTo>
                    <a:pt x="41682" y="18574"/>
                    <a:pt x="41768" y="18736"/>
                    <a:pt x="41768" y="18747"/>
                  </a:cubicBezTo>
                  <a:cubicBezTo>
                    <a:pt x="41779" y="18790"/>
                    <a:pt x="42146" y="19977"/>
                    <a:pt x="42405" y="20377"/>
                  </a:cubicBezTo>
                  <a:cubicBezTo>
                    <a:pt x="43009" y="21348"/>
                    <a:pt x="43085" y="21629"/>
                    <a:pt x="43096" y="21715"/>
                  </a:cubicBezTo>
                  <a:cubicBezTo>
                    <a:pt x="43052" y="21747"/>
                    <a:pt x="43009" y="21769"/>
                    <a:pt x="42955" y="21801"/>
                  </a:cubicBezTo>
                  <a:cubicBezTo>
                    <a:pt x="42826" y="21877"/>
                    <a:pt x="42685" y="21963"/>
                    <a:pt x="42642" y="22125"/>
                  </a:cubicBezTo>
                  <a:cubicBezTo>
                    <a:pt x="42567" y="22427"/>
                    <a:pt x="43020" y="22729"/>
                    <a:pt x="43203" y="22783"/>
                  </a:cubicBezTo>
                  <a:lnTo>
                    <a:pt x="43290" y="22816"/>
                  </a:lnTo>
                  <a:cubicBezTo>
                    <a:pt x="43549" y="22902"/>
                    <a:pt x="43775" y="22978"/>
                    <a:pt x="43905" y="22978"/>
                  </a:cubicBezTo>
                  <a:cubicBezTo>
                    <a:pt x="44078" y="22978"/>
                    <a:pt x="44369" y="22783"/>
                    <a:pt x="44531" y="22665"/>
                  </a:cubicBezTo>
                  <a:cubicBezTo>
                    <a:pt x="44563" y="22643"/>
                    <a:pt x="44574" y="22621"/>
                    <a:pt x="44585" y="22600"/>
                  </a:cubicBezTo>
                  <a:cubicBezTo>
                    <a:pt x="44671" y="22384"/>
                    <a:pt x="44844" y="22060"/>
                    <a:pt x="44973" y="21995"/>
                  </a:cubicBezTo>
                  <a:cubicBezTo>
                    <a:pt x="45168" y="21888"/>
                    <a:pt x="45902" y="21607"/>
                    <a:pt x="46182" y="21607"/>
                  </a:cubicBezTo>
                  <a:lnTo>
                    <a:pt x="46215" y="21607"/>
                  </a:lnTo>
                  <a:cubicBezTo>
                    <a:pt x="46258" y="21661"/>
                    <a:pt x="46366" y="21736"/>
                    <a:pt x="46517" y="21834"/>
                  </a:cubicBezTo>
                  <a:cubicBezTo>
                    <a:pt x="46743" y="21974"/>
                    <a:pt x="47121" y="22222"/>
                    <a:pt x="47164" y="22406"/>
                  </a:cubicBezTo>
                  <a:cubicBezTo>
                    <a:pt x="47207" y="22611"/>
                    <a:pt x="47164" y="22740"/>
                    <a:pt x="47110" y="22902"/>
                  </a:cubicBezTo>
                  <a:cubicBezTo>
                    <a:pt x="47067" y="22999"/>
                    <a:pt x="47035" y="23096"/>
                    <a:pt x="47024" y="23215"/>
                  </a:cubicBezTo>
                  <a:cubicBezTo>
                    <a:pt x="46970" y="23571"/>
                    <a:pt x="47110" y="23733"/>
                    <a:pt x="47218" y="23873"/>
                  </a:cubicBezTo>
                  <a:cubicBezTo>
                    <a:pt x="47294" y="23960"/>
                    <a:pt x="47326" y="24014"/>
                    <a:pt x="47326" y="24197"/>
                  </a:cubicBezTo>
                  <a:cubicBezTo>
                    <a:pt x="47326" y="24391"/>
                    <a:pt x="47315" y="24445"/>
                    <a:pt x="47132" y="24737"/>
                  </a:cubicBezTo>
                  <a:cubicBezTo>
                    <a:pt x="47078" y="24802"/>
                    <a:pt x="47035" y="24866"/>
                    <a:pt x="46992" y="24920"/>
                  </a:cubicBezTo>
                  <a:cubicBezTo>
                    <a:pt x="46862" y="25104"/>
                    <a:pt x="46733" y="25287"/>
                    <a:pt x="46894" y="25460"/>
                  </a:cubicBezTo>
                  <a:cubicBezTo>
                    <a:pt x="46927" y="25482"/>
                    <a:pt x="46948" y="25503"/>
                    <a:pt x="46981" y="25514"/>
                  </a:cubicBezTo>
                  <a:cubicBezTo>
                    <a:pt x="47024" y="25535"/>
                    <a:pt x="47067" y="25546"/>
                    <a:pt x="47121" y="25546"/>
                  </a:cubicBezTo>
                  <a:cubicBezTo>
                    <a:pt x="47272" y="25546"/>
                    <a:pt x="47434" y="25471"/>
                    <a:pt x="47564" y="25384"/>
                  </a:cubicBezTo>
                  <a:cubicBezTo>
                    <a:pt x="47661" y="25320"/>
                    <a:pt x="47726" y="25212"/>
                    <a:pt x="47790" y="25104"/>
                  </a:cubicBezTo>
                  <a:cubicBezTo>
                    <a:pt x="47877" y="24942"/>
                    <a:pt x="47941" y="24834"/>
                    <a:pt x="48039" y="24834"/>
                  </a:cubicBezTo>
                  <a:cubicBezTo>
                    <a:pt x="48136" y="24834"/>
                    <a:pt x="48211" y="24834"/>
                    <a:pt x="48276" y="24845"/>
                  </a:cubicBezTo>
                  <a:lnTo>
                    <a:pt x="48416" y="24845"/>
                  </a:lnTo>
                  <a:cubicBezTo>
                    <a:pt x="48492" y="24845"/>
                    <a:pt x="48611" y="24834"/>
                    <a:pt x="48697" y="24737"/>
                  </a:cubicBezTo>
                  <a:cubicBezTo>
                    <a:pt x="48751" y="24650"/>
                    <a:pt x="48956" y="24348"/>
                    <a:pt x="49150" y="24035"/>
                  </a:cubicBezTo>
                  <a:cubicBezTo>
                    <a:pt x="49204" y="23960"/>
                    <a:pt x="49247" y="23895"/>
                    <a:pt x="49258" y="23873"/>
                  </a:cubicBezTo>
                  <a:cubicBezTo>
                    <a:pt x="49334" y="23765"/>
                    <a:pt x="49668" y="23301"/>
                    <a:pt x="49981" y="23150"/>
                  </a:cubicBezTo>
                  <a:cubicBezTo>
                    <a:pt x="50057" y="23107"/>
                    <a:pt x="50143" y="23064"/>
                    <a:pt x="50240" y="23021"/>
                  </a:cubicBezTo>
                  <a:cubicBezTo>
                    <a:pt x="50715" y="22805"/>
                    <a:pt x="50931" y="22686"/>
                    <a:pt x="50985" y="22524"/>
                  </a:cubicBezTo>
                  <a:cubicBezTo>
                    <a:pt x="51006" y="22470"/>
                    <a:pt x="50996" y="22406"/>
                    <a:pt x="50963" y="22352"/>
                  </a:cubicBezTo>
                  <a:cubicBezTo>
                    <a:pt x="50899" y="22233"/>
                    <a:pt x="50650" y="22071"/>
                    <a:pt x="50294" y="21855"/>
                  </a:cubicBezTo>
                  <a:cubicBezTo>
                    <a:pt x="50186" y="21790"/>
                    <a:pt x="50100" y="21726"/>
                    <a:pt x="50035" y="21693"/>
                  </a:cubicBezTo>
                  <a:cubicBezTo>
                    <a:pt x="49895" y="21585"/>
                    <a:pt x="49776" y="21316"/>
                    <a:pt x="49776" y="21143"/>
                  </a:cubicBezTo>
                  <a:cubicBezTo>
                    <a:pt x="49776" y="21100"/>
                    <a:pt x="49776" y="21046"/>
                    <a:pt x="49765" y="20992"/>
                  </a:cubicBezTo>
                  <a:cubicBezTo>
                    <a:pt x="49744" y="20776"/>
                    <a:pt x="49711" y="20495"/>
                    <a:pt x="49992" y="20247"/>
                  </a:cubicBezTo>
                  <a:cubicBezTo>
                    <a:pt x="50445" y="19848"/>
                    <a:pt x="50801" y="18682"/>
                    <a:pt x="50823" y="18315"/>
                  </a:cubicBezTo>
                  <a:cubicBezTo>
                    <a:pt x="50834" y="18164"/>
                    <a:pt x="50877" y="18056"/>
                    <a:pt x="50909" y="17948"/>
                  </a:cubicBezTo>
                  <a:cubicBezTo>
                    <a:pt x="50953" y="17840"/>
                    <a:pt x="50996" y="17722"/>
                    <a:pt x="50996" y="17581"/>
                  </a:cubicBezTo>
                  <a:cubicBezTo>
                    <a:pt x="50996" y="17527"/>
                    <a:pt x="51006" y="17441"/>
                    <a:pt x="51028" y="17365"/>
                  </a:cubicBezTo>
                  <a:cubicBezTo>
                    <a:pt x="51050" y="17247"/>
                    <a:pt x="51071" y="17128"/>
                    <a:pt x="51071" y="16998"/>
                  </a:cubicBezTo>
                  <a:cubicBezTo>
                    <a:pt x="51071" y="16934"/>
                    <a:pt x="51060" y="16869"/>
                    <a:pt x="51050" y="16804"/>
                  </a:cubicBezTo>
                  <a:cubicBezTo>
                    <a:pt x="51039" y="16750"/>
                    <a:pt x="51006" y="16686"/>
                    <a:pt x="50974" y="16621"/>
                  </a:cubicBezTo>
                  <a:cubicBezTo>
                    <a:pt x="50931" y="16556"/>
                    <a:pt x="50888" y="16480"/>
                    <a:pt x="50834" y="16394"/>
                  </a:cubicBezTo>
                  <a:cubicBezTo>
                    <a:pt x="50737" y="16243"/>
                    <a:pt x="50532" y="15930"/>
                    <a:pt x="50542" y="15844"/>
                  </a:cubicBezTo>
                  <a:cubicBezTo>
                    <a:pt x="50575" y="15801"/>
                    <a:pt x="50629" y="15682"/>
                    <a:pt x="50693" y="15541"/>
                  </a:cubicBezTo>
                  <a:cubicBezTo>
                    <a:pt x="50780" y="15369"/>
                    <a:pt x="50942" y="15034"/>
                    <a:pt x="50996" y="14980"/>
                  </a:cubicBezTo>
                  <a:cubicBezTo>
                    <a:pt x="51114" y="14926"/>
                    <a:pt x="51859" y="14333"/>
                    <a:pt x="52086" y="14149"/>
                  </a:cubicBezTo>
                  <a:cubicBezTo>
                    <a:pt x="52118" y="14117"/>
                    <a:pt x="52140" y="14063"/>
                    <a:pt x="52140" y="14020"/>
                  </a:cubicBezTo>
                  <a:cubicBezTo>
                    <a:pt x="52140" y="13998"/>
                    <a:pt x="52097" y="13491"/>
                    <a:pt x="51924" y="13081"/>
                  </a:cubicBezTo>
                  <a:lnTo>
                    <a:pt x="51881" y="12984"/>
                  </a:lnTo>
                  <a:cubicBezTo>
                    <a:pt x="51730" y="12638"/>
                    <a:pt x="51686" y="12509"/>
                    <a:pt x="51784" y="12422"/>
                  </a:cubicBezTo>
                  <a:cubicBezTo>
                    <a:pt x="51967" y="12250"/>
                    <a:pt x="52485" y="12002"/>
                    <a:pt x="52571" y="11980"/>
                  </a:cubicBezTo>
                  <a:cubicBezTo>
                    <a:pt x="52658" y="11969"/>
                    <a:pt x="53133" y="11829"/>
                    <a:pt x="53295" y="11786"/>
                  </a:cubicBezTo>
                  <a:cubicBezTo>
                    <a:pt x="53316" y="11786"/>
                    <a:pt x="53338" y="11775"/>
                    <a:pt x="53338" y="11775"/>
                  </a:cubicBezTo>
                  <a:cubicBezTo>
                    <a:pt x="53413" y="11742"/>
                    <a:pt x="53478" y="11699"/>
                    <a:pt x="53543" y="11667"/>
                  </a:cubicBezTo>
                  <a:cubicBezTo>
                    <a:pt x="53575" y="11656"/>
                    <a:pt x="53597" y="11645"/>
                    <a:pt x="53618" y="11635"/>
                  </a:cubicBezTo>
                  <a:cubicBezTo>
                    <a:pt x="53672" y="11602"/>
                    <a:pt x="53715" y="11581"/>
                    <a:pt x="53759" y="11570"/>
                  </a:cubicBezTo>
                  <a:lnTo>
                    <a:pt x="53780" y="11548"/>
                  </a:lnTo>
                  <a:close/>
                  <a:moveTo>
                    <a:pt x="91112" y="46614"/>
                  </a:moveTo>
                  <a:lnTo>
                    <a:pt x="91112" y="46614"/>
                  </a:lnTo>
                  <a:cubicBezTo>
                    <a:pt x="91101" y="46732"/>
                    <a:pt x="91144" y="46873"/>
                    <a:pt x="91338" y="47045"/>
                  </a:cubicBezTo>
                  <a:cubicBezTo>
                    <a:pt x="91619" y="47293"/>
                    <a:pt x="91641" y="47401"/>
                    <a:pt x="91641" y="47606"/>
                  </a:cubicBezTo>
                  <a:cubicBezTo>
                    <a:pt x="91641" y="47790"/>
                    <a:pt x="91317" y="48265"/>
                    <a:pt x="91133" y="48384"/>
                  </a:cubicBezTo>
                  <a:cubicBezTo>
                    <a:pt x="90853" y="48578"/>
                    <a:pt x="90820" y="49009"/>
                    <a:pt x="90820" y="49182"/>
                  </a:cubicBezTo>
                  <a:lnTo>
                    <a:pt x="90820" y="49279"/>
                  </a:lnTo>
                  <a:cubicBezTo>
                    <a:pt x="90831" y="49430"/>
                    <a:pt x="90831" y="49571"/>
                    <a:pt x="90734" y="49765"/>
                  </a:cubicBezTo>
                  <a:cubicBezTo>
                    <a:pt x="90669" y="49894"/>
                    <a:pt x="90594" y="50067"/>
                    <a:pt x="90518" y="50240"/>
                  </a:cubicBezTo>
                  <a:cubicBezTo>
                    <a:pt x="90432" y="50423"/>
                    <a:pt x="90346" y="50628"/>
                    <a:pt x="90292" y="50715"/>
                  </a:cubicBezTo>
                  <a:cubicBezTo>
                    <a:pt x="90248" y="50790"/>
                    <a:pt x="90086" y="50909"/>
                    <a:pt x="89957" y="50995"/>
                  </a:cubicBezTo>
                  <a:cubicBezTo>
                    <a:pt x="89817" y="51092"/>
                    <a:pt x="89687" y="51179"/>
                    <a:pt x="89622" y="51276"/>
                  </a:cubicBezTo>
                  <a:cubicBezTo>
                    <a:pt x="89590" y="51319"/>
                    <a:pt x="89471" y="51438"/>
                    <a:pt x="89353" y="51557"/>
                  </a:cubicBezTo>
                  <a:cubicBezTo>
                    <a:pt x="89115" y="51783"/>
                    <a:pt x="88802" y="52096"/>
                    <a:pt x="88608" y="52388"/>
                  </a:cubicBezTo>
                  <a:lnTo>
                    <a:pt x="88532" y="52496"/>
                  </a:lnTo>
                  <a:cubicBezTo>
                    <a:pt x="88263" y="52873"/>
                    <a:pt x="88068" y="53143"/>
                    <a:pt x="88317" y="53564"/>
                  </a:cubicBezTo>
                  <a:cubicBezTo>
                    <a:pt x="88403" y="53704"/>
                    <a:pt x="88543" y="53845"/>
                    <a:pt x="88673" y="53985"/>
                  </a:cubicBezTo>
                  <a:cubicBezTo>
                    <a:pt x="88781" y="54104"/>
                    <a:pt x="88964" y="54298"/>
                    <a:pt x="88975" y="54373"/>
                  </a:cubicBezTo>
                  <a:cubicBezTo>
                    <a:pt x="88910" y="54417"/>
                    <a:pt x="88414" y="54449"/>
                    <a:pt x="88122" y="54471"/>
                  </a:cubicBezTo>
                  <a:cubicBezTo>
                    <a:pt x="87885" y="54492"/>
                    <a:pt x="87637" y="54503"/>
                    <a:pt x="87442" y="54546"/>
                  </a:cubicBezTo>
                  <a:cubicBezTo>
                    <a:pt x="87291" y="54568"/>
                    <a:pt x="87129" y="54578"/>
                    <a:pt x="86967" y="54589"/>
                  </a:cubicBezTo>
                  <a:cubicBezTo>
                    <a:pt x="86557" y="54600"/>
                    <a:pt x="86136" y="54622"/>
                    <a:pt x="85953" y="54956"/>
                  </a:cubicBezTo>
                  <a:cubicBezTo>
                    <a:pt x="85867" y="55129"/>
                    <a:pt x="85813" y="55388"/>
                    <a:pt x="85759" y="55701"/>
                  </a:cubicBezTo>
                  <a:cubicBezTo>
                    <a:pt x="85694" y="56046"/>
                    <a:pt x="85586" y="56575"/>
                    <a:pt x="85435" y="56651"/>
                  </a:cubicBezTo>
                  <a:cubicBezTo>
                    <a:pt x="85251" y="56748"/>
                    <a:pt x="84658" y="56823"/>
                    <a:pt x="83989" y="56823"/>
                  </a:cubicBezTo>
                  <a:cubicBezTo>
                    <a:pt x="83740" y="56823"/>
                    <a:pt x="83525" y="56813"/>
                    <a:pt x="83373" y="56791"/>
                  </a:cubicBezTo>
                  <a:cubicBezTo>
                    <a:pt x="82888" y="56737"/>
                    <a:pt x="82262" y="56543"/>
                    <a:pt x="82046" y="56241"/>
                  </a:cubicBezTo>
                  <a:cubicBezTo>
                    <a:pt x="81787" y="55884"/>
                    <a:pt x="81193" y="55420"/>
                    <a:pt x="80880" y="55172"/>
                  </a:cubicBezTo>
                  <a:cubicBezTo>
                    <a:pt x="80794" y="55107"/>
                    <a:pt x="80729" y="55053"/>
                    <a:pt x="80654" y="54999"/>
                  </a:cubicBezTo>
                  <a:cubicBezTo>
                    <a:pt x="80244" y="54654"/>
                    <a:pt x="80049" y="54514"/>
                    <a:pt x="79898" y="54514"/>
                  </a:cubicBezTo>
                  <a:cubicBezTo>
                    <a:pt x="79661" y="54514"/>
                    <a:pt x="79445" y="54773"/>
                    <a:pt x="79445" y="55064"/>
                  </a:cubicBezTo>
                  <a:cubicBezTo>
                    <a:pt x="79445" y="55204"/>
                    <a:pt x="79510" y="55302"/>
                    <a:pt x="79574" y="55388"/>
                  </a:cubicBezTo>
                  <a:cubicBezTo>
                    <a:pt x="79628" y="55485"/>
                    <a:pt x="79693" y="55571"/>
                    <a:pt x="79682" y="55733"/>
                  </a:cubicBezTo>
                  <a:cubicBezTo>
                    <a:pt x="79672" y="55874"/>
                    <a:pt x="79639" y="55982"/>
                    <a:pt x="79607" y="56089"/>
                  </a:cubicBezTo>
                  <a:cubicBezTo>
                    <a:pt x="79553" y="56241"/>
                    <a:pt x="79499" y="56402"/>
                    <a:pt x="79542" y="56618"/>
                  </a:cubicBezTo>
                  <a:cubicBezTo>
                    <a:pt x="79564" y="56705"/>
                    <a:pt x="79585" y="56791"/>
                    <a:pt x="79607" y="56877"/>
                  </a:cubicBezTo>
                  <a:cubicBezTo>
                    <a:pt x="79661" y="57136"/>
                    <a:pt x="79747" y="57460"/>
                    <a:pt x="79747" y="57967"/>
                  </a:cubicBezTo>
                  <a:cubicBezTo>
                    <a:pt x="79747" y="58647"/>
                    <a:pt x="79682" y="59921"/>
                    <a:pt x="79628" y="60147"/>
                  </a:cubicBezTo>
                  <a:cubicBezTo>
                    <a:pt x="79564" y="60245"/>
                    <a:pt x="78981" y="60353"/>
                    <a:pt x="78592" y="60353"/>
                  </a:cubicBezTo>
                  <a:lnTo>
                    <a:pt x="78398" y="60353"/>
                  </a:lnTo>
                  <a:cubicBezTo>
                    <a:pt x="78290" y="60353"/>
                    <a:pt x="78193" y="60353"/>
                    <a:pt x="77977" y="60126"/>
                  </a:cubicBezTo>
                  <a:cubicBezTo>
                    <a:pt x="77653" y="59770"/>
                    <a:pt x="77297" y="59737"/>
                    <a:pt x="77189" y="59737"/>
                  </a:cubicBezTo>
                  <a:cubicBezTo>
                    <a:pt x="77135" y="59737"/>
                    <a:pt x="77092" y="59748"/>
                    <a:pt x="77049" y="59759"/>
                  </a:cubicBezTo>
                  <a:cubicBezTo>
                    <a:pt x="76930" y="59791"/>
                    <a:pt x="76488" y="59975"/>
                    <a:pt x="76315" y="60072"/>
                  </a:cubicBezTo>
                  <a:cubicBezTo>
                    <a:pt x="76315" y="60072"/>
                    <a:pt x="76294" y="60083"/>
                    <a:pt x="76261" y="60083"/>
                  </a:cubicBezTo>
                  <a:cubicBezTo>
                    <a:pt x="76099" y="60083"/>
                    <a:pt x="75808" y="60007"/>
                    <a:pt x="75635" y="59964"/>
                  </a:cubicBezTo>
                  <a:cubicBezTo>
                    <a:pt x="75495" y="59932"/>
                    <a:pt x="75452" y="59921"/>
                    <a:pt x="75409" y="59921"/>
                  </a:cubicBezTo>
                  <a:lnTo>
                    <a:pt x="75365" y="59921"/>
                  </a:lnTo>
                  <a:cubicBezTo>
                    <a:pt x="75322" y="59910"/>
                    <a:pt x="75257" y="59910"/>
                    <a:pt x="75203" y="59910"/>
                  </a:cubicBezTo>
                  <a:cubicBezTo>
                    <a:pt x="74998" y="59910"/>
                    <a:pt x="74869" y="59932"/>
                    <a:pt x="74772" y="59986"/>
                  </a:cubicBezTo>
                  <a:cubicBezTo>
                    <a:pt x="74729" y="60007"/>
                    <a:pt x="74653" y="60040"/>
                    <a:pt x="74567" y="60094"/>
                  </a:cubicBezTo>
                  <a:cubicBezTo>
                    <a:pt x="74427" y="60169"/>
                    <a:pt x="74127" y="60340"/>
                    <a:pt x="74050" y="60352"/>
                  </a:cubicBezTo>
                  <a:lnTo>
                    <a:pt x="74050" y="60352"/>
                  </a:lnTo>
                  <a:cubicBezTo>
                    <a:pt x="74055" y="60350"/>
                    <a:pt x="73993" y="60319"/>
                    <a:pt x="73952" y="60299"/>
                  </a:cubicBezTo>
                  <a:cubicBezTo>
                    <a:pt x="73811" y="60212"/>
                    <a:pt x="73628" y="60126"/>
                    <a:pt x="73477" y="60126"/>
                  </a:cubicBezTo>
                  <a:cubicBezTo>
                    <a:pt x="73358" y="60126"/>
                    <a:pt x="73261" y="60180"/>
                    <a:pt x="73196" y="60277"/>
                  </a:cubicBezTo>
                  <a:cubicBezTo>
                    <a:pt x="73110" y="60417"/>
                    <a:pt x="73174" y="60590"/>
                    <a:pt x="73228" y="60720"/>
                  </a:cubicBezTo>
                  <a:cubicBezTo>
                    <a:pt x="73239" y="60752"/>
                    <a:pt x="73261" y="60806"/>
                    <a:pt x="73272" y="60838"/>
                  </a:cubicBezTo>
                  <a:cubicBezTo>
                    <a:pt x="73250" y="60838"/>
                    <a:pt x="73218" y="60841"/>
                    <a:pt x="73177" y="60841"/>
                  </a:cubicBezTo>
                  <a:cubicBezTo>
                    <a:pt x="73137" y="60841"/>
                    <a:pt x="73088" y="60838"/>
                    <a:pt x="73034" y="60827"/>
                  </a:cubicBezTo>
                  <a:cubicBezTo>
                    <a:pt x="72289" y="60730"/>
                    <a:pt x="71275" y="59867"/>
                    <a:pt x="71199" y="59705"/>
                  </a:cubicBezTo>
                  <a:cubicBezTo>
                    <a:pt x="71199" y="59694"/>
                    <a:pt x="71221" y="59619"/>
                    <a:pt x="71232" y="59554"/>
                  </a:cubicBezTo>
                  <a:cubicBezTo>
                    <a:pt x="71264" y="59381"/>
                    <a:pt x="71318" y="59155"/>
                    <a:pt x="71210" y="58993"/>
                  </a:cubicBezTo>
                  <a:cubicBezTo>
                    <a:pt x="71145" y="58906"/>
                    <a:pt x="71059" y="58852"/>
                    <a:pt x="70940" y="58831"/>
                  </a:cubicBezTo>
                  <a:cubicBezTo>
                    <a:pt x="70573" y="58755"/>
                    <a:pt x="69991" y="58701"/>
                    <a:pt x="69850" y="58701"/>
                  </a:cubicBezTo>
                  <a:cubicBezTo>
                    <a:pt x="69786" y="58701"/>
                    <a:pt x="69732" y="58723"/>
                    <a:pt x="69678" y="58734"/>
                  </a:cubicBezTo>
                  <a:cubicBezTo>
                    <a:pt x="69636" y="58747"/>
                    <a:pt x="69604" y="58766"/>
                    <a:pt x="69574" y="58766"/>
                  </a:cubicBezTo>
                  <a:cubicBezTo>
                    <a:pt x="69558" y="58766"/>
                    <a:pt x="69542" y="58760"/>
                    <a:pt x="69527" y="58744"/>
                  </a:cubicBezTo>
                  <a:cubicBezTo>
                    <a:pt x="69473" y="58690"/>
                    <a:pt x="69408" y="58637"/>
                    <a:pt x="69332" y="58583"/>
                  </a:cubicBezTo>
                  <a:cubicBezTo>
                    <a:pt x="69224" y="58496"/>
                    <a:pt x="69095" y="58388"/>
                    <a:pt x="69030" y="58280"/>
                  </a:cubicBezTo>
                  <a:cubicBezTo>
                    <a:pt x="68901" y="58075"/>
                    <a:pt x="68696" y="57795"/>
                    <a:pt x="68426" y="57773"/>
                  </a:cubicBezTo>
                  <a:cubicBezTo>
                    <a:pt x="68372" y="57773"/>
                    <a:pt x="68253" y="57762"/>
                    <a:pt x="68113" y="57762"/>
                  </a:cubicBezTo>
                  <a:cubicBezTo>
                    <a:pt x="67886" y="57752"/>
                    <a:pt x="67487" y="57730"/>
                    <a:pt x="67390" y="57708"/>
                  </a:cubicBezTo>
                  <a:cubicBezTo>
                    <a:pt x="67206" y="57590"/>
                    <a:pt x="66818" y="57309"/>
                    <a:pt x="66764" y="57233"/>
                  </a:cubicBezTo>
                  <a:cubicBezTo>
                    <a:pt x="66710" y="57158"/>
                    <a:pt x="66656" y="57093"/>
                    <a:pt x="66591" y="57018"/>
                  </a:cubicBezTo>
                  <a:cubicBezTo>
                    <a:pt x="66505" y="56910"/>
                    <a:pt x="66386" y="56759"/>
                    <a:pt x="66267" y="56586"/>
                  </a:cubicBezTo>
                  <a:cubicBezTo>
                    <a:pt x="66235" y="56532"/>
                    <a:pt x="66192" y="56478"/>
                    <a:pt x="66149" y="56435"/>
                  </a:cubicBezTo>
                  <a:lnTo>
                    <a:pt x="66397" y="56316"/>
                  </a:lnTo>
                  <a:lnTo>
                    <a:pt x="67033" y="55992"/>
                  </a:lnTo>
                  <a:cubicBezTo>
                    <a:pt x="67044" y="55992"/>
                    <a:pt x="68609" y="55431"/>
                    <a:pt x="69656" y="54945"/>
                  </a:cubicBezTo>
                  <a:cubicBezTo>
                    <a:pt x="69721" y="54913"/>
                    <a:pt x="69786" y="54881"/>
                    <a:pt x="69872" y="54848"/>
                  </a:cubicBezTo>
                  <a:cubicBezTo>
                    <a:pt x="70131" y="54730"/>
                    <a:pt x="70476" y="54578"/>
                    <a:pt x="70886" y="54395"/>
                  </a:cubicBezTo>
                  <a:cubicBezTo>
                    <a:pt x="72408" y="53737"/>
                    <a:pt x="74556" y="52798"/>
                    <a:pt x="75668" y="52150"/>
                  </a:cubicBezTo>
                  <a:cubicBezTo>
                    <a:pt x="75927" y="51999"/>
                    <a:pt x="76132" y="51859"/>
                    <a:pt x="76261" y="51751"/>
                  </a:cubicBezTo>
                  <a:cubicBezTo>
                    <a:pt x="76758" y="51298"/>
                    <a:pt x="77567" y="50844"/>
                    <a:pt x="78225" y="50477"/>
                  </a:cubicBezTo>
                  <a:cubicBezTo>
                    <a:pt x="78700" y="50207"/>
                    <a:pt x="79110" y="49981"/>
                    <a:pt x="79305" y="49808"/>
                  </a:cubicBezTo>
                  <a:cubicBezTo>
                    <a:pt x="79747" y="49420"/>
                    <a:pt x="81927" y="49139"/>
                    <a:pt x="82650" y="49042"/>
                  </a:cubicBezTo>
                  <a:cubicBezTo>
                    <a:pt x="83589" y="48912"/>
                    <a:pt x="87205" y="48081"/>
                    <a:pt x="87691" y="47822"/>
                  </a:cubicBezTo>
                  <a:cubicBezTo>
                    <a:pt x="87712" y="47812"/>
                    <a:pt x="87744" y="47801"/>
                    <a:pt x="87777" y="47779"/>
                  </a:cubicBezTo>
                  <a:lnTo>
                    <a:pt x="87820" y="47758"/>
                  </a:lnTo>
                  <a:cubicBezTo>
                    <a:pt x="87842" y="47747"/>
                    <a:pt x="87874" y="47747"/>
                    <a:pt x="87896" y="47725"/>
                  </a:cubicBezTo>
                  <a:cubicBezTo>
                    <a:pt x="87917" y="47725"/>
                    <a:pt x="87939" y="47714"/>
                    <a:pt x="87960" y="47704"/>
                  </a:cubicBezTo>
                  <a:cubicBezTo>
                    <a:pt x="87993" y="47693"/>
                    <a:pt x="88025" y="47682"/>
                    <a:pt x="88047" y="47671"/>
                  </a:cubicBezTo>
                  <a:cubicBezTo>
                    <a:pt x="88079" y="47660"/>
                    <a:pt x="88111" y="47650"/>
                    <a:pt x="88144" y="47639"/>
                  </a:cubicBezTo>
                  <a:cubicBezTo>
                    <a:pt x="88176" y="47628"/>
                    <a:pt x="88198" y="47617"/>
                    <a:pt x="88230" y="47606"/>
                  </a:cubicBezTo>
                  <a:cubicBezTo>
                    <a:pt x="88263" y="47585"/>
                    <a:pt x="88306" y="47574"/>
                    <a:pt x="88349" y="47552"/>
                  </a:cubicBezTo>
                  <a:cubicBezTo>
                    <a:pt x="88381" y="47552"/>
                    <a:pt x="88403" y="47542"/>
                    <a:pt x="88424" y="47531"/>
                  </a:cubicBezTo>
                  <a:cubicBezTo>
                    <a:pt x="88478" y="47509"/>
                    <a:pt x="88522" y="47499"/>
                    <a:pt x="88576" y="47477"/>
                  </a:cubicBezTo>
                  <a:cubicBezTo>
                    <a:pt x="88597" y="47466"/>
                    <a:pt x="88619" y="47455"/>
                    <a:pt x="88651" y="47445"/>
                  </a:cubicBezTo>
                  <a:cubicBezTo>
                    <a:pt x="88705" y="47434"/>
                    <a:pt x="88759" y="47412"/>
                    <a:pt x="88813" y="47391"/>
                  </a:cubicBezTo>
                  <a:cubicBezTo>
                    <a:pt x="88835" y="47380"/>
                    <a:pt x="88856" y="47369"/>
                    <a:pt x="88878" y="47369"/>
                  </a:cubicBezTo>
                  <a:cubicBezTo>
                    <a:pt x="88942" y="47347"/>
                    <a:pt x="89007" y="47326"/>
                    <a:pt x="89072" y="47293"/>
                  </a:cubicBezTo>
                  <a:lnTo>
                    <a:pt x="89115" y="47283"/>
                  </a:lnTo>
                  <a:cubicBezTo>
                    <a:pt x="89191" y="47261"/>
                    <a:pt x="89266" y="47229"/>
                    <a:pt x="89342" y="47207"/>
                  </a:cubicBezTo>
                  <a:lnTo>
                    <a:pt x="89363" y="47196"/>
                  </a:lnTo>
                  <a:cubicBezTo>
                    <a:pt x="89968" y="46991"/>
                    <a:pt x="90605" y="46775"/>
                    <a:pt x="91112" y="46614"/>
                  </a:cubicBezTo>
                  <a:close/>
                  <a:moveTo>
                    <a:pt x="53629" y="49290"/>
                  </a:moveTo>
                  <a:cubicBezTo>
                    <a:pt x="53780" y="49301"/>
                    <a:pt x="54568" y="49538"/>
                    <a:pt x="54654" y="49668"/>
                  </a:cubicBezTo>
                  <a:cubicBezTo>
                    <a:pt x="54784" y="49905"/>
                    <a:pt x="55172" y="50229"/>
                    <a:pt x="55216" y="50272"/>
                  </a:cubicBezTo>
                  <a:cubicBezTo>
                    <a:pt x="55345" y="50380"/>
                    <a:pt x="55723" y="50715"/>
                    <a:pt x="55842" y="50866"/>
                  </a:cubicBezTo>
                  <a:cubicBezTo>
                    <a:pt x="55896" y="50931"/>
                    <a:pt x="55874" y="51265"/>
                    <a:pt x="55809" y="51557"/>
                  </a:cubicBezTo>
                  <a:cubicBezTo>
                    <a:pt x="55788" y="51632"/>
                    <a:pt x="55831" y="51708"/>
                    <a:pt x="55896" y="51740"/>
                  </a:cubicBezTo>
                  <a:cubicBezTo>
                    <a:pt x="56090" y="51826"/>
                    <a:pt x="56392" y="51977"/>
                    <a:pt x="56468" y="52042"/>
                  </a:cubicBezTo>
                  <a:cubicBezTo>
                    <a:pt x="56532" y="52118"/>
                    <a:pt x="56651" y="52582"/>
                    <a:pt x="56705" y="52906"/>
                  </a:cubicBezTo>
                  <a:cubicBezTo>
                    <a:pt x="56748" y="53186"/>
                    <a:pt x="56888" y="53327"/>
                    <a:pt x="57137" y="53488"/>
                  </a:cubicBezTo>
                  <a:cubicBezTo>
                    <a:pt x="57223" y="53532"/>
                    <a:pt x="57320" y="53564"/>
                    <a:pt x="57428" y="53564"/>
                  </a:cubicBezTo>
                  <a:cubicBezTo>
                    <a:pt x="57698" y="53564"/>
                    <a:pt x="57989" y="53402"/>
                    <a:pt x="58011" y="53402"/>
                  </a:cubicBezTo>
                  <a:cubicBezTo>
                    <a:pt x="58182" y="53302"/>
                    <a:pt x="58690" y="53042"/>
                    <a:pt x="59021" y="53042"/>
                  </a:cubicBezTo>
                  <a:cubicBezTo>
                    <a:pt x="59045" y="53042"/>
                    <a:pt x="59068" y="53043"/>
                    <a:pt x="59090" y="53046"/>
                  </a:cubicBezTo>
                  <a:cubicBezTo>
                    <a:pt x="59252" y="53068"/>
                    <a:pt x="59263" y="53121"/>
                    <a:pt x="59284" y="53413"/>
                  </a:cubicBezTo>
                  <a:cubicBezTo>
                    <a:pt x="59284" y="53521"/>
                    <a:pt x="59295" y="53650"/>
                    <a:pt x="59328" y="53791"/>
                  </a:cubicBezTo>
                  <a:cubicBezTo>
                    <a:pt x="59425" y="54266"/>
                    <a:pt x="59662" y="54578"/>
                    <a:pt x="59792" y="54654"/>
                  </a:cubicBezTo>
                  <a:cubicBezTo>
                    <a:pt x="59889" y="54719"/>
                    <a:pt x="60234" y="54794"/>
                    <a:pt x="60493" y="54794"/>
                  </a:cubicBezTo>
                  <a:cubicBezTo>
                    <a:pt x="60741" y="54794"/>
                    <a:pt x="60893" y="54730"/>
                    <a:pt x="60968" y="54600"/>
                  </a:cubicBezTo>
                  <a:lnTo>
                    <a:pt x="60990" y="54611"/>
                  </a:lnTo>
                  <a:cubicBezTo>
                    <a:pt x="61044" y="54643"/>
                    <a:pt x="61119" y="54686"/>
                    <a:pt x="61205" y="54686"/>
                  </a:cubicBezTo>
                  <a:lnTo>
                    <a:pt x="61270" y="54676"/>
                  </a:lnTo>
                  <a:cubicBezTo>
                    <a:pt x="61292" y="54686"/>
                    <a:pt x="61367" y="54751"/>
                    <a:pt x="61443" y="54827"/>
                  </a:cubicBezTo>
                  <a:cubicBezTo>
                    <a:pt x="61465" y="54848"/>
                    <a:pt x="61486" y="54870"/>
                    <a:pt x="61508" y="54902"/>
                  </a:cubicBezTo>
                  <a:cubicBezTo>
                    <a:pt x="61529" y="54924"/>
                    <a:pt x="61551" y="54935"/>
                    <a:pt x="61572" y="54945"/>
                  </a:cubicBezTo>
                  <a:cubicBezTo>
                    <a:pt x="61713" y="54999"/>
                    <a:pt x="62403" y="55269"/>
                    <a:pt x="62652" y="55269"/>
                  </a:cubicBezTo>
                  <a:lnTo>
                    <a:pt x="62706" y="55269"/>
                  </a:lnTo>
                  <a:cubicBezTo>
                    <a:pt x="62965" y="55226"/>
                    <a:pt x="63375" y="54794"/>
                    <a:pt x="63450" y="54686"/>
                  </a:cubicBezTo>
                  <a:cubicBezTo>
                    <a:pt x="63515" y="54643"/>
                    <a:pt x="64012" y="54557"/>
                    <a:pt x="64422" y="54557"/>
                  </a:cubicBezTo>
                  <a:cubicBezTo>
                    <a:pt x="64594" y="54557"/>
                    <a:pt x="64670" y="54568"/>
                    <a:pt x="64702" y="54578"/>
                  </a:cubicBezTo>
                  <a:cubicBezTo>
                    <a:pt x="64843" y="54622"/>
                    <a:pt x="64907" y="54891"/>
                    <a:pt x="64972" y="55129"/>
                  </a:cubicBezTo>
                  <a:cubicBezTo>
                    <a:pt x="65004" y="55237"/>
                    <a:pt x="65026" y="55345"/>
                    <a:pt x="65058" y="55442"/>
                  </a:cubicBezTo>
                  <a:cubicBezTo>
                    <a:pt x="65080" y="55485"/>
                    <a:pt x="65102" y="55528"/>
                    <a:pt x="65134" y="55571"/>
                  </a:cubicBezTo>
                  <a:lnTo>
                    <a:pt x="65166" y="55604"/>
                  </a:lnTo>
                  <a:cubicBezTo>
                    <a:pt x="65199" y="55636"/>
                    <a:pt x="65231" y="55679"/>
                    <a:pt x="65264" y="55712"/>
                  </a:cubicBezTo>
                  <a:lnTo>
                    <a:pt x="65296" y="55733"/>
                  </a:lnTo>
                  <a:cubicBezTo>
                    <a:pt x="65339" y="55776"/>
                    <a:pt x="65393" y="55820"/>
                    <a:pt x="65447" y="55852"/>
                  </a:cubicBezTo>
                  <a:lnTo>
                    <a:pt x="65490" y="55884"/>
                  </a:lnTo>
                  <a:cubicBezTo>
                    <a:pt x="65533" y="55917"/>
                    <a:pt x="65576" y="55949"/>
                    <a:pt x="65620" y="55971"/>
                  </a:cubicBezTo>
                  <a:cubicBezTo>
                    <a:pt x="65641" y="55982"/>
                    <a:pt x="65652" y="55992"/>
                    <a:pt x="65674" y="56003"/>
                  </a:cubicBezTo>
                  <a:cubicBezTo>
                    <a:pt x="65728" y="56035"/>
                    <a:pt x="65771" y="56068"/>
                    <a:pt x="65814" y="56089"/>
                  </a:cubicBezTo>
                  <a:cubicBezTo>
                    <a:pt x="65836" y="56100"/>
                    <a:pt x="65857" y="56111"/>
                    <a:pt x="65879" y="56122"/>
                  </a:cubicBezTo>
                  <a:cubicBezTo>
                    <a:pt x="65911" y="56143"/>
                    <a:pt x="65943" y="56154"/>
                    <a:pt x="65976" y="56176"/>
                  </a:cubicBezTo>
                  <a:lnTo>
                    <a:pt x="65889" y="56219"/>
                  </a:lnTo>
                  <a:cubicBezTo>
                    <a:pt x="65717" y="56100"/>
                    <a:pt x="65566" y="56035"/>
                    <a:pt x="65566" y="56035"/>
                  </a:cubicBezTo>
                  <a:lnTo>
                    <a:pt x="65512" y="56025"/>
                  </a:lnTo>
                  <a:cubicBezTo>
                    <a:pt x="65512" y="56014"/>
                    <a:pt x="64821" y="55960"/>
                    <a:pt x="64379" y="55895"/>
                  </a:cubicBezTo>
                  <a:cubicBezTo>
                    <a:pt x="64044" y="55852"/>
                    <a:pt x="63213" y="55787"/>
                    <a:pt x="62770" y="55787"/>
                  </a:cubicBezTo>
                  <a:cubicBezTo>
                    <a:pt x="62587" y="55787"/>
                    <a:pt x="62522" y="55798"/>
                    <a:pt x="62490" y="55809"/>
                  </a:cubicBezTo>
                  <a:cubicBezTo>
                    <a:pt x="62328" y="55852"/>
                    <a:pt x="61896" y="55928"/>
                    <a:pt x="61713" y="55928"/>
                  </a:cubicBezTo>
                  <a:cubicBezTo>
                    <a:pt x="61680" y="55928"/>
                    <a:pt x="61670" y="55917"/>
                    <a:pt x="61670" y="55917"/>
                  </a:cubicBezTo>
                  <a:cubicBezTo>
                    <a:pt x="61648" y="55917"/>
                    <a:pt x="61594" y="55863"/>
                    <a:pt x="61551" y="55830"/>
                  </a:cubicBezTo>
                  <a:cubicBezTo>
                    <a:pt x="61443" y="55733"/>
                    <a:pt x="61313" y="55615"/>
                    <a:pt x="61162" y="55615"/>
                  </a:cubicBezTo>
                  <a:lnTo>
                    <a:pt x="61108" y="55625"/>
                  </a:lnTo>
                  <a:cubicBezTo>
                    <a:pt x="60893" y="55669"/>
                    <a:pt x="60450" y="56025"/>
                    <a:pt x="60450" y="56327"/>
                  </a:cubicBezTo>
                  <a:cubicBezTo>
                    <a:pt x="60450" y="56489"/>
                    <a:pt x="60536" y="56683"/>
                    <a:pt x="60633" y="56877"/>
                  </a:cubicBezTo>
                  <a:cubicBezTo>
                    <a:pt x="60666" y="56974"/>
                    <a:pt x="60731" y="57104"/>
                    <a:pt x="60741" y="57147"/>
                  </a:cubicBezTo>
                  <a:cubicBezTo>
                    <a:pt x="60741" y="57201"/>
                    <a:pt x="60752" y="57244"/>
                    <a:pt x="60763" y="57298"/>
                  </a:cubicBezTo>
                  <a:cubicBezTo>
                    <a:pt x="60795" y="57395"/>
                    <a:pt x="60817" y="57471"/>
                    <a:pt x="60752" y="57579"/>
                  </a:cubicBezTo>
                  <a:cubicBezTo>
                    <a:pt x="60612" y="57838"/>
                    <a:pt x="60601" y="58075"/>
                    <a:pt x="60752" y="58280"/>
                  </a:cubicBezTo>
                  <a:cubicBezTo>
                    <a:pt x="60774" y="58313"/>
                    <a:pt x="60795" y="58345"/>
                    <a:pt x="60828" y="58388"/>
                  </a:cubicBezTo>
                  <a:cubicBezTo>
                    <a:pt x="60968" y="58539"/>
                    <a:pt x="61130" y="58734"/>
                    <a:pt x="61054" y="59014"/>
                  </a:cubicBezTo>
                  <a:cubicBezTo>
                    <a:pt x="61011" y="59144"/>
                    <a:pt x="60957" y="59284"/>
                    <a:pt x="60871" y="59457"/>
                  </a:cubicBezTo>
                  <a:lnTo>
                    <a:pt x="60828" y="59554"/>
                  </a:lnTo>
                  <a:cubicBezTo>
                    <a:pt x="60774" y="59651"/>
                    <a:pt x="60741" y="59716"/>
                    <a:pt x="60709" y="59781"/>
                  </a:cubicBezTo>
                  <a:cubicBezTo>
                    <a:pt x="60698" y="59802"/>
                    <a:pt x="60687" y="59835"/>
                    <a:pt x="60677" y="59856"/>
                  </a:cubicBezTo>
                  <a:lnTo>
                    <a:pt x="60655" y="59910"/>
                  </a:lnTo>
                  <a:cubicBezTo>
                    <a:pt x="60644" y="59932"/>
                    <a:pt x="60633" y="59953"/>
                    <a:pt x="60623" y="59975"/>
                  </a:cubicBezTo>
                  <a:lnTo>
                    <a:pt x="60623" y="59986"/>
                  </a:lnTo>
                  <a:cubicBezTo>
                    <a:pt x="60612" y="60029"/>
                    <a:pt x="60601" y="60050"/>
                    <a:pt x="60601" y="60072"/>
                  </a:cubicBezTo>
                  <a:cubicBezTo>
                    <a:pt x="60590" y="60137"/>
                    <a:pt x="60580" y="60180"/>
                    <a:pt x="60569" y="60234"/>
                  </a:cubicBezTo>
                  <a:cubicBezTo>
                    <a:pt x="60526" y="60450"/>
                    <a:pt x="60482" y="60644"/>
                    <a:pt x="60547" y="60817"/>
                  </a:cubicBezTo>
                  <a:lnTo>
                    <a:pt x="60569" y="60871"/>
                  </a:lnTo>
                  <a:cubicBezTo>
                    <a:pt x="60666" y="61076"/>
                    <a:pt x="60914" y="61637"/>
                    <a:pt x="60666" y="62079"/>
                  </a:cubicBezTo>
                  <a:cubicBezTo>
                    <a:pt x="60558" y="62274"/>
                    <a:pt x="60493" y="62414"/>
                    <a:pt x="60428" y="62554"/>
                  </a:cubicBezTo>
                  <a:cubicBezTo>
                    <a:pt x="60310" y="62813"/>
                    <a:pt x="60191" y="63083"/>
                    <a:pt x="59748" y="63752"/>
                  </a:cubicBezTo>
                  <a:cubicBezTo>
                    <a:pt x="59133" y="64680"/>
                    <a:pt x="58054" y="65285"/>
                    <a:pt x="57471" y="65555"/>
                  </a:cubicBezTo>
                  <a:cubicBezTo>
                    <a:pt x="57050" y="65749"/>
                    <a:pt x="56651" y="65857"/>
                    <a:pt x="56489" y="65857"/>
                  </a:cubicBezTo>
                  <a:cubicBezTo>
                    <a:pt x="56424" y="65846"/>
                    <a:pt x="56360" y="65835"/>
                    <a:pt x="56284" y="65835"/>
                  </a:cubicBezTo>
                  <a:cubicBezTo>
                    <a:pt x="56101" y="65803"/>
                    <a:pt x="55874" y="65781"/>
                    <a:pt x="55712" y="65781"/>
                  </a:cubicBezTo>
                  <a:cubicBezTo>
                    <a:pt x="55496" y="65781"/>
                    <a:pt x="55032" y="65781"/>
                    <a:pt x="54611" y="66062"/>
                  </a:cubicBezTo>
                  <a:cubicBezTo>
                    <a:pt x="54266" y="66299"/>
                    <a:pt x="53856" y="66537"/>
                    <a:pt x="53737" y="66591"/>
                  </a:cubicBezTo>
                  <a:cubicBezTo>
                    <a:pt x="53651" y="66558"/>
                    <a:pt x="53413" y="66472"/>
                    <a:pt x="53219" y="66386"/>
                  </a:cubicBezTo>
                  <a:cubicBezTo>
                    <a:pt x="53201" y="66381"/>
                    <a:pt x="53183" y="66379"/>
                    <a:pt x="53165" y="66379"/>
                  </a:cubicBezTo>
                  <a:cubicBezTo>
                    <a:pt x="53140" y="66379"/>
                    <a:pt x="53115" y="66384"/>
                    <a:pt x="53089" y="66396"/>
                  </a:cubicBezTo>
                  <a:cubicBezTo>
                    <a:pt x="53014" y="66429"/>
                    <a:pt x="52604" y="66634"/>
                    <a:pt x="52528" y="66893"/>
                  </a:cubicBezTo>
                  <a:cubicBezTo>
                    <a:pt x="52463" y="67098"/>
                    <a:pt x="52399" y="67303"/>
                    <a:pt x="51848" y="67681"/>
                  </a:cubicBezTo>
                  <a:cubicBezTo>
                    <a:pt x="51481" y="67940"/>
                    <a:pt x="50974" y="68134"/>
                    <a:pt x="50359" y="68253"/>
                  </a:cubicBezTo>
                  <a:lnTo>
                    <a:pt x="50316" y="68264"/>
                  </a:lnTo>
                  <a:cubicBezTo>
                    <a:pt x="50283" y="68264"/>
                    <a:pt x="50208" y="68274"/>
                    <a:pt x="50121" y="68285"/>
                  </a:cubicBezTo>
                  <a:cubicBezTo>
                    <a:pt x="50089" y="68285"/>
                    <a:pt x="50046" y="68285"/>
                    <a:pt x="50003" y="68296"/>
                  </a:cubicBezTo>
                  <a:cubicBezTo>
                    <a:pt x="49981" y="68296"/>
                    <a:pt x="49949" y="68307"/>
                    <a:pt x="49916" y="68307"/>
                  </a:cubicBezTo>
                  <a:cubicBezTo>
                    <a:pt x="49895" y="68307"/>
                    <a:pt x="49873" y="68318"/>
                    <a:pt x="49841" y="68318"/>
                  </a:cubicBezTo>
                  <a:cubicBezTo>
                    <a:pt x="49819" y="68318"/>
                    <a:pt x="49798" y="68328"/>
                    <a:pt x="49765" y="68339"/>
                  </a:cubicBezTo>
                  <a:cubicBezTo>
                    <a:pt x="49744" y="68339"/>
                    <a:pt x="49711" y="68350"/>
                    <a:pt x="49668" y="68361"/>
                  </a:cubicBezTo>
                  <a:cubicBezTo>
                    <a:pt x="49636" y="68361"/>
                    <a:pt x="49593" y="68382"/>
                    <a:pt x="49560" y="68393"/>
                  </a:cubicBezTo>
                  <a:cubicBezTo>
                    <a:pt x="49485" y="68415"/>
                    <a:pt x="49420" y="68447"/>
                    <a:pt x="49366" y="68490"/>
                  </a:cubicBezTo>
                  <a:lnTo>
                    <a:pt x="49334" y="68512"/>
                  </a:lnTo>
                  <a:lnTo>
                    <a:pt x="49280" y="68555"/>
                  </a:lnTo>
                  <a:cubicBezTo>
                    <a:pt x="49280" y="68555"/>
                    <a:pt x="49258" y="68577"/>
                    <a:pt x="49236" y="68598"/>
                  </a:cubicBezTo>
                  <a:cubicBezTo>
                    <a:pt x="49161" y="68684"/>
                    <a:pt x="49064" y="68771"/>
                    <a:pt x="48956" y="68868"/>
                  </a:cubicBezTo>
                  <a:cubicBezTo>
                    <a:pt x="48794" y="69019"/>
                    <a:pt x="48611" y="69181"/>
                    <a:pt x="48492" y="69354"/>
                  </a:cubicBezTo>
                  <a:cubicBezTo>
                    <a:pt x="48322" y="69613"/>
                    <a:pt x="47960" y="69899"/>
                    <a:pt x="47744" y="69899"/>
                  </a:cubicBezTo>
                  <a:cubicBezTo>
                    <a:pt x="47726" y="69899"/>
                    <a:pt x="47709" y="69897"/>
                    <a:pt x="47693" y="69893"/>
                  </a:cubicBezTo>
                  <a:cubicBezTo>
                    <a:pt x="47596" y="69872"/>
                    <a:pt x="47553" y="69850"/>
                    <a:pt x="47510" y="69818"/>
                  </a:cubicBezTo>
                  <a:cubicBezTo>
                    <a:pt x="47391" y="69742"/>
                    <a:pt x="47283" y="69688"/>
                    <a:pt x="46884" y="69688"/>
                  </a:cubicBezTo>
                  <a:cubicBezTo>
                    <a:pt x="46269" y="69688"/>
                    <a:pt x="45556" y="69850"/>
                    <a:pt x="45362" y="69904"/>
                  </a:cubicBezTo>
                  <a:cubicBezTo>
                    <a:pt x="45286" y="69926"/>
                    <a:pt x="45135" y="69947"/>
                    <a:pt x="44984" y="69958"/>
                  </a:cubicBezTo>
                  <a:cubicBezTo>
                    <a:pt x="44779" y="69980"/>
                    <a:pt x="44553" y="70001"/>
                    <a:pt x="44391" y="70055"/>
                  </a:cubicBezTo>
                  <a:cubicBezTo>
                    <a:pt x="44261" y="70088"/>
                    <a:pt x="44099" y="70174"/>
                    <a:pt x="43959" y="70249"/>
                  </a:cubicBezTo>
                  <a:cubicBezTo>
                    <a:pt x="43916" y="70228"/>
                    <a:pt x="43873" y="70195"/>
                    <a:pt x="43819" y="70163"/>
                  </a:cubicBezTo>
                  <a:cubicBezTo>
                    <a:pt x="43635" y="70034"/>
                    <a:pt x="43322" y="69828"/>
                    <a:pt x="43225" y="69710"/>
                  </a:cubicBezTo>
                  <a:cubicBezTo>
                    <a:pt x="43128" y="69602"/>
                    <a:pt x="43074" y="69354"/>
                    <a:pt x="43074" y="68987"/>
                  </a:cubicBezTo>
                  <a:cubicBezTo>
                    <a:pt x="43074" y="68760"/>
                    <a:pt x="42761" y="68264"/>
                    <a:pt x="42664" y="68166"/>
                  </a:cubicBezTo>
                  <a:cubicBezTo>
                    <a:pt x="42577" y="68069"/>
                    <a:pt x="42081" y="67249"/>
                    <a:pt x="42059" y="66968"/>
                  </a:cubicBezTo>
                  <a:lnTo>
                    <a:pt x="42049" y="66904"/>
                  </a:lnTo>
                  <a:cubicBezTo>
                    <a:pt x="42038" y="66699"/>
                    <a:pt x="42027" y="66677"/>
                    <a:pt x="41919" y="66526"/>
                  </a:cubicBezTo>
                  <a:cubicBezTo>
                    <a:pt x="41887" y="66483"/>
                    <a:pt x="41833" y="66418"/>
                    <a:pt x="41757" y="66310"/>
                  </a:cubicBezTo>
                  <a:cubicBezTo>
                    <a:pt x="41487" y="65911"/>
                    <a:pt x="41444" y="65457"/>
                    <a:pt x="41444" y="65220"/>
                  </a:cubicBezTo>
                  <a:cubicBezTo>
                    <a:pt x="41444" y="65047"/>
                    <a:pt x="41552" y="64864"/>
                    <a:pt x="41757" y="64508"/>
                  </a:cubicBezTo>
                  <a:cubicBezTo>
                    <a:pt x="41844" y="64367"/>
                    <a:pt x="41951" y="64184"/>
                    <a:pt x="42070" y="63968"/>
                  </a:cubicBezTo>
                  <a:cubicBezTo>
                    <a:pt x="42211" y="63720"/>
                    <a:pt x="42297" y="63569"/>
                    <a:pt x="42362" y="63482"/>
                  </a:cubicBezTo>
                  <a:cubicBezTo>
                    <a:pt x="42480" y="63277"/>
                    <a:pt x="42491" y="63256"/>
                    <a:pt x="42491" y="63083"/>
                  </a:cubicBezTo>
                  <a:lnTo>
                    <a:pt x="42491" y="63029"/>
                  </a:lnTo>
                  <a:cubicBezTo>
                    <a:pt x="42491" y="62770"/>
                    <a:pt x="42416" y="62641"/>
                    <a:pt x="42351" y="62533"/>
                  </a:cubicBezTo>
                  <a:cubicBezTo>
                    <a:pt x="42340" y="62511"/>
                    <a:pt x="42329" y="62489"/>
                    <a:pt x="42318" y="62468"/>
                  </a:cubicBezTo>
                  <a:cubicBezTo>
                    <a:pt x="42308" y="62436"/>
                    <a:pt x="42275" y="62392"/>
                    <a:pt x="42254" y="62349"/>
                  </a:cubicBezTo>
                  <a:cubicBezTo>
                    <a:pt x="42167" y="62209"/>
                    <a:pt x="42059" y="62025"/>
                    <a:pt x="41995" y="61788"/>
                  </a:cubicBezTo>
                  <a:cubicBezTo>
                    <a:pt x="41951" y="61626"/>
                    <a:pt x="41951" y="61507"/>
                    <a:pt x="41962" y="61421"/>
                  </a:cubicBezTo>
                  <a:cubicBezTo>
                    <a:pt x="42211" y="61410"/>
                    <a:pt x="42772" y="61345"/>
                    <a:pt x="43149" y="61140"/>
                  </a:cubicBezTo>
                  <a:cubicBezTo>
                    <a:pt x="43225" y="61097"/>
                    <a:pt x="43387" y="61011"/>
                    <a:pt x="43430" y="60881"/>
                  </a:cubicBezTo>
                  <a:lnTo>
                    <a:pt x="46279" y="60881"/>
                  </a:lnTo>
                  <a:cubicBezTo>
                    <a:pt x="46689" y="60881"/>
                    <a:pt x="47024" y="60806"/>
                    <a:pt x="47229" y="60666"/>
                  </a:cubicBezTo>
                  <a:cubicBezTo>
                    <a:pt x="47542" y="60460"/>
                    <a:pt x="47359" y="59802"/>
                    <a:pt x="47207" y="59489"/>
                  </a:cubicBezTo>
                  <a:cubicBezTo>
                    <a:pt x="47121" y="59284"/>
                    <a:pt x="47143" y="59176"/>
                    <a:pt x="47175" y="59003"/>
                  </a:cubicBezTo>
                  <a:cubicBezTo>
                    <a:pt x="47197" y="58917"/>
                    <a:pt x="47218" y="58809"/>
                    <a:pt x="47229" y="58690"/>
                  </a:cubicBezTo>
                  <a:cubicBezTo>
                    <a:pt x="47240" y="58507"/>
                    <a:pt x="47305" y="58345"/>
                    <a:pt x="47391" y="58151"/>
                  </a:cubicBezTo>
                  <a:cubicBezTo>
                    <a:pt x="47445" y="58032"/>
                    <a:pt x="47499" y="57913"/>
                    <a:pt x="47542" y="57784"/>
                  </a:cubicBezTo>
                  <a:cubicBezTo>
                    <a:pt x="47672" y="57406"/>
                    <a:pt x="47423" y="57072"/>
                    <a:pt x="47283" y="56877"/>
                  </a:cubicBezTo>
                  <a:cubicBezTo>
                    <a:pt x="47261" y="56845"/>
                    <a:pt x="47229" y="56813"/>
                    <a:pt x="47218" y="56791"/>
                  </a:cubicBezTo>
                  <a:lnTo>
                    <a:pt x="47218" y="56791"/>
                  </a:lnTo>
                  <a:cubicBezTo>
                    <a:pt x="47219" y="56792"/>
                    <a:pt x="47220" y="56793"/>
                    <a:pt x="47222" y="56793"/>
                  </a:cubicBezTo>
                  <a:cubicBezTo>
                    <a:pt x="47232" y="56793"/>
                    <a:pt x="47247" y="56748"/>
                    <a:pt x="47315" y="56651"/>
                  </a:cubicBezTo>
                  <a:cubicBezTo>
                    <a:pt x="47337" y="56618"/>
                    <a:pt x="47359" y="56575"/>
                    <a:pt x="47391" y="56543"/>
                  </a:cubicBezTo>
                  <a:cubicBezTo>
                    <a:pt x="47510" y="56370"/>
                    <a:pt x="47574" y="56273"/>
                    <a:pt x="47574" y="56176"/>
                  </a:cubicBezTo>
                  <a:cubicBezTo>
                    <a:pt x="47574" y="56035"/>
                    <a:pt x="47531" y="55917"/>
                    <a:pt x="47477" y="55766"/>
                  </a:cubicBezTo>
                  <a:lnTo>
                    <a:pt x="47413" y="55615"/>
                  </a:lnTo>
                  <a:cubicBezTo>
                    <a:pt x="47337" y="55420"/>
                    <a:pt x="47456" y="54924"/>
                    <a:pt x="47520" y="54838"/>
                  </a:cubicBezTo>
                  <a:cubicBezTo>
                    <a:pt x="47618" y="54697"/>
                    <a:pt x="47747" y="54266"/>
                    <a:pt x="47790" y="54136"/>
                  </a:cubicBezTo>
                  <a:cubicBezTo>
                    <a:pt x="47801" y="54082"/>
                    <a:pt x="47790" y="54028"/>
                    <a:pt x="47747" y="53985"/>
                  </a:cubicBezTo>
                  <a:lnTo>
                    <a:pt x="47240" y="53478"/>
                  </a:lnTo>
                  <a:lnTo>
                    <a:pt x="47240" y="52431"/>
                  </a:lnTo>
                  <a:lnTo>
                    <a:pt x="47251" y="52409"/>
                  </a:lnTo>
                  <a:cubicBezTo>
                    <a:pt x="47261" y="52409"/>
                    <a:pt x="47305" y="52388"/>
                    <a:pt x="47402" y="52388"/>
                  </a:cubicBezTo>
                  <a:cubicBezTo>
                    <a:pt x="47445" y="52388"/>
                    <a:pt x="47499" y="52388"/>
                    <a:pt x="47520" y="52398"/>
                  </a:cubicBezTo>
                  <a:lnTo>
                    <a:pt x="48179" y="52787"/>
                  </a:lnTo>
                  <a:cubicBezTo>
                    <a:pt x="48198" y="52800"/>
                    <a:pt x="48220" y="52805"/>
                    <a:pt x="48245" y="52805"/>
                  </a:cubicBezTo>
                  <a:cubicBezTo>
                    <a:pt x="48262" y="52805"/>
                    <a:pt x="48280" y="52802"/>
                    <a:pt x="48298" y="52798"/>
                  </a:cubicBezTo>
                  <a:cubicBezTo>
                    <a:pt x="48492" y="52744"/>
                    <a:pt x="49431" y="52442"/>
                    <a:pt x="49603" y="51988"/>
                  </a:cubicBezTo>
                  <a:cubicBezTo>
                    <a:pt x="49636" y="51913"/>
                    <a:pt x="49679" y="51848"/>
                    <a:pt x="49722" y="51794"/>
                  </a:cubicBezTo>
                  <a:cubicBezTo>
                    <a:pt x="49873" y="51632"/>
                    <a:pt x="50068" y="51557"/>
                    <a:pt x="50186" y="51546"/>
                  </a:cubicBezTo>
                  <a:cubicBezTo>
                    <a:pt x="50381" y="51513"/>
                    <a:pt x="50780" y="51039"/>
                    <a:pt x="50996" y="50736"/>
                  </a:cubicBezTo>
                  <a:cubicBezTo>
                    <a:pt x="51071" y="50639"/>
                    <a:pt x="51114" y="50564"/>
                    <a:pt x="51136" y="50520"/>
                  </a:cubicBezTo>
                  <a:cubicBezTo>
                    <a:pt x="51190" y="50423"/>
                    <a:pt x="51589" y="49970"/>
                    <a:pt x="51881" y="49679"/>
                  </a:cubicBezTo>
                  <a:cubicBezTo>
                    <a:pt x="52517" y="49528"/>
                    <a:pt x="53521" y="49301"/>
                    <a:pt x="53629" y="49290"/>
                  </a:cubicBezTo>
                  <a:close/>
                  <a:moveTo>
                    <a:pt x="35278" y="46854"/>
                  </a:moveTo>
                  <a:cubicBezTo>
                    <a:pt x="35298" y="46854"/>
                    <a:pt x="35314" y="46856"/>
                    <a:pt x="35325" y="46862"/>
                  </a:cubicBezTo>
                  <a:cubicBezTo>
                    <a:pt x="35314" y="46905"/>
                    <a:pt x="35271" y="46970"/>
                    <a:pt x="35238" y="47024"/>
                  </a:cubicBezTo>
                  <a:cubicBezTo>
                    <a:pt x="35152" y="47175"/>
                    <a:pt x="35055" y="47347"/>
                    <a:pt x="35087" y="47520"/>
                  </a:cubicBezTo>
                  <a:cubicBezTo>
                    <a:pt x="35141" y="47758"/>
                    <a:pt x="35357" y="48006"/>
                    <a:pt x="35541" y="48200"/>
                  </a:cubicBezTo>
                  <a:cubicBezTo>
                    <a:pt x="35584" y="48254"/>
                    <a:pt x="35649" y="48319"/>
                    <a:pt x="35670" y="48362"/>
                  </a:cubicBezTo>
                  <a:cubicBezTo>
                    <a:pt x="35659" y="48524"/>
                    <a:pt x="35541" y="49204"/>
                    <a:pt x="35422" y="49430"/>
                  </a:cubicBezTo>
                  <a:cubicBezTo>
                    <a:pt x="35249" y="49722"/>
                    <a:pt x="35444" y="50186"/>
                    <a:pt x="35573" y="50499"/>
                  </a:cubicBezTo>
                  <a:cubicBezTo>
                    <a:pt x="35595" y="50553"/>
                    <a:pt x="35605" y="50596"/>
                    <a:pt x="35627" y="50628"/>
                  </a:cubicBezTo>
                  <a:lnTo>
                    <a:pt x="35659" y="50736"/>
                  </a:lnTo>
                  <a:cubicBezTo>
                    <a:pt x="35735" y="50931"/>
                    <a:pt x="35789" y="51071"/>
                    <a:pt x="35767" y="51405"/>
                  </a:cubicBezTo>
                  <a:cubicBezTo>
                    <a:pt x="35735" y="51837"/>
                    <a:pt x="35767" y="52129"/>
                    <a:pt x="35767" y="52139"/>
                  </a:cubicBezTo>
                  <a:cubicBezTo>
                    <a:pt x="35778" y="52215"/>
                    <a:pt x="35843" y="52280"/>
                    <a:pt x="35918" y="52280"/>
                  </a:cubicBezTo>
                  <a:lnTo>
                    <a:pt x="46927" y="52431"/>
                  </a:lnTo>
                  <a:lnTo>
                    <a:pt x="46927" y="53542"/>
                  </a:lnTo>
                  <a:cubicBezTo>
                    <a:pt x="46927" y="53575"/>
                    <a:pt x="46938" y="53618"/>
                    <a:pt x="46970" y="53650"/>
                  </a:cubicBezTo>
                  <a:lnTo>
                    <a:pt x="47467" y="54136"/>
                  </a:lnTo>
                  <a:cubicBezTo>
                    <a:pt x="47391" y="54363"/>
                    <a:pt x="47305" y="54589"/>
                    <a:pt x="47272" y="54654"/>
                  </a:cubicBezTo>
                  <a:cubicBezTo>
                    <a:pt x="47154" y="54805"/>
                    <a:pt x="47002" y="55410"/>
                    <a:pt x="47121" y="55723"/>
                  </a:cubicBezTo>
                  <a:lnTo>
                    <a:pt x="47186" y="55874"/>
                  </a:lnTo>
                  <a:cubicBezTo>
                    <a:pt x="47240" y="56014"/>
                    <a:pt x="47261" y="56089"/>
                    <a:pt x="47261" y="56176"/>
                  </a:cubicBezTo>
                  <a:cubicBezTo>
                    <a:pt x="47261" y="56187"/>
                    <a:pt x="47186" y="56295"/>
                    <a:pt x="47132" y="56359"/>
                  </a:cubicBezTo>
                  <a:cubicBezTo>
                    <a:pt x="47110" y="56402"/>
                    <a:pt x="47078" y="56446"/>
                    <a:pt x="47056" y="56478"/>
                  </a:cubicBezTo>
                  <a:cubicBezTo>
                    <a:pt x="46981" y="56575"/>
                    <a:pt x="46851" y="56780"/>
                    <a:pt x="46948" y="56942"/>
                  </a:cubicBezTo>
                  <a:cubicBezTo>
                    <a:pt x="46970" y="56985"/>
                    <a:pt x="46992" y="57018"/>
                    <a:pt x="47035" y="57061"/>
                  </a:cubicBezTo>
                  <a:cubicBezTo>
                    <a:pt x="47154" y="57233"/>
                    <a:pt x="47315" y="57460"/>
                    <a:pt x="47240" y="57687"/>
                  </a:cubicBezTo>
                  <a:cubicBezTo>
                    <a:pt x="47207" y="57805"/>
                    <a:pt x="47154" y="57913"/>
                    <a:pt x="47110" y="58021"/>
                  </a:cubicBezTo>
                  <a:cubicBezTo>
                    <a:pt x="47013" y="58237"/>
                    <a:pt x="46927" y="58431"/>
                    <a:pt x="46916" y="58680"/>
                  </a:cubicBezTo>
                  <a:cubicBezTo>
                    <a:pt x="46905" y="58777"/>
                    <a:pt x="46894" y="58863"/>
                    <a:pt x="46873" y="58939"/>
                  </a:cubicBezTo>
                  <a:cubicBezTo>
                    <a:pt x="46830" y="59122"/>
                    <a:pt x="46797" y="59316"/>
                    <a:pt x="46927" y="59619"/>
                  </a:cubicBezTo>
                  <a:cubicBezTo>
                    <a:pt x="47121" y="60040"/>
                    <a:pt x="47110" y="60374"/>
                    <a:pt x="47056" y="60407"/>
                  </a:cubicBezTo>
                  <a:cubicBezTo>
                    <a:pt x="46905" y="60514"/>
                    <a:pt x="46625" y="60568"/>
                    <a:pt x="46279" y="60568"/>
                  </a:cubicBezTo>
                  <a:lnTo>
                    <a:pt x="43074" y="60568"/>
                  </a:lnTo>
                  <a:cubicBezTo>
                    <a:pt x="42988" y="60568"/>
                    <a:pt x="42923" y="60633"/>
                    <a:pt x="42923" y="60720"/>
                  </a:cubicBezTo>
                  <a:cubicBezTo>
                    <a:pt x="42923" y="60773"/>
                    <a:pt x="42955" y="60838"/>
                    <a:pt x="43009" y="60860"/>
                  </a:cubicBezTo>
                  <a:lnTo>
                    <a:pt x="42998" y="60860"/>
                  </a:lnTo>
                  <a:cubicBezTo>
                    <a:pt x="42577" y="61086"/>
                    <a:pt x="41844" y="61119"/>
                    <a:pt x="41833" y="61119"/>
                  </a:cubicBezTo>
                  <a:cubicBezTo>
                    <a:pt x="41779" y="61119"/>
                    <a:pt x="41725" y="61162"/>
                    <a:pt x="41703" y="61216"/>
                  </a:cubicBezTo>
                  <a:cubicBezTo>
                    <a:pt x="41692" y="61238"/>
                    <a:pt x="41585" y="61497"/>
                    <a:pt x="41692" y="61874"/>
                  </a:cubicBezTo>
                  <a:cubicBezTo>
                    <a:pt x="41768" y="62144"/>
                    <a:pt x="41898" y="62360"/>
                    <a:pt x="41984" y="62500"/>
                  </a:cubicBezTo>
                  <a:cubicBezTo>
                    <a:pt x="42005" y="62543"/>
                    <a:pt x="42027" y="62587"/>
                    <a:pt x="42038" y="62608"/>
                  </a:cubicBezTo>
                  <a:cubicBezTo>
                    <a:pt x="42059" y="62641"/>
                    <a:pt x="42070" y="62662"/>
                    <a:pt x="42081" y="62695"/>
                  </a:cubicBezTo>
                  <a:cubicBezTo>
                    <a:pt x="42135" y="62781"/>
                    <a:pt x="42178" y="62856"/>
                    <a:pt x="42178" y="63029"/>
                  </a:cubicBezTo>
                  <a:lnTo>
                    <a:pt x="42178" y="63083"/>
                  </a:lnTo>
                  <a:cubicBezTo>
                    <a:pt x="42178" y="63169"/>
                    <a:pt x="42178" y="63169"/>
                    <a:pt x="42092" y="63310"/>
                  </a:cubicBezTo>
                  <a:cubicBezTo>
                    <a:pt x="42038" y="63418"/>
                    <a:pt x="41941" y="63569"/>
                    <a:pt x="41800" y="63817"/>
                  </a:cubicBezTo>
                  <a:cubicBezTo>
                    <a:pt x="41682" y="64033"/>
                    <a:pt x="41574" y="64206"/>
                    <a:pt x="41487" y="64346"/>
                  </a:cubicBezTo>
                  <a:cubicBezTo>
                    <a:pt x="41261" y="64745"/>
                    <a:pt x="41131" y="64961"/>
                    <a:pt x="41131" y="65220"/>
                  </a:cubicBezTo>
                  <a:cubicBezTo>
                    <a:pt x="41131" y="65457"/>
                    <a:pt x="41164" y="65889"/>
                    <a:pt x="41390" y="66310"/>
                  </a:cubicBezTo>
                  <a:cubicBezTo>
                    <a:pt x="41423" y="66364"/>
                    <a:pt x="41455" y="66429"/>
                    <a:pt x="41498" y="66483"/>
                  </a:cubicBezTo>
                  <a:cubicBezTo>
                    <a:pt x="41574" y="66601"/>
                    <a:pt x="41638" y="66666"/>
                    <a:pt x="41671" y="66720"/>
                  </a:cubicBezTo>
                  <a:cubicBezTo>
                    <a:pt x="41714" y="66774"/>
                    <a:pt x="41725" y="66796"/>
                    <a:pt x="41736" y="66850"/>
                  </a:cubicBezTo>
                  <a:cubicBezTo>
                    <a:pt x="41736" y="66871"/>
                    <a:pt x="41736" y="66904"/>
                    <a:pt x="41746" y="66936"/>
                  </a:cubicBezTo>
                  <a:lnTo>
                    <a:pt x="41746" y="66990"/>
                  </a:lnTo>
                  <a:cubicBezTo>
                    <a:pt x="41779" y="67379"/>
                    <a:pt x="42329" y="68274"/>
                    <a:pt x="42437" y="68382"/>
                  </a:cubicBezTo>
                  <a:cubicBezTo>
                    <a:pt x="42523" y="68469"/>
                    <a:pt x="42761" y="68879"/>
                    <a:pt x="42761" y="68987"/>
                  </a:cubicBezTo>
                  <a:cubicBezTo>
                    <a:pt x="42761" y="69278"/>
                    <a:pt x="42793" y="69688"/>
                    <a:pt x="42988" y="69915"/>
                  </a:cubicBezTo>
                  <a:cubicBezTo>
                    <a:pt x="43117" y="70066"/>
                    <a:pt x="43419" y="70271"/>
                    <a:pt x="43646" y="70422"/>
                  </a:cubicBezTo>
                  <a:lnTo>
                    <a:pt x="43668" y="70433"/>
                  </a:lnTo>
                  <a:cubicBezTo>
                    <a:pt x="43538" y="70530"/>
                    <a:pt x="43516" y="70573"/>
                    <a:pt x="43506" y="70595"/>
                  </a:cubicBezTo>
                  <a:cubicBezTo>
                    <a:pt x="43506" y="70595"/>
                    <a:pt x="43484" y="70616"/>
                    <a:pt x="43452" y="70649"/>
                  </a:cubicBezTo>
                  <a:cubicBezTo>
                    <a:pt x="43333" y="70800"/>
                    <a:pt x="43117" y="71048"/>
                    <a:pt x="43074" y="71296"/>
                  </a:cubicBezTo>
                  <a:cubicBezTo>
                    <a:pt x="43031" y="71577"/>
                    <a:pt x="42977" y="72095"/>
                    <a:pt x="43031" y="72343"/>
                  </a:cubicBezTo>
                  <a:cubicBezTo>
                    <a:pt x="43063" y="72494"/>
                    <a:pt x="42836" y="73315"/>
                    <a:pt x="42653" y="73768"/>
                  </a:cubicBezTo>
                  <a:cubicBezTo>
                    <a:pt x="42470" y="74221"/>
                    <a:pt x="42394" y="74620"/>
                    <a:pt x="42416" y="75095"/>
                  </a:cubicBezTo>
                  <a:cubicBezTo>
                    <a:pt x="42426" y="75473"/>
                    <a:pt x="42480" y="75894"/>
                    <a:pt x="42934" y="75894"/>
                  </a:cubicBezTo>
                  <a:lnTo>
                    <a:pt x="43009" y="75894"/>
                  </a:lnTo>
                  <a:cubicBezTo>
                    <a:pt x="43279" y="75894"/>
                    <a:pt x="43398" y="75916"/>
                    <a:pt x="43398" y="75980"/>
                  </a:cubicBezTo>
                  <a:cubicBezTo>
                    <a:pt x="43376" y="76045"/>
                    <a:pt x="43117" y="76185"/>
                    <a:pt x="42966" y="76283"/>
                  </a:cubicBezTo>
                  <a:cubicBezTo>
                    <a:pt x="42696" y="76434"/>
                    <a:pt x="42437" y="76585"/>
                    <a:pt x="42351" y="76779"/>
                  </a:cubicBezTo>
                  <a:cubicBezTo>
                    <a:pt x="42178" y="77157"/>
                    <a:pt x="42070" y="77740"/>
                    <a:pt x="42070" y="78279"/>
                  </a:cubicBezTo>
                  <a:cubicBezTo>
                    <a:pt x="42070" y="78830"/>
                    <a:pt x="42038" y="79348"/>
                    <a:pt x="41995" y="79574"/>
                  </a:cubicBezTo>
                  <a:cubicBezTo>
                    <a:pt x="41908" y="79693"/>
                    <a:pt x="41056" y="79952"/>
                    <a:pt x="40829" y="79974"/>
                  </a:cubicBezTo>
                  <a:cubicBezTo>
                    <a:pt x="40656" y="79984"/>
                    <a:pt x="37429" y="80168"/>
                    <a:pt x="37106" y="80168"/>
                  </a:cubicBezTo>
                  <a:lnTo>
                    <a:pt x="36091" y="80168"/>
                  </a:lnTo>
                  <a:cubicBezTo>
                    <a:pt x="35962" y="80006"/>
                    <a:pt x="35767" y="79779"/>
                    <a:pt x="35573" y="79779"/>
                  </a:cubicBezTo>
                  <a:cubicBezTo>
                    <a:pt x="35519" y="79779"/>
                    <a:pt x="35390" y="79801"/>
                    <a:pt x="35325" y="79974"/>
                  </a:cubicBezTo>
                  <a:lnTo>
                    <a:pt x="35282" y="80082"/>
                  </a:lnTo>
                  <a:cubicBezTo>
                    <a:pt x="35195" y="80330"/>
                    <a:pt x="35120" y="80535"/>
                    <a:pt x="35292" y="80891"/>
                  </a:cubicBezTo>
                  <a:cubicBezTo>
                    <a:pt x="35411" y="81128"/>
                    <a:pt x="35551" y="81269"/>
                    <a:pt x="35659" y="81398"/>
                  </a:cubicBezTo>
                  <a:cubicBezTo>
                    <a:pt x="35713" y="81452"/>
                    <a:pt x="35767" y="81506"/>
                    <a:pt x="35789" y="81549"/>
                  </a:cubicBezTo>
                  <a:cubicBezTo>
                    <a:pt x="35832" y="81679"/>
                    <a:pt x="35746" y="82510"/>
                    <a:pt x="35616" y="82898"/>
                  </a:cubicBezTo>
                  <a:cubicBezTo>
                    <a:pt x="35573" y="83060"/>
                    <a:pt x="35595" y="83190"/>
                    <a:pt x="35616" y="83276"/>
                  </a:cubicBezTo>
                  <a:cubicBezTo>
                    <a:pt x="35649" y="83395"/>
                    <a:pt x="35670" y="83503"/>
                    <a:pt x="35185" y="83891"/>
                  </a:cubicBezTo>
                  <a:cubicBezTo>
                    <a:pt x="34850" y="84150"/>
                    <a:pt x="34526" y="84345"/>
                    <a:pt x="34235" y="84474"/>
                  </a:cubicBezTo>
                  <a:cubicBezTo>
                    <a:pt x="34105" y="84528"/>
                    <a:pt x="33997" y="84560"/>
                    <a:pt x="33933" y="84593"/>
                  </a:cubicBezTo>
                  <a:cubicBezTo>
                    <a:pt x="33857" y="84614"/>
                    <a:pt x="33814" y="84625"/>
                    <a:pt x="33781" y="84647"/>
                  </a:cubicBezTo>
                  <a:cubicBezTo>
                    <a:pt x="33674" y="84712"/>
                    <a:pt x="32972" y="85467"/>
                    <a:pt x="32972" y="85661"/>
                  </a:cubicBezTo>
                  <a:cubicBezTo>
                    <a:pt x="32972" y="85672"/>
                    <a:pt x="32983" y="85704"/>
                    <a:pt x="32983" y="85737"/>
                  </a:cubicBezTo>
                  <a:cubicBezTo>
                    <a:pt x="32983" y="85758"/>
                    <a:pt x="32983" y="85769"/>
                    <a:pt x="32983" y="85791"/>
                  </a:cubicBezTo>
                  <a:cubicBezTo>
                    <a:pt x="32940" y="85791"/>
                    <a:pt x="32896" y="85791"/>
                    <a:pt x="32853" y="85780"/>
                  </a:cubicBezTo>
                  <a:cubicBezTo>
                    <a:pt x="32745" y="85780"/>
                    <a:pt x="32659" y="85769"/>
                    <a:pt x="32584" y="85769"/>
                  </a:cubicBezTo>
                  <a:cubicBezTo>
                    <a:pt x="32292" y="85758"/>
                    <a:pt x="32130" y="85748"/>
                    <a:pt x="31925" y="85651"/>
                  </a:cubicBezTo>
                  <a:cubicBezTo>
                    <a:pt x="31634" y="85499"/>
                    <a:pt x="30770" y="84809"/>
                    <a:pt x="30479" y="84258"/>
                  </a:cubicBezTo>
                  <a:cubicBezTo>
                    <a:pt x="30349" y="84010"/>
                    <a:pt x="30134" y="83881"/>
                    <a:pt x="29853" y="83881"/>
                  </a:cubicBezTo>
                  <a:cubicBezTo>
                    <a:pt x="29659" y="83881"/>
                    <a:pt x="29464" y="83945"/>
                    <a:pt x="29292" y="83988"/>
                  </a:cubicBezTo>
                  <a:cubicBezTo>
                    <a:pt x="29184" y="84021"/>
                    <a:pt x="29076" y="84053"/>
                    <a:pt x="29022" y="84053"/>
                  </a:cubicBezTo>
                  <a:cubicBezTo>
                    <a:pt x="28785" y="84053"/>
                    <a:pt x="28785" y="84053"/>
                    <a:pt x="28655" y="83881"/>
                  </a:cubicBezTo>
                  <a:cubicBezTo>
                    <a:pt x="28515" y="83675"/>
                    <a:pt x="28288" y="83643"/>
                    <a:pt x="28083" y="83643"/>
                  </a:cubicBezTo>
                  <a:cubicBezTo>
                    <a:pt x="28029" y="83643"/>
                    <a:pt x="27964" y="83654"/>
                    <a:pt x="27910" y="83654"/>
                  </a:cubicBezTo>
                  <a:lnTo>
                    <a:pt x="27727" y="83654"/>
                  </a:lnTo>
                  <a:cubicBezTo>
                    <a:pt x="27457" y="83654"/>
                    <a:pt x="26648" y="83902"/>
                    <a:pt x="25914" y="84129"/>
                  </a:cubicBezTo>
                  <a:cubicBezTo>
                    <a:pt x="25773" y="84172"/>
                    <a:pt x="25676" y="84204"/>
                    <a:pt x="25655" y="84215"/>
                  </a:cubicBezTo>
                  <a:cubicBezTo>
                    <a:pt x="25601" y="84226"/>
                    <a:pt x="25536" y="84269"/>
                    <a:pt x="25342" y="84377"/>
                  </a:cubicBezTo>
                  <a:cubicBezTo>
                    <a:pt x="24986" y="84593"/>
                    <a:pt x="24316" y="84992"/>
                    <a:pt x="23928" y="85014"/>
                  </a:cubicBezTo>
                  <a:lnTo>
                    <a:pt x="23712" y="85014"/>
                  </a:lnTo>
                  <a:cubicBezTo>
                    <a:pt x="23550" y="85003"/>
                    <a:pt x="23529" y="84960"/>
                    <a:pt x="23496" y="84906"/>
                  </a:cubicBezTo>
                  <a:cubicBezTo>
                    <a:pt x="23485" y="84873"/>
                    <a:pt x="23464" y="84830"/>
                    <a:pt x="23442" y="84798"/>
                  </a:cubicBezTo>
                  <a:cubicBezTo>
                    <a:pt x="23248" y="84539"/>
                    <a:pt x="22374" y="84334"/>
                    <a:pt x="22277" y="84312"/>
                  </a:cubicBezTo>
                  <a:cubicBezTo>
                    <a:pt x="22212" y="84291"/>
                    <a:pt x="22158" y="84291"/>
                    <a:pt x="22104" y="84291"/>
                  </a:cubicBezTo>
                  <a:cubicBezTo>
                    <a:pt x="21759" y="84291"/>
                    <a:pt x="21618" y="84560"/>
                    <a:pt x="21521" y="84755"/>
                  </a:cubicBezTo>
                  <a:cubicBezTo>
                    <a:pt x="21478" y="84852"/>
                    <a:pt x="21424" y="84938"/>
                    <a:pt x="21370" y="84981"/>
                  </a:cubicBezTo>
                  <a:cubicBezTo>
                    <a:pt x="21219" y="85100"/>
                    <a:pt x="21046" y="85197"/>
                    <a:pt x="20960" y="85240"/>
                  </a:cubicBezTo>
                  <a:cubicBezTo>
                    <a:pt x="20830" y="85176"/>
                    <a:pt x="20615" y="85035"/>
                    <a:pt x="20528" y="84873"/>
                  </a:cubicBezTo>
                  <a:cubicBezTo>
                    <a:pt x="20388" y="84636"/>
                    <a:pt x="20237" y="84560"/>
                    <a:pt x="20150" y="84528"/>
                  </a:cubicBezTo>
                  <a:cubicBezTo>
                    <a:pt x="19244" y="83654"/>
                    <a:pt x="19158" y="83654"/>
                    <a:pt x="19093" y="83654"/>
                  </a:cubicBezTo>
                  <a:cubicBezTo>
                    <a:pt x="18769" y="83654"/>
                    <a:pt x="18629" y="84841"/>
                    <a:pt x="18629" y="84863"/>
                  </a:cubicBezTo>
                  <a:cubicBezTo>
                    <a:pt x="18629" y="85111"/>
                    <a:pt x="18791" y="85284"/>
                    <a:pt x="18963" y="85456"/>
                  </a:cubicBezTo>
                  <a:cubicBezTo>
                    <a:pt x="19006" y="85510"/>
                    <a:pt x="19050" y="85553"/>
                    <a:pt x="19093" y="85607"/>
                  </a:cubicBezTo>
                  <a:cubicBezTo>
                    <a:pt x="19298" y="85834"/>
                    <a:pt x="19363" y="86050"/>
                    <a:pt x="19373" y="86093"/>
                  </a:cubicBezTo>
                  <a:cubicBezTo>
                    <a:pt x="19341" y="86147"/>
                    <a:pt x="19071" y="86449"/>
                    <a:pt x="18974" y="86525"/>
                  </a:cubicBezTo>
                  <a:cubicBezTo>
                    <a:pt x="18909" y="86514"/>
                    <a:pt x="18791" y="86514"/>
                    <a:pt x="18661" y="86503"/>
                  </a:cubicBezTo>
                  <a:cubicBezTo>
                    <a:pt x="18445" y="86482"/>
                    <a:pt x="18197" y="86460"/>
                    <a:pt x="18100" y="86460"/>
                  </a:cubicBezTo>
                  <a:cubicBezTo>
                    <a:pt x="18013" y="86460"/>
                    <a:pt x="17884" y="86503"/>
                    <a:pt x="17625" y="86589"/>
                  </a:cubicBezTo>
                  <a:cubicBezTo>
                    <a:pt x="17377" y="86676"/>
                    <a:pt x="17042" y="86795"/>
                    <a:pt x="16880" y="86795"/>
                  </a:cubicBezTo>
                  <a:lnTo>
                    <a:pt x="16826" y="86795"/>
                  </a:lnTo>
                  <a:cubicBezTo>
                    <a:pt x="16837" y="86795"/>
                    <a:pt x="16859" y="86730"/>
                    <a:pt x="16869" y="86687"/>
                  </a:cubicBezTo>
                  <a:cubicBezTo>
                    <a:pt x="16891" y="86622"/>
                    <a:pt x="16902" y="86536"/>
                    <a:pt x="16902" y="86460"/>
                  </a:cubicBezTo>
                  <a:cubicBezTo>
                    <a:pt x="16902" y="86395"/>
                    <a:pt x="16988" y="86233"/>
                    <a:pt x="17042" y="86115"/>
                  </a:cubicBezTo>
                  <a:cubicBezTo>
                    <a:pt x="17139" y="85931"/>
                    <a:pt x="17226" y="85748"/>
                    <a:pt x="17247" y="85586"/>
                  </a:cubicBezTo>
                  <a:cubicBezTo>
                    <a:pt x="17280" y="85305"/>
                    <a:pt x="17280" y="84917"/>
                    <a:pt x="17280" y="84517"/>
                  </a:cubicBezTo>
                  <a:lnTo>
                    <a:pt x="17269" y="84485"/>
                  </a:lnTo>
                  <a:lnTo>
                    <a:pt x="17269" y="84453"/>
                  </a:lnTo>
                  <a:cubicBezTo>
                    <a:pt x="17269" y="84453"/>
                    <a:pt x="17269" y="84431"/>
                    <a:pt x="17258" y="84420"/>
                  </a:cubicBezTo>
                  <a:cubicBezTo>
                    <a:pt x="17258" y="84355"/>
                    <a:pt x="17247" y="84323"/>
                    <a:pt x="17236" y="84291"/>
                  </a:cubicBezTo>
                  <a:lnTo>
                    <a:pt x="17236" y="84258"/>
                  </a:lnTo>
                  <a:cubicBezTo>
                    <a:pt x="17226" y="84237"/>
                    <a:pt x="17226" y="84215"/>
                    <a:pt x="17215" y="84194"/>
                  </a:cubicBezTo>
                  <a:lnTo>
                    <a:pt x="17204" y="84161"/>
                  </a:lnTo>
                  <a:lnTo>
                    <a:pt x="17204" y="84150"/>
                  </a:lnTo>
                  <a:lnTo>
                    <a:pt x="17182" y="84096"/>
                  </a:lnTo>
                  <a:lnTo>
                    <a:pt x="17172" y="84042"/>
                  </a:lnTo>
                  <a:cubicBezTo>
                    <a:pt x="17161" y="84032"/>
                    <a:pt x="17161" y="84010"/>
                    <a:pt x="17150" y="83988"/>
                  </a:cubicBezTo>
                  <a:lnTo>
                    <a:pt x="17129" y="83945"/>
                  </a:lnTo>
                  <a:lnTo>
                    <a:pt x="17129" y="83934"/>
                  </a:lnTo>
                  <a:cubicBezTo>
                    <a:pt x="17129" y="83924"/>
                    <a:pt x="17118" y="83902"/>
                    <a:pt x="17107" y="83870"/>
                  </a:cubicBezTo>
                  <a:cubicBezTo>
                    <a:pt x="17075" y="83794"/>
                    <a:pt x="17031" y="83708"/>
                    <a:pt x="16999" y="83611"/>
                  </a:cubicBezTo>
                  <a:cubicBezTo>
                    <a:pt x="16967" y="83568"/>
                    <a:pt x="16956" y="83524"/>
                    <a:pt x="16934" y="83481"/>
                  </a:cubicBezTo>
                  <a:lnTo>
                    <a:pt x="16923" y="83470"/>
                  </a:lnTo>
                  <a:lnTo>
                    <a:pt x="16913" y="83438"/>
                  </a:lnTo>
                  <a:cubicBezTo>
                    <a:pt x="16891" y="83406"/>
                    <a:pt x="16869" y="83373"/>
                    <a:pt x="16848" y="83330"/>
                  </a:cubicBezTo>
                  <a:cubicBezTo>
                    <a:pt x="16848" y="83309"/>
                    <a:pt x="16837" y="83298"/>
                    <a:pt x="16826" y="83276"/>
                  </a:cubicBezTo>
                  <a:cubicBezTo>
                    <a:pt x="16794" y="83222"/>
                    <a:pt x="16762" y="83168"/>
                    <a:pt x="16729" y="83103"/>
                  </a:cubicBezTo>
                  <a:cubicBezTo>
                    <a:pt x="16708" y="83071"/>
                    <a:pt x="16686" y="83049"/>
                    <a:pt x="16664" y="83017"/>
                  </a:cubicBezTo>
                  <a:cubicBezTo>
                    <a:pt x="16654" y="82985"/>
                    <a:pt x="16643" y="82963"/>
                    <a:pt x="16621" y="82942"/>
                  </a:cubicBezTo>
                  <a:cubicBezTo>
                    <a:pt x="16600" y="82909"/>
                    <a:pt x="16578" y="82877"/>
                    <a:pt x="16567" y="82855"/>
                  </a:cubicBezTo>
                  <a:lnTo>
                    <a:pt x="16556" y="82844"/>
                  </a:lnTo>
                  <a:cubicBezTo>
                    <a:pt x="16546" y="82823"/>
                    <a:pt x="16535" y="82812"/>
                    <a:pt x="16524" y="82790"/>
                  </a:cubicBezTo>
                  <a:cubicBezTo>
                    <a:pt x="16481" y="82726"/>
                    <a:pt x="16438" y="82683"/>
                    <a:pt x="16405" y="82629"/>
                  </a:cubicBezTo>
                  <a:lnTo>
                    <a:pt x="16395" y="82618"/>
                  </a:lnTo>
                  <a:cubicBezTo>
                    <a:pt x="16373" y="82596"/>
                    <a:pt x="16351" y="82575"/>
                    <a:pt x="16330" y="82542"/>
                  </a:cubicBezTo>
                  <a:cubicBezTo>
                    <a:pt x="16308" y="82531"/>
                    <a:pt x="16297" y="82510"/>
                    <a:pt x="16287" y="82488"/>
                  </a:cubicBezTo>
                  <a:lnTo>
                    <a:pt x="16276" y="82488"/>
                  </a:lnTo>
                  <a:lnTo>
                    <a:pt x="16265" y="82477"/>
                  </a:lnTo>
                  <a:lnTo>
                    <a:pt x="16254" y="82456"/>
                  </a:lnTo>
                  <a:cubicBezTo>
                    <a:pt x="16222" y="82424"/>
                    <a:pt x="16190" y="82391"/>
                    <a:pt x="16157" y="82359"/>
                  </a:cubicBezTo>
                  <a:lnTo>
                    <a:pt x="16146" y="82348"/>
                  </a:lnTo>
                  <a:cubicBezTo>
                    <a:pt x="16103" y="82316"/>
                    <a:pt x="16071" y="82283"/>
                    <a:pt x="16049" y="82262"/>
                  </a:cubicBezTo>
                  <a:lnTo>
                    <a:pt x="16017" y="82240"/>
                  </a:lnTo>
                  <a:cubicBezTo>
                    <a:pt x="15531" y="81873"/>
                    <a:pt x="15542" y="81603"/>
                    <a:pt x="15542" y="81312"/>
                  </a:cubicBezTo>
                  <a:lnTo>
                    <a:pt x="15553" y="81193"/>
                  </a:lnTo>
                  <a:cubicBezTo>
                    <a:pt x="15553" y="81053"/>
                    <a:pt x="15574" y="80988"/>
                    <a:pt x="15618" y="80902"/>
                  </a:cubicBezTo>
                  <a:cubicBezTo>
                    <a:pt x="15661" y="80805"/>
                    <a:pt x="15704" y="80697"/>
                    <a:pt x="15704" y="80513"/>
                  </a:cubicBezTo>
                  <a:cubicBezTo>
                    <a:pt x="15704" y="80179"/>
                    <a:pt x="15477" y="80103"/>
                    <a:pt x="15207" y="80006"/>
                  </a:cubicBezTo>
                  <a:cubicBezTo>
                    <a:pt x="15121" y="79974"/>
                    <a:pt x="15002" y="79930"/>
                    <a:pt x="14873" y="79876"/>
                  </a:cubicBezTo>
                  <a:cubicBezTo>
                    <a:pt x="14625" y="79769"/>
                    <a:pt x="14517" y="79607"/>
                    <a:pt x="14398" y="79434"/>
                  </a:cubicBezTo>
                  <a:cubicBezTo>
                    <a:pt x="14301" y="79283"/>
                    <a:pt x="14204" y="79132"/>
                    <a:pt x="14031" y="79024"/>
                  </a:cubicBezTo>
                  <a:cubicBezTo>
                    <a:pt x="13815" y="78884"/>
                    <a:pt x="13524" y="78851"/>
                    <a:pt x="13243" y="78819"/>
                  </a:cubicBezTo>
                  <a:cubicBezTo>
                    <a:pt x="13049" y="78786"/>
                    <a:pt x="12855" y="78765"/>
                    <a:pt x="12714" y="78700"/>
                  </a:cubicBezTo>
                  <a:cubicBezTo>
                    <a:pt x="12412" y="78571"/>
                    <a:pt x="12229" y="78204"/>
                    <a:pt x="11948" y="77653"/>
                  </a:cubicBezTo>
                  <a:lnTo>
                    <a:pt x="11926" y="77610"/>
                  </a:lnTo>
                  <a:cubicBezTo>
                    <a:pt x="11797" y="77351"/>
                    <a:pt x="11711" y="77092"/>
                    <a:pt x="11624" y="76844"/>
                  </a:cubicBezTo>
                  <a:cubicBezTo>
                    <a:pt x="11516" y="76520"/>
                    <a:pt x="11408" y="76207"/>
                    <a:pt x="11203" y="75894"/>
                  </a:cubicBezTo>
                  <a:cubicBezTo>
                    <a:pt x="11009" y="75581"/>
                    <a:pt x="10567" y="75376"/>
                    <a:pt x="10178" y="75203"/>
                  </a:cubicBezTo>
                  <a:cubicBezTo>
                    <a:pt x="9951" y="75106"/>
                    <a:pt x="9617" y="74955"/>
                    <a:pt x="9595" y="74858"/>
                  </a:cubicBezTo>
                  <a:cubicBezTo>
                    <a:pt x="9552" y="74728"/>
                    <a:pt x="9563" y="74577"/>
                    <a:pt x="9563" y="74394"/>
                  </a:cubicBezTo>
                  <a:cubicBezTo>
                    <a:pt x="9563" y="74167"/>
                    <a:pt x="9574" y="73887"/>
                    <a:pt x="9498" y="73520"/>
                  </a:cubicBezTo>
                  <a:cubicBezTo>
                    <a:pt x="9423" y="73077"/>
                    <a:pt x="9218" y="72850"/>
                    <a:pt x="9034" y="72656"/>
                  </a:cubicBezTo>
                  <a:cubicBezTo>
                    <a:pt x="8937" y="72537"/>
                    <a:pt x="8840" y="72440"/>
                    <a:pt x="8786" y="72311"/>
                  </a:cubicBezTo>
                  <a:cubicBezTo>
                    <a:pt x="8699" y="72117"/>
                    <a:pt x="8710" y="72019"/>
                    <a:pt x="8743" y="71771"/>
                  </a:cubicBezTo>
                  <a:cubicBezTo>
                    <a:pt x="8764" y="71598"/>
                    <a:pt x="8797" y="71350"/>
                    <a:pt x="8797" y="70983"/>
                  </a:cubicBezTo>
                  <a:cubicBezTo>
                    <a:pt x="8797" y="70379"/>
                    <a:pt x="8667" y="70239"/>
                    <a:pt x="8462" y="70098"/>
                  </a:cubicBezTo>
                  <a:cubicBezTo>
                    <a:pt x="8386" y="70044"/>
                    <a:pt x="8322" y="70001"/>
                    <a:pt x="8246" y="69893"/>
                  </a:cubicBezTo>
                  <a:cubicBezTo>
                    <a:pt x="8009" y="69505"/>
                    <a:pt x="7966" y="69343"/>
                    <a:pt x="7966" y="69203"/>
                  </a:cubicBezTo>
                  <a:cubicBezTo>
                    <a:pt x="7966" y="68997"/>
                    <a:pt x="7782" y="68361"/>
                    <a:pt x="7739" y="68231"/>
                  </a:cubicBezTo>
                  <a:lnTo>
                    <a:pt x="7458" y="67551"/>
                  </a:lnTo>
                  <a:lnTo>
                    <a:pt x="7480" y="67540"/>
                  </a:lnTo>
                  <a:cubicBezTo>
                    <a:pt x="7512" y="67530"/>
                    <a:pt x="7545" y="67508"/>
                    <a:pt x="7588" y="67497"/>
                  </a:cubicBezTo>
                  <a:lnTo>
                    <a:pt x="7631" y="67486"/>
                  </a:lnTo>
                  <a:cubicBezTo>
                    <a:pt x="7685" y="67465"/>
                    <a:pt x="7728" y="67454"/>
                    <a:pt x="7771" y="67443"/>
                  </a:cubicBezTo>
                  <a:cubicBezTo>
                    <a:pt x="7998" y="67400"/>
                    <a:pt x="8074" y="67087"/>
                    <a:pt x="7998" y="66494"/>
                  </a:cubicBezTo>
                  <a:lnTo>
                    <a:pt x="8074" y="64648"/>
                  </a:lnTo>
                  <a:cubicBezTo>
                    <a:pt x="8106" y="64087"/>
                    <a:pt x="8117" y="63569"/>
                    <a:pt x="8117" y="63407"/>
                  </a:cubicBezTo>
                  <a:cubicBezTo>
                    <a:pt x="8117" y="63191"/>
                    <a:pt x="8235" y="62943"/>
                    <a:pt x="8333" y="62749"/>
                  </a:cubicBezTo>
                  <a:cubicBezTo>
                    <a:pt x="8408" y="62587"/>
                    <a:pt x="8462" y="62479"/>
                    <a:pt x="8462" y="62382"/>
                  </a:cubicBezTo>
                  <a:cubicBezTo>
                    <a:pt x="8462" y="62284"/>
                    <a:pt x="8397" y="62166"/>
                    <a:pt x="8289" y="61950"/>
                  </a:cubicBezTo>
                  <a:cubicBezTo>
                    <a:pt x="8192" y="61734"/>
                    <a:pt x="8052" y="61464"/>
                    <a:pt x="7987" y="61205"/>
                  </a:cubicBezTo>
                  <a:cubicBezTo>
                    <a:pt x="7944" y="61022"/>
                    <a:pt x="7933" y="60806"/>
                    <a:pt x="7912" y="60568"/>
                  </a:cubicBezTo>
                  <a:cubicBezTo>
                    <a:pt x="7890" y="60201"/>
                    <a:pt x="7868" y="59759"/>
                    <a:pt x="7717" y="59198"/>
                  </a:cubicBezTo>
                  <a:cubicBezTo>
                    <a:pt x="7512" y="58431"/>
                    <a:pt x="6876" y="56791"/>
                    <a:pt x="6692" y="56305"/>
                  </a:cubicBezTo>
                  <a:lnTo>
                    <a:pt x="6670" y="56273"/>
                  </a:lnTo>
                  <a:lnTo>
                    <a:pt x="28666" y="54676"/>
                  </a:lnTo>
                  <a:lnTo>
                    <a:pt x="29853" y="54676"/>
                  </a:lnTo>
                  <a:cubicBezTo>
                    <a:pt x="29875" y="54676"/>
                    <a:pt x="29896" y="54676"/>
                    <a:pt x="29918" y="54665"/>
                  </a:cubicBezTo>
                  <a:lnTo>
                    <a:pt x="30781" y="54266"/>
                  </a:lnTo>
                  <a:cubicBezTo>
                    <a:pt x="30814" y="54255"/>
                    <a:pt x="30835" y="54222"/>
                    <a:pt x="30857" y="54190"/>
                  </a:cubicBezTo>
                  <a:cubicBezTo>
                    <a:pt x="30857" y="54190"/>
                    <a:pt x="31159" y="53553"/>
                    <a:pt x="31256" y="53359"/>
                  </a:cubicBezTo>
                  <a:cubicBezTo>
                    <a:pt x="31278" y="53348"/>
                    <a:pt x="31450" y="53337"/>
                    <a:pt x="31547" y="53327"/>
                  </a:cubicBezTo>
                  <a:cubicBezTo>
                    <a:pt x="31774" y="53305"/>
                    <a:pt x="32001" y="53283"/>
                    <a:pt x="32109" y="53132"/>
                  </a:cubicBezTo>
                  <a:cubicBezTo>
                    <a:pt x="32184" y="53014"/>
                    <a:pt x="32292" y="52830"/>
                    <a:pt x="32378" y="52647"/>
                  </a:cubicBezTo>
                  <a:cubicBezTo>
                    <a:pt x="32443" y="52539"/>
                    <a:pt x="32497" y="52442"/>
                    <a:pt x="32540" y="52355"/>
                  </a:cubicBezTo>
                  <a:cubicBezTo>
                    <a:pt x="32573" y="52301"/>
                    <a:pt x="32637" y="52280"/>
                    <a:pt x="32745" y="52247"/>
                  </a:cubicBezTo>
                  <a:cubicBezTo>
                    <a:pt x="32853" y="52215"/>
                    <a:pt x="32994" y="52161"/>
                    <a:pt x="33048" y="52021"/>
                  </a:cubicBezTo>
                  <a:cubicBezTo>
                    <a:pt x="33102" y="51880"/>
                    <a:pt x="33393" y="50963"/>
                    <a:pt x="33393" y="50769"/>
                  </a:cubicBezTo>
                  <a:cubicBezTo>
                    <a:pt x="33393" y="50564"/>
                    <a:pt x="33436" y="50002"/>
                    <a:pt x="33641" y="49754"/>
                  </a:cubicBezTo>
                  <a:cubicBezTo>
                    <a:pt x="33889" y="49441"/>
                    <a:pt x="33943" y="49258"/>
                    <a:pt x="34073" y="48783"/>
                  </a:cubicBezTo>
                  <a:lnTo>
                    <a:pt x="34105" y="48675"/>
                  </a:lnTo>
                  <a:cubicBezTo>
                    <a:pt x="34235" y="48211"/>
                    <a:pt x="34159" y="47714"/>
                    <a:pt x="34127" y="47520"/>
                  </a:cubicBezTo>
                  <a:cubicBezTo>
                    <a:pt x="34256" y="47380"/>
                    <a:pt x="34634" y="47024"/>
                    <a:pt x="35001" y="46905"/>
                  </a:cubicBezTo>
                  <a:cubicBezTo>
                    <a:pt x="35077" y="46873"/>
                    <a:pt x="35141" y="46862"/>
                    <a:pt x="35206" y="46862"/>
                  </a:cubicBezTo>
                  <a:cubicBezTo>
                    <a:pt x="35233" y="46856"/>
                    <a:pt x="35257" y="46854"/>
                    <a:pt x="35278" y="46854"/>
                  </a:cubicBezTo>
                  <a:close/>
                  <a:moveTo>
                    <a:pt x="28083" y="83956"/>
                  </a:moveTo>
                  <a:cubicBezTo>
                    <a:pt x="28266" y="83956"/>
                    <a:pt x="28353" y="83988"/>
                    <a:pt x="28396" y="84053"/>
                  </a:cubicBezTo>
                  <a:cubicBezTo>
                    <a:pt x="28579" y="84312"/>
                    <a:pt x="28655" y="84366"/>
                    <a:pt x="29022" y="84366"/>
                  </a:cubicBezTo>
                  <a:cubicBezTo>
                    <a:pt x="29130" y="84366"/>
                    <a:pt x="29249" y="84334"/>
                    <a:pt x="29378" y="84291"/>
                  </a:cubicBezTo>
                  <a:cubicBezTo>
                    <a:pt x="29529" y="84247"/>
                    <a:pt x="29702" y="84194"/>
                    <a:pt x="29853" y="84194"/>
                  </a:cubicBezTo>
                  <a:cubicBezTo>
                    <a:pt x="30015" y="84194"/>
                    <a:pt x="30134" y="84258"/>
                    <a:pt x="30209" y="84409"/>
                  </a:cubicBezTo>
                  <a:cubicBezTo>
                    <a:pt x="30544" y="85046"/>
                    <a:pt x="31483" y="85769"/>
                    <a:pt x="31785" y="85920"/>
                  </a:cubicBezTo>
                  <a:cubicBezTo>
                    <a:pt x="32055" y="86061"/>
                    <a:pt x="32271" y="86071"/>
                    <a:pt x="32562" y="86082"/>
                  </a:cubicBezTo>
                  <a:cubicBezTo>
                    <a:pt x="32648" y="86082"/>
                    <a:pt x="32735" y="86093"/>
                    <a:pt x="32832" y="86093"/>
                  </a:cubicBezTo>
                  <a:cubicBezTo>
                    <a:pt x="32886" y="86093"/>
                    <a:pt x="32940" y="86104"/>
                    <a:pt x="32994" y="86104"/>
                  </a:cubicBezTo>
                  <a:cubicBezTo>
                    <a:pt x="32983" y="86298"/>
                    <a:pt x="32940" y="86449"/>
                    <a:pt x="32886" y="86546"/>
                  </a:cubicBezTo>
                  <a:cubicBezTo>
                    <a:pt x="32810" y="86654"/>
                    <a:pt x="32713" y="86751"/>
                    <a:pt x="32627" y="86848"/>
                  </a:cubicBezTo>
                  <a:cubicBezTo>
                    <a:pt x="32465" y="87010"/>
                    <a:pt x="32324" y="87151"/>
                    <a:pt x="32314" y="87334"/>
                  </a:cubicBezTo>
                  <a:cubicBezTo>
                    <a:pt x="32292" y="87572"/>
                    <a:pt x="32508" y="87744"/>
                    <a:pt x="32659" y="87852"/>
                  </a:cubicBezTo>
                  <a:cubicBezTo>
                    <a:pt x="32681" y="87874"/>
                    <a:pt x="32702" y="87885"/>
                    <a:pt x="32724" y="87906"/>
                  </a:cubicBezTo>
                  <a:cubicBezTo>
                    <a:pt x="32745" y="87928"/>
                    <a:pt x="32778" y="87949"/>
                    <a:pt x="32799" y="87960"/>
                  </a:cubicBezTo>
                  <a:cubicBezTo>
                    <a:pt x="32864" y="88003"/>
                    <a:pt x="32929" y="88046"/>
                    <a:pt x="32983" y="88370"/>
                  </a:cubicBezTo>
                  <a:cubicBezTo>
                    <a:pt x="33037" y="88694"/>
                    <a:pt x="33112" y="89061"/>
                    <a:pt x="33166" y="89298"/>
                  </a:cubicBezTo>
                  <a:cubicBezTo>
                    <a:pt x="33188" y="89406"/>
                    <a:pt x="33209" y="89482"/>
                    <a:pt x="33209" y="89514"/>
                  </a:cubicBezTo>
                  <a:cubicBezTo>
                    <a:pt x="33188" y="89536"/>
                    <a:pt x="33134" y="89622"/>
                    <a:pt x="33091" y="89849"/>
                  </a:cubicBezTo>
                  <a:cubicBezTo>
                    <a:pt x="32875" y="90820"/>
                    <a:pt x="33112" y="90896"/>
                    <a:pt x="33199" y="90928"/>
                  </a:cubicBezTo>
                  <a:cubicBezTo>
                    <a:pt x="33209" y="90928"/>
                    <a:pt x="33253" y="90939"/>
                    <a:pt x="33274" y="90939"/>
                  </a:cubicBezTo>
                  <a:cubicBezTo>
                    <a:pt x="33361" y="90939"/>
                    <a:pt x="33425" y="90907"/>
                    <a:pt x="33490" y="90863"/>
                  </a:cubicBezTo>
                  <a:cubicBezTo>
                    <a:pt x="33522" y="90853"/>
                    <a:pt x="33576" y="90831"/>
                    <a:pt x="33587" y="90831"/>
                  </a:cubicBezTo>
                  <a:cubicBezTo>
                    <a:pt x="33728" y="91101"/>
                    <a:pt x="34397" y="92547"/>
                    <a:pt x="34483" y="92741"/>
                  </a:cubicBezTo>
                  <a:lnTo>
                    <a:pt x="34526" y="92828"/>
                  </a:lnTo>
                  <a:cubicBezTo>
                    <a:pt x="34623" y="93011"/>
                    <a:pt x="34645" y="93087"/>
                    <a:pt x="34580" y="93151"/>
                  </a:cubicBezTo>
                  <a:cubicBezTo>
                    <a:pt x="34515" y="93216"/>
                    <a:pt x="34418" y="93259"/>
                    <a:pt x="34310" y="93313"/>
                  </a:cubicBezTo>
                  <a:cubicBezTo>
                    <a:pt x="34181" y="93378"/>
                    <a:pt x="34019" y="93454"/>
                    <a:pt x="33879" y="93605"/>
                  </a:cubicBezTo>
                  <a:cubicBezTo>
                    <a:pt x="33641" y="93864"/>
                    <a:pt x="33749" y="94155"/>
                    <a:pt x="33846" y="94263"/>
                  </a:cubicBezTo>
                  <a:cubicBezTo>
                    <a:pt x="33868" y="94295"/>
                    <a:pt x="33900" y="94317"/>
                    <a:pt x="33943" y="94328"/>
                  </a:cubicBezTo>
                  <a:cubicBezTo>
                    <a:pt x="34224" y="94371"/>
                    <a:pt x="34559" y="94447"/>
                    <a:pt x="34677" y="94490"/>
                  </a:cubicBezTo>
                  <a:cubicBezTo>
                    <a:pt x="34688" y="94695"/>
                    <a:pt x="34677" y="95450"/>
                    <a:pt x="34472" y="95742"/>
                  </a:cubicBezTo>
                  <a:lnTo>
                    <a:pt x="34332" y="95936"/>
                  </a:lnTo>
                  <a:cubicBezTo>
                    <a:pt x="34116" y="96238"/>
                    <a:pt x="33943" y="96476"/>
                    <a:pt x="33825" y="96745"/>
                  </a:cubicBezTo>
                  <a:cubicBezTo>
                    <a:pt x="33738" y="96940"/>
                    <a:pt x="33468" y="97533"/>
                    <a:pt x="33598" y="98267"/>
                  </a:cubicBezTo>
                  <a:cubicBezTo>
                    <a:pt x="33706" y="98882"/>
                    <a:pt x="33943" y="99746"/>
                    <a:pt x="33954" y="99778"/>
                  </a:cubicBezTo>
                  <a:cubicBezTo>
                    <a:pt x="33965" y="99810"/>
                    <a:pt x="33987" y="99843"/>
                    <a:pt x="34008" y="99864"/>
                  </a:cubicBezTo>
                  <a:cubicBezTo>
                    <a:pt x="34019" y="99864"/>
                    <a:pt x="34159" y="99972"/>
                    <a:pt x="34105" y="100080"/>
                  </a:cubicBezTo>
                  <a:cubicBezTo>
                    <a:pt x="34073" y="100156"/>
                    <a:pt x="34041" y="100188"/>
                    <a:pt x="33997" y="100221"/>
                  </a:cubicBezTo>
                  <a:cubicBezTo>
                    <a:pt x="33911" y="100307"/>
                    <a:pt x="33835" y="100393"/>
                    <a:pt x="33835" y="100598"/>
                  </a:cubicBezTo>
                  <a:cubicBezTo>
                    <a:pt x="33835" y="101214"/>
                    <a:pt x="33933" y="101527"/>
                    <a:pt x="34159" y="101602"/>
                  </a:cubicBezTo>
                  <a:cubicBezTo>
                    <a:pt x="34181" y="101613"/>
                    <a:pt x="34202" y="101634"/>
                    <a:pt x="34213" y="101667"/>
                  </a:cubicBezTo>
                  <a:cubicBezTo>
                    <a:pt x="34213" y="101699"/>
                    <a:pt x="34202" y="101699"/>
                    <a:pt x="34170" y="101710"/>
                  </a:cubicBezTo>
                  <a:lnTo>
                    <a:pt x="33814" y="101710"/>
                  </a:lnTo>
                  <a:cubicBezTo>
                    <a:pt x="33755" y="101705"/>
                    <a:pt x="33692" y="101702"/>
                    <a:pt x="33626" y="101702"/>
                  </a:cubicBezTo>
                  <a:cubicBezTo>
                    <a:pt x="33560" y="101702"/>
                    <a:pt x="33490" y="101705"/>
                    <a:pt x="33415" y="101710"/>
                  </a:cubicBezTo>
                  <a:cubicBezTo>
                    <a:pt x="33350" y="101710"/>
                    <a:pt x="33317" y="101688"/>
                    <a:pt x="33274" y="101656"/>
                  </a:cubicBezTo>
                  <a:cubicBezTo>
                    <a:pt x="33220" y="101624"/>
                    <a:pt x="33156" y="101580"/>
                    <a:pt x="33080" y="101580"/>
                  </a:cubicBezTo>
                  <a:cubicBezTo>
                    <a:pt x="32950" y="101580"/>
                    <a:pt x="32853" y="101678"/>
                    <a:pt x="32767" y="101764"/>
                  </a:cubicBezTo>
                  <a:cubicBezTo>
                    <a:pt x="32573" y="101980"/>
                    <a:pt x="32260" y="102250"/>
                    <a:pt x="31904" y="102250"/>
                  </a:cubicBezTo>
                  <a:cubicBezTo>
                    <a:pt x="31796" y="102250"/>
                    <a:pt x="31612" y="102250"/>
                    <a:pt x="31396" y="102260"/>
                  </a:cubicBezTo>
                  <a:cubicBezTo>
                    <a:pt x="31062" y="102271"/>
                    <a:pt x="30630" y="102293"/>
                    <a:pt x="30252" y="102293"/>
                  </a:cubicBezTo>
                  <a:cubicBezTo>
                    <a:pt x="29907" y="102293"/>
                    <a:pt x="29670" y="102282"/>
                    <a:pt x="29551" y="102250"/>
                  </a:cubicBezTo>
                  <a:cubicBezTo>
                    <a:pt x="29335" y="102196"/>
                    <a:pt x="29227" y="102045"/>
                    <a:pt x="29141" y="101915"/>
                  </a:cubicBezTo>
                  <a:cubicBezTo>
                    <a:pt x="29065" y="101807"/>
                    <a:pt x="28979" y="101678"/>
                    <a:pt x="28817" y="101678"/>
                  </a:cubicBezTo>
                  <a:cubicBezTo>
                    <a:pt x="28569" y="101678"/>
                    <a:pt x="28331" y="101818"/>
                    <a:pt x="28137" y="102077"/>
                  </a:cubicBezTo>
                  <a:cubicBezTo>
                    <a:pt x="28007" y="102250"/>
                    <a:pt x="27576" y="102401"/>
                    <a:pt x="27381" y="102401"/>
                  </a:cubicBezTo>
                  <a:cubicBezTo>
                    <a:pt x="27349" y="102401"/>
                    <a:pt x="27328" y="102390"/>
                    <a:pt x="27295" y="102368"/>
                  </a:cubicBezTo>
                  <a:cubicBezTo>
                    <a:pt x="27253" y="102347"/>
                    <a:pt x="27191" y="102326"/>
                    <a:pt x="27110" y="102326"/>
                  </a:cubicBezTo>
                  <a:cubicBezTo>
                    <a:pt x="27023" y="102326"/>
                    <a:pt x="26916" y="102350"/>
                    <a:pt x="26788" y="102422"/>
                  </a:cubicBezTo>
                  <a:cubicBezTo>
                    <a:pt x="26335" y="102660"/>
                    <a:pt x="25935" y="102908"/>
                    <a:pt x="25871" y="103199"/>
                  </a:cubicBezTo>
                  <a:cubicBezTo>
                    <a:pt x="25827" y="103448"/>
                    <a:pt x="25752" y="103782"/>
                    <a:pt x="25719" y="103879"/>
                  </a:cubicBezTo>
                  <a:lnTo>
                    <a:pt x="25698" y="103901"/>
                  </a:lnTo>
                  <a:cubicBezTo>
                    <a:pt x="25611" y="103966"/>
                    <a:pt x="25460" y="104106"/>
                    <a:pt x="25504" y="104441"/>
                  </a:cubicBezTo>
                  <a:cubicBezTo>
                    <a:pt x="25525" y="104613"/>
                    <a:pt x="25568" y="104743"/>
                    <a:pt x="25611" y="104861"/>
                  </a:cubicBezTo>
                  <a:cubicBezTo>
                    <a:pt x="25655" y="105002"/>
                    <a:pt x="25698" y="105120"/>
                    <a:pt x="25687" y="105293"/>
                  </a:cubicBezTo>
                  <a:cubicBezTo>
                    <a:pt x="25676" y="105477"/>
                    <a:pt x="25601" y="105585"/>
                    <a:pt x="25514" y="105714"/>
                  </a:cubicBezTo>
                  <a:cubicBezTo>
                    <a:pt x="25460" y="105800"/>
                    <a:pt x="25406" y="105887"/>
                    <a:pt x="25363" y="105995"/>
                  </a:cubicBezTo>
                  <a:cubicBezTo>
                    <a:pt x="25255" y="106243"/>
                    <a:pt x="25266" y="106459"/>
                    <a:pt x="25266" y="106610"/>
                  </a:cubicBezTo>
                  <a:lnTo>
                    <a:pt x="25266" y="106696"/>
                  </a:lnTo>
                  <a:cubicBezTo>
                    <a:pt x="25266" y="106772"/>
                    <a:pt x="25288" y="106847"/>
                    <a:pt x="25309" y="106934"/>
                  </a:cubicBezTo>
                  <a:cubicBezTo>
                    <a:pt x="25352" y="107074"/>
                    <a:pt x="25396" y="107225"/>
                    <a:pt x="25320" y="107387"/>
                  </a:cubicBezTo>
                  <a:cubicBezTo>
                    <a:pt x="25277" y="107462"/>
                    <a:pt x="25245" y="107527"/>
                    <a:pt x="25201" y="107603"/>
                  </a:cubicBezTo>
                  <a:cubicBezTo>
                    <a:pt x="25083" y="107819"/>
                    <a:pt x="24975" y="108013"/>
                    <a:pt x="24975" y="108229"/>
                  </a:cubicBezTo>
                  <a:cubicBezTo>
                    <a:pt x="24975" y="108261"/>
                    <a:pt x="24975" y="108304"/>
                    <a:pt x="24986" y="108337"/>
                  </a:cubicBezTo>
                  <a:cubicBezTo>
                    <a:pt x="24996" y="108499"/>
                    <a:pt x="24996" y="108553"/>
                    <a:pt x="24651" y="108617"/>
                  </a:cubicBezTo>
                  <a:lnTo>
                    <a:pt x="24586" y="108617"/>
                  </a:lnTo>
                  <a:cubicBezTo>
                    <a:pt x="24176" y="108693"/>
                    <a:pt x="23701" y="108768"/>
                    <a:pt x="23442" y="108768"/>
                  </a:cubicBezTo>
                  <a:cubicBezTo>
                    <a:pt x="23345" y="108768"/>
                    <a:pt x="23323" y="108758"/>
                    <a:pt x="23313" y="108758"/>
                  </a:cubicBezTo>
                  <a:cubicBezTo>
                    <a:pt x="23205" y="108682"/>
                    <a:pt x="22935" y="108542"/>
                    <a:pt x="22676" y="108423"/>
                  </a:cubicBezTo>
                  <a:lnTo>
                    <a:pt x="22600" y="108380"/>
                  </a:lnTo>
                  <a:cubicBezTo>
                    <a:pt x="22438" y="108304"/>
                    <a:pt x="21899" y="108304"/>
                    <a:pt x="21899" y="108304"/>
                  </a:cubicBezTo>
                  <a:cubicBezTo>
                    <a:pt x="21661" y="108304"/>
                    <a:pt x="21500" y="108315"/>
                    <a:pt x="21467" y="108455"/>
                  </a:cubicBezTo>
                  <a:cubicBezTo>
                    <a:pt x="21456" y="108477"/>
                    <a:pt x="21402" y="108574"/>
                    <a:pt x="21338" y="108682"/>
                  </a:cubicBezTo>
                  <a:cubicBezTo>
                    <a:pt x="21273" y="108779"/>
                    <a:pt x="21208" y="108887"/>
                    <a:pt x="21165" y="108973"/>
                  </a:cubicBezTo>
                  <a:lnTo>
                    <a:pt x="21154" y="108963"/>
                  </a:lnTo>
                  <a:cubicBezTo>
                    <a:pt x="21133" y="108963"/>
                    <a:pt x="21100" y="108963"/>
                    <a:pt x="21068" y="108952"/>
                  </a:cubicBezTo>
                  <a:lnTo>
                    <a:pt x="21046" y="108952"/>
                  </a:lnTo>
                  <a:cubicBezTo>
                    <a:pt x="21014" y="108941"/>
                    <a:pt x="20971" y="108930"/>
                    <a:pt x="20927" y="108919"/>
                  </a:cubicBezTo>
                  <a:lnTo>
                    <a:pt x="20884" y="108898"/>
                  </a:lnTo>
                  <a:cubicBezTo>
                    <a:pt x="20852" y="108887"/>
                    <a:pt x="20820" y="108876"/>
                    <a:pt x="20787" y="108866"/>
                  </a:cubicBezTo>
                  <a:lnTo>
                    <a:pt x="20744" y="108844"/>
                  </a:lnTo>
                  <a:cubicBezTo>
                    <a:pt x="20690" y="108822"/>
                    <a:pt x="20636" y="108801"/>
                    <a:pt x="20593" y="108768"/>
                  </a:cubicBezTo>
                  <a:cubicBezTo>
                    <a:pt x="20377" y="108639"/>
                    <a:pt x="20366" y="108606"/>
                    <a:pt x="20334" y="108455"/>
                  </a:cubicBezTo>
                  <a:cubicBezTo>
                    <a:pt x="20323" y="108391"/>
                    <a:pt x="20312" y="108326"/>
                    <a:pt x="20291" y="108240"/>
                  </a:cubicBezTo>
                  <a:cubicBezTo>
                    <a:pt x="20248" y="108099"/>
                    <a:pt x="20226" y="107959"/>
                    <a:pt x="20215" y="107808"/>
                  </a:cubicBezTo>
                  <a:cubicBezTo>
                    <a:pt x="20204" y="107657"/>
                    <a:pt x="20183" y="107495"/>
                    <a:pt x="20140" y="107301"/>
                  </a:cubicBezTo>
                  <a:cubicBezTo>
                    <a:pt x="20053" y="106944"/>
                    <a:pt x="19827" y="106858"/>
                    <a:pt x="19632" y="106793"/>
                  </a:cubicBezTo>
                  <a:cubicBezTo>
                    <a:pt x="19546" y="106761"/>
                    <a:pt x="19470" y="106729"/>
                    <a:pt x="19395" y="106675"/>
                  </a:cubicBezTo>
                  <a:cubicBezTo>
                    <a:pt x="19265" y="106588"/>
                    <a:pt x="19276" y="106534"/>
                    <a:pt x="19298" y="106437"/>
                  </a:cubicBezTo>
                  <a:cubicBezTo>
                    <a:pt x="19309" y="106394"/>
                    <a:pt x="19309" y="106351"/>
                    <a:pt x="19309" y="106318"/>
                  </a:cubicBezTo>
                  <a:cubicBezTo>
                    <a:pt x="19309" y="106167"/>
                    <a:pt x="19114" y="105455"/>
                    <a:pt x="18909" y="105196"/>
                  </a:cubicBezTo>
                  <a:cubicBezTo>
                    <a:pt x="18704" y="104969"/>
                    <a:pt x="17862" y="104311"/>
                    <a:pt x="17474" y="104084"/>
                  </a:cubicBezTo>
                  <a:cubicBezTo>
                    <a:pt x="17441" y="104063"/>
                    <a:pt x="17409" y="104041"/>
                    <a:pt x="17377" y="104020"/>
                  </a:cubicBezTo>
                  <a:lnTo>
                    <a:pt x="17301" y="103955"/>
                  </a:lnTo>
                  <a:cubicBezTo>
                    <a:pt x="17269" y="103933"/>
                    <a:pt x="17247" y="103922"/>
                    <a:pt x="17215" y="103901"/>
                  </a:cubicBezTo>
                  <a:cubicBezTo>
                    <a:pt x="17161" y="103858"/>
                    <a:pt x="17129" y="103825"/>
                    <a:pt x="17096" y="103804"/>
                  </a:cubicBezTo>
                  <a:lnTo>
                    <a:pt x="17053" y="103771"/>
                  </a:lnTo>
                  <a:cubicBezTo>
                    <a:pt x="17031" y="103750"/>
                    <a:pt x="17021" y="103739"/>
                    <a:pt x="17010" y="103728"/>
                  </a:cubicBezTo>
                  <a:lnTo>
                    <a:pt x="16977" y="103707"/>
                  </a:lnTo>
                  <a:cubicBezTo>
                    <a:pt x="16945" y="103685"/>
                    <a:pt x="16913" y="103653"/>
                    <a:pt x="16880" y="103620"/>
                  </a:cubicBezTo>
                  <a:cubicBezTo>
                    <a:pt x="16503" y="103318"/>
                    <a:pt x="16038" y="102919"/>
                    <a:pt x="15671" y="102595"/>
                  </a:cubicBezTo>
                  <a:cubicBezTo>
                    <a:pt x="15628" y="102563"/>
                    <a:pt x="15596" y="102530"/>
                    <a:pt x="15564" y="102509"/>
                  </a:cubicBezTo>
                  <a:lnTo>
                    <a:pt x="15369" y="102336"/>
                  </a:lnTo>
                  <a:lnTo>
                    <a:pt x="15337" y="102314"/>
                  </a:lnTo>
                  <a:lnTo>
                    <a:pt x="15024" y="102023"/>
                  </a:lnTo>
                  <a:cubicBezTo>
                    <a:pt x="14916" y="101926"/>
                    <a:pt x="14743" y="101818"/>
                    <a:pt x="14527" y="101688"/>
                  </a:cubicBezTo>
                  <a:cubicBezTo>
                    <a:pt x="14312" y="101548"/>
                    <a:pt x="14063" y="101408"/>
                    <a:pt x="13848" y="101246"/>
                  </a:cubicBezTo>
                  <a:cubicBezTo>
                    <a:pt x="13729" y="101149"/>
                    <a:pt x="13632" y="101084"/>
                    <a:pt x="13556" y="101030"/>
                  </a:cubicBezTo>
                  <a:cubicBezTo>
                    <a:pt x="13481" y="100987"/>
                    <a:pt x="13416" y="100933"/>
                    <a:pt x="13405" y="100911"/>
                  </a:cubicBezTo>
                  <a:cubicBezTo>
                    <a:pt x="13491" y="100674"/>
                    <a:pt x="13416" y="100264"/>
                    <a:pt x="13211" y="100091"/>
                  </a:cubicBezTo>
                  <a:cubicBezTo>
                    <a:pt x="13081" y="99994"/>
                    <a:pt x="12833" y="99886"/>
                    <a:pt x="12693" y="99832"/>
                  </a:cubicBezTo>
                  <a:cubicBezTo>
                    <a:pt x="12704" y="99541"/>
                    <a:pt x="12747" y="99271"/>
                    <a:pt x="12779" y="99217"/>
                  </a:cubicBezTo>
                  <a:cubicBezTo>
                    <a:pt x="12919" y="99001"/>
                    <a:pt x="12779" y="98807"/>
                    <a:pt x="12423" y="98353"/>
                  </a:cubicBezTo>
                  <a:lnTo>
                    <a:pt x="12185" y="98051"/>
                  </a:lnTo>
                  <a:cubicBezTo>
                    <a:pt x="11980" y="97781"/>
                    <a:pt x="11819" y="97674"/>
                    <a:pt x="11657" y="97674"/>
                  </a:cubicBezTo>
                  <a:cubicBezTo>
                    <a:pt x="11549" y="97674"/>
                    <a:pt x="11484" y="97717"/>
                    <a:pt x="11430" y="97738"/>
                  </a:cubicBezTo>
                  <a:cubicBezTo>
                    <a:pt x="11408" y="97760"/>
                    <a:pt x="11376" y="97771"/>
                    <a:pt x="11365" y="97771"/>
                  </a:cubicBezTo>
                  <a:cubicBezTo>
                    <a:pt x="11300" y="97738"/>
                    <a:pt x="11290" y="97727"/>
                    <a:pt x="11354" y="97512"/>
                  </a:cubicBezTo>
                  <a:cubicBezTo>
                    <a:pt x="11387" y="97404"/>
                    <a:pt x="11419" y="97274"/>
                    <a:pt x="11419" y="97134"/>
                  </a:cubicBezTo>
                  <a:cubicBezTo>
                    <a:pt x="11419" y="97080"/>
                    <a:pt x="11419" y="97015"/>
                    <a:pt x="11419" y="96940"/>
                  </a:cubicBezTo>
                  <a:cubicBezTo>
                    <a:pt x="11441" y="96573"/>
                    <a:pt x="11462" y="96022"/>
                    <a:pt x="11171" y="95645"/>
                  </a:cubicBezTo>
                  <a:cubicBezTo>
                    <a:pt x="10847" y="95224"/>
                    <a:pt x="10038" y="95170"/>
                    <a:pt x="9811" y="95159"/>
                  </a:cubicBezTo>
                  <a:cubicBezTo>
                    <a:pt x="9790" y="95126"/>
                    <a:pt x="9768" y="95094"/>
                    <a:pt x="9746" y="95051"/>
                  </a:cubicBezTo>
                  <a:cubicBezTo>
                    <a:pt x="9725" y="95019"/>
                    <a:pt x="9714" y="94986"/>
                    <a:pt x="9703" y="94965"/>
                  </a:cubicBezTo>
                  <a:cubicBezTo>
                    <a:pt x="9682" y="94932"/>
                    <a:pt x="9671" y="94911"/>
                    <a:pt x="9660" y="94889"/>
                  </a:cubicBezTo>
                  <a:cubicBezTo>
                    <a:pt x="9638" y="94846"/>
                    <a:pt x="9617" y="94803"/>
                    <a:pt x="9595" y="94760"/>
                  </a:cubicBezTo>
                  <a:cubicBezTo>
                    <a:pt x="9584" y="94738"/>
                    <a:pt x="9574" y="94716"/>
                    <a:pt x="9563" y="94695"/>
                  </a:cubicBezTo>
                  <a:cubicBezTo>
                    <a:pt x="9541" y="94641"/>
                    <a:pt x="9520" y="94598"/>
                    <a:pt x="9498" y="94544"/>
                  </a:cubicBezTo>
                  <a:lnTo>
                    <a:pt x="9477" y="94500"/>
                  </a:lnTo>
                  <a:cubicBezTo>
                    <a:pt x="9487" y="94468"/>
                    <a:pt x="9487" y="94425"/>
                    <a:pt x="9498" y="94382"/>
                  </a:cubicBezTo>
                  <a:lnTo>
                    <a:pt x="9498" y="94360"/>
                  </a:lnTo>
                  <a:cubicBezTo>
                    <a:pt x="9509" y="94317"/>
                    <a:pt x="9509" y="94263"/>
                    <a:pt x="9520" y="94209"/>
                  </a:cubicBezTo>
                  <a:lnTo>
                    <a:pt x="9520" y="94177"/>
                  </a:lnTo>
                  <a:cubicBezTo>
                    <a:pt x="9531" y="94123"/>
                    <a:pt x="9541" y="94069"/>
                    <a:pt x="9541" y="94026"/>
                  </a:cubicBezTo>
                  <a:lnTo>
                    <a:pt x="9541" y="94004"/>
                  </a:lnTo>
                  <a:cubicBezTo>
                    <a:pt x="9552" y="93961"/>
                    <a:pt x="9552" y="93918"/>
                    <a:pt x="9552" y="93896"/>
                  </a:cubicBezTo>
                  <a:cubicBezTo>
                    <a:pt x="9552" y="93853"/>
                    <a:pt x="9574" y="93702"/>
                    <a:pt x="9595" y="93583"/>
                  </a:cubicBezTo>
                  <a:cubicBezTo>
                    <a:pt x="9638" y="93378"/>
                    <a:pt x="9671" y="93173"/>
                    <a:pt x="9671" y="93043"/>
                  </a:cubicBezTo>
                  <a:cubicBezTo>
                    <a:pt x="9671" y="92817"/>
                    <a:pt x="9498" y="92687"/>
                    <a:pt x="9293" y="92536"/>
                  </a:cubicBezTo>
                  <a:cubicBezTo>
                    <a:pt x="9261" y="92515"/>
                    <a:pt x="9218" y="92482"/>
                    <a:pt x="9185" y="92450"/>
                  </a:cubicBezTo>
                  <a:lnTo>
                    <a:pt x="9196" y="92428"/>
                  </a:lnTo>
                  <a:cubicBezTo>
                    <a:pt x="9239" y="92364"/>
                    <a:pt x="9282" y="92288"/>
                    <a:pt x="9325" y="92223"/>
                  </a:cubicBezTo>
                  <a:cubicBezTo>
                    <a:pt x="9466" y="92007"/>
                    <a:pt x="9584" y="91824"/>
                    <a:pt x="9790" y="91716"/>
                  </a:cubicBezTo>
                  <a:cubicBezTo>
                    <a:pt x="10189" y="91522"/>
                    <a:pt x="10275" y="91371"/>
                    <a:pt x="10372" y="91209"/>
                  </a:cubicBezTo>
                  <a:cubicBezTo>
                    <a:pt x="10426" y="91133"/>
                    <a:pt x="10761" y="90982"/>
                    <a:pt x="11009" y="90896"/>
                  </a:cubicBezTo>
                  <a:cubicBezTo>
                    <a:pt x="11095" y="90863"/>
                    <a:pt x="11171" y="90853"/>
                    <a:pt x="11225" y="90842"/>
                  </a:cubicBezTo>
                  <a:lnTo>
                    <a:pt x="11322" y="90831"/>
                  </a:lnTo>
                  <a:cubicBezTo>
                    <a:pt x="11635" y="90788"/>
                    <a:pt x="12337" y="90701"/>
                    <a:pt x="12790" y="90464"/>
                  </a:cubicBezTo>
                  <a:cubicBezTo>
                    <a:pt x="12833" y="90432"/>
                    <a:pt x="12865" y="90410"/>
                    <a:pt x="12909" y="90388"/>
                  </a:cubicBezTo>
                  <a:cubicBezTo>
                    <a:pt x="12919" y="90367"/>
                    <a:pt x="12941" y="90356"/>
                    <a:pt x="12963" y="90345"/>
                  </a:cubicBezTo>
                  <a:cubicBezTo>
                    <a:pt x="13103" y="90237"/>
                    <a:pt x="13254" y="90129"/>
                    <a:pt x="13383" y="90032"/>
                  </a:cubicBezTo>
                  <a:cubicBezTo>
                    <a:pt x="13675" y="89838"/>
                    <a:pt x="13945" y="89644"/>
                    <a:pt x="14107" y="89417"/>
                  </a:cubicBezTo>
                  <a:cubicBezTo>
                    <a:pt x="14161" y="89331"/>
                    <a:pt x="14204" y="89288"/>
                    <a:pt x="14258" y="89266"/>
                  </a:cubicBezTo>
                  <a:cubicBezTo>
                    <a:pt x="14312" y="89244"/>
                    <a:pt x="14387" y="89244"/>
                    <a:pt x="14538" y="89234"/>
                  </a:cubicBezTo>
                  <a:cubicBezTo>
                    <a:pt x="14635" y="89234"/>
                    <a:pt x="14754" y="89223"/>
                    <a:pt x="14916" y="89201"/>
                  </a:cubicBezTo>
                  <a:cubicBezTo>
                    <a:pt x="15024" y="89201"/>
                    <a:pt x="15089" y="89191"/>
                    <a:pt x="15143" y="89191"/>
                  </a:cubicBezTo>
                  <a:cubicBezTo>
                    <a:pt x="15175" y="89266"/>
                    <a:pt x="15251" y="89342"/>
                    <a:pt x="15423" y="89406"/>
                  </a:cubicBezTo>
                  <a:cubicBezTo>
                    <a:pt x="15531" y="89457"/>
                    <a:pt x="15623" y="89478"/>
                    <a:pt x="15703" y="89478"/>
                  </a:cubicBezTo>
                  <a:cubicBezTo>
                    <a:pt x="15760" y="89478"/>
                    <a:pt x="15810" y="89467"/>
                    <a:pt x="15855" y="89450"/>
                  </a:cubicBezTo>
                  <a:cubicBezTo>
                    <a:pt x="15963" y="89417"/>
                    <a:pt x="16028" y="89342"/>
                    <a:pt x="16082" y="89288"/>
                  </a:cubicBezTo>
                  <a:cubicBezTo>
                    <a:pt x="16125" y="89234"/>
                    <a:pt x="16157" y="89191"/>
                    <a:pt x="16211" y="89158"/>
                  </a:cubicBezTo>
                  <a:cubicBezTo>
                    <a:pt x="16351" y="89072"/>
                    <a:pt x="16373" y="88975"/>
                    <a:pt x="16384" y="88899"/>
                  </a:cubicBezTo>
                  <a:cubicBezTo>
                    <a:pt x="16395" y="88694"/>
                    <a:pt x="16179" y="88543"/>
                    <a:pt x="16060" y="88446"/>
                  </a:cubicBezTo>
                  <a:cubicBezTo>
                    <a:pt x="16006" y="88403"/>
                    <a:pt x="15931" y="88208"/>
                    <a:pt x="15866" y="87982"/>
                  </a:cubicBezTo>
                  <a:cubicBezTo>
                    <a:pt x="16049" y="87960"/>
                    <a:pt x="16330" y="87917"/>
                    <a:pt x="16578" y="87831"/>
                  </a:cubicBezTo>
                  <a:cubicBezTo>
                    <a:pt x="16729" y="87787"/>
                    <a:pt x="16869" y="87712"/>
                    <a:pt x="16967" y="87636"/>
                  </a:cubicBezTo>
                  <a:cubicBezTo>
                    <a:pt x="17139" y="87496"/>
                    <a:pt x="17182" y="87345"/>
                    <a:pt x="17182" y="87248"/>
                  </a:cubicBezTo>
                  <a:cubicBezTo>
                    <a:pt x="17182" y="87183"/>
                    <a:pt x="17161" y="87118"/>
                    <a:pt x="17139" y="87075"/>
                  </a:cubicBezTo>
                  <a:cubicBezTo>
                    <a:pt x="17161" y="87064"/>
                    <a:pt x="17182" y="87064"/>
                    <a:pt x="17193" y="87054"/>
                  </a:cubicBezTo>
                  <a:cubicBezTo>
                    <a:pt x="17258" y="87043"/>
                    <a:pt x="17323" y="87021"/>
                    <a:pt x="17388" y="87000"/>
                  </a:cubicBezTo>
                  <a:cubicBezTo>
                    <a:pt x="17420" y="86989"/>
                    <a:pt x="17441" y="86989"/>
                    <a:pt x="17463" y="86978"/>
                  </a:cubicBezTo>
                  <a:cubicBezTo>
                    <a:pt x="17549" y="86946"/>
                    <a:pt x="17636" y="86913"/>
                    <a:pt x="17722" y="86892"/>
                  </a:cubicBezTo>
                  <a:cubicBezTo>
                    <a:pt x="17873" y="86838"/>
                    <a:pt x="18057" y="86773"/>
                    <a:pt x="18111" y="86773"/>
                  </a:cubicBezTo>
                  <a:cubicBezTo>
                    <a:pt x="18186" y="86773"/>
                    <a:pt x="18434" y="86795"/>
                    <a:pt x="18639" y="86805"/>
                  </a:cubicBezTo>
                  <a:cubicBezTo>
                    <a:pt x="18812" y="86827"/>
                    <a:pt x="18963" y="86838"/>
                    <a:pt x="18996" y="86838"/>
                  </a:cubicBezTo>
                  <a:cubicBezTo>
                    <a:pt x="19190" y="86838"/>
                    <a:pt x="19676" y="86255"/>
                    <a:pt x="19676" y="86093"/>
                  </a:cubicBezTo>
                  <a:cubicBezTo>
                    <a:pt x="19676" y="85953"/>
                    <a:pt x="19557" y="85661"/>
                    <a:pt x="19330" y="85402"/>
                  </a:cubicBezTo>
                  <a:cubicBezTo>
                    <a:pt x="19287" y="85348"/>
                    <a:pt x="19233" y="85294"/>
                    <a:pt x="19190" y="85240"/>
                  </a:cubicBezTo>
                  <a:cubicBezTo>
                    <a:pt x="19028" y="85079"/>
                    <a:pt x="18942" y="84981"/>
                    <a:pt x="18942" y="84863"/>
                  </a:cubicBezTo>
                  <a:cubicBezTo>
                    <a:pt x="18942" y="84690"/>
                    <a:pt x="19060" y="84237"/>
                    <a:pt x="19136" y="84032"/>
                  </a:cubicBezTo>
                  <a:cubicBezTo>
                    <a:pt x="19309" y="84172"/>
                    <a:pt x="19665" y="84496"/>
                    <a:pt x="19967" y="84787"/>
                  </a:cubicBezTo>
                  <a:cubicBezTo>
                    <a:pt x="19999" y="84819"/>
                    <a:pt x="20032" y="84830"/>
                    <a:pt x="20075" y="84830"/>
                  </a:cubicBezTo>
                  <a:cubicBezTo>
                    <a:pt x="20075" y="84830"/>
                    <a:pt x="20150" y="84852"/>
                    <a:pt x="20248" y="85025"/>
                  </a:cubicBezTo>
                  <a:cubicBezTo>
                    <a:pt x="20420" y="85338"/>
                    <a:pt x="20852" y="85532"/>
                    <a:pt x="20895" y="85553"/>
                  </a:cubicBezTo>
                  <a:cubicBezTo>
                    <a:pt x="20917" y="85564"/>
                    <a:pt x="20941" y="85570"/>
                    <a:pt x="20964" y="85570"/>
                  </a:cubicBezTo>
                  <a:cubicBezTo>
                    <a:pt x="20987" y="85570"/>
                    <a:pt x="21008" y="85564"/>
                    <a:pt x="21025" y="85553"/>
                  </a:cubicBezTo>
                  <a:cubicBezTo>
                    <a:pt x="21046" y="85553"/>
                    <a:pt x="21305" y="85424"/>
                    <a:pt x="21564" y="85230"/>
                  </a:cubicBezTo>
                  <a:cubicBezTo>
                    <a:pt x="21672" y="85143"/>
                    <a:pt x="21737" y="85025"/>
                    <a:pt x="21802" y="84895"/>
                  </a:cubicBezTo>
                  <a:cubicBezTo>
                    <a:pt x="21907" y="84694"/>
                    <a:pt x="21969" y="84599"/>
                    <a:pt x="22098" y="84599"/>
                  </a:cubicBezTo>
                  <a:cubicBezTo>
                    <a:pt x="22128" y="84599"/>
                    <a:pt x="22162" y="84604"/>
                    <a:pt x="22201" y="84614"/>
                  </a:cubicBezTo>
                  <a:cubicBezTo>
                    <a:pt x="22795" y="84755"/>
                    <a:pt x="23140" y="84927"/>
                    <a:pt x="23194" y="84981"/>
                  </a:cubicBezTo>
                  <a:cubicBezTo>
                    <a:pt x="23194" y="84992"/>
                    <a:pt x="23205" y="85014"/>
                    <a:pt x="23216" y="85035"/>
                  </a:cubicBezTo>
                  <a:cubicBezTo>
                    <a:pt x="23291" y="85186"/>
                    <a:pt x="23377" y="85284"/>
                    <a:pt x="23626" y="85316"/>
                  </a:cubicBezTo>
                  <a:cubicBezTo>
                    <a:pt x="23712" y="85327"/>
                    <a:pt x="23809" y="85327"/>
                    <a:pt x="23939" y="85327"/>
                  </a:cubicBezTo>
                  <a:cubicBezTo>
                    <a:pt x="24403" y="85294"/>
                    <a:pt x="25093" y="84895"/>
                    <a:pt x="25504" y="84647"/>
                  </a:cubicBezTo>
                  <a:cubicBezTo>
                    <a:pt x="25611" y="84582"/>
                    <a:pt x="25698" y="84528"/>
                    <a:pt x="25741" y="84517"/>
                  </a:cubicBezTo>
                  <a:cubicBezTo>
                    <a:pt x="25752" y="84506"/>
                    <a:pt x="25860" y="84474"/>
                    <a:pt x="26011" y="84431"/>
                  </a:cubicBezTo>
                  <a:cubicBezTo>
                    <a:pt x="26453" y="84291"/>
                    <a:pt x="27489" y="83967"/>
                    <a:pt x="27727" y="83967"/>
                  </a:cubicBezTo>
                  <a:lnTo>
                    <a:pt x="27921" y="83967"/>
                  </a:lnTo>
                  <a:cubicBezTo>
                    <a:pt x="27975" y="83967"/>
                    <a:pt x="28029" y="83956"/>
                    <a:pt x="28083" y="83956"/>
                  </a:cubicBezTo>
                  <a:close/>
                  <a:moveTo>
                    <a:pt x="17161" y="120996"/>
                  </a:moveTo>
                  <a:cubicBezTo>
                    <a:pt x="17495" y="120996"/>
                    <a:pt x="17722" y="121007"/>
                    <a:pt x="17776" y="121018"/>
                  </a:cubicBezTo>
                  <a:cubicBezTo>
                    <a:pt x="17819" y="121029"/>
                    <a:pt x="17938" y="121040"/>
                    <a:pt x="18434" y="121040"/>
                  </a:cubicBezTo>
                  <a:cubicBezTo>
                    <a:pt x="18521" y="121040"/>
                    <a:pt x="18629" y="121040"/>
                    <a:pt x="18726" y="121029"/>
                  </a:cubicBezTo>
                  <a:lnTo>
                    <a:pt x="19546" y="121029"/>
                  </a:lnTo>
                  <a:lnTo>
                    <a:pt x="19589" y="121050"/>
                  </a:lnTo>
                  <a:cubicBezTo>
                    <a:pt x="19881" y="121201"/>
                    <a:pt x="20096" y="121342"/>
                    <a:pt x="20215" y="121450"/>
                  </a:cubicBezTo>
                  <a:cubicBezTo>
                    <a:pt x="20442" y="121644"/>
                    <a:pt x="20960" y="121795"/>
                    <a:pt x="21467" y="121935"/>
                  </a:cubicBezTo>
                  <a:cubicBezTo>
                    <a:pt x="21597" y="121968"/>
                    <a:pt x="21694" y="121989"/>
                    <a:pt x="21737" y="122011"/>
                  </a:cubicBezTo>
                  <a:cubicBezTo>
                    <a:pt x="21877" y="122076"/>
                    <a:pt x="22644" y="122475"/>
                    <a:pt x="23561" y="123123"/>
                  </a:cubicBezTo>
                  <a:lnTo>
                    <a:pt x="24014" y="123436"/>
                  </a:lnTo>
                  <a:cubicBezTo>
                    <a:pt x="24780" y="123975"/>
                    <a:pt x="25439" y="124428"/>
                    <a:pt x="25892" y="124849"/>
                  </a:cubicBezTo>
                  <a:cubicBezTo>
                    <a:pt x="26097" y="125033"/>
                    <a:pt x="26108" y="125108"/>
                    <a:pt x="26108" y="125108"/>
                  </a:cubicBezTo>
                  <a:cubicBezTo>
                    <a:pt x="25957" y="125249"/>
                    <a:pt x="26000" y="125378"/>
                    <a:pt x="26065" y="125454"/>
                  </a:cubicBezTo>
                  <a:cubicBezTo>
                    <a:pt x="26151" y="125562"/>
                    <a:pt x="26281" y="125583"/>
                    <a:pt x="26378" y="125583"/>
                  </a:cubicBezTo>
                  <a:cubicBezTo>
                    <a:pt x="26410" y="125583"/>
                    <a:pt x="26443" y="125573"/>
                    <a:pt x="26475" y="125573"/>
                  </a:cubicBezTo>
                  <a:cubicBezTo>
                    <a:pt x="26502" y="125570"/>
                    <a:pt x="26527" y="125569"/>
                    <a:pt x="26552" y="125569"/>
                  </a:cubicBezTo>
                  <a:cubicBezTo>
                    <a:pt x="26636" y="125569"/>
                    <a:pt x="26705" y="125585"/>
                    <a:pt x="26756" y="125626"/>
                  </a:cubicBezTo>
                  <a:cubicBezTo>
                    <a:pt x="26863" y="125713"/>
                    <a:pt x="26993" y="125853"/>
                    <a:pt x="27133" y="125993"/>
                  </a:cubicBezTo>
                  <a:cubicBezTo>
                    <a:pt x="27306" y="126177"/>
                    <a:pt x="27479" y="126350"/>
                    <a:pt x="27619" y="126479"/>
                  </a:cubicBezTo>
                  <a:cubicBezTo>
                    <a:pt x="27748" y="126576"/>
                    <a:pt x="28223" y="127116"/>
                    <a:pt x="28687" y="127634"/>
                  </a:cubicBezTo>
                  <a:cubicBezTo>
                    <a:pt x="29173" y="128184"/>
                    <a:pt x="29680" y="128756"/>
                    <a:pt x="29939" y="129005"/>
                  </a:cubicBezTo>
                  <a:cubicBezTo>
                    <a:pt x="30447" y="129490"/>
                    <a:pt x="32227" y="131519"/>
                    <a:pt x="32422" y="131789"/>
                  </a:cubicBezTo>
                  <a:cubicBezTo>
                    <a:pt x="32476" y="131875"/>
                    <a:pt x="32562" y="131983"/>
                    <a:pt x="32573" y="132027"/>
                  </a:cubicBezTo>
                  <a:cubicBezTo>
                    <a:pt x="32562" y="132027"/>
                    <a:pt x="32540" y="132048"/>
                    <a:pt x="32486" y="132070"/>
                  </a:cubicBezTo>
                  <a:cubicBezTo>
                    <a:pt x="32486" y="132080"/>
                    <a:pt x="32454" y="132091"/>
                    <a:pt x="32346" y="132091"/>
                  </a:cubicBezTo>
                  <a:cubicBezTo>
                    <a:pt x="31990" y="132091"/>
                    <a:pt x="31429" y="131897"/>
                    <a:pt x="31353" y="131811"/>
                  </a:cubicBezTo>
                  <a:cubicBezTo>
                    <a:pt x="31245" y="131703"/>
                    <a:pt x="30997" y="131422"/>
                    <a:pt x="30619" y="131422"/>
                  </a:cubicBezTo>
                  <a:cubicBezTo>
                    <a:pt x="30468" y="131422"/>
                    <a:pt x="30306" y="131465"/>
                    <a:pt x="30144" y="131552"/>
                  </a:cubicBezTo>
                  <a:cubicBezTo>
                    <a:pt x="30058" y="131595"/>
                    <a:pt x="29961" y="131638"/>
                    <a:pt x="29864" y="131692"/>
                  </a:cubicBezTo>
                  <a:cubicBezTo>
                    <a:pt x="29400" y="131919"/>
                    <a:pt x="28914" y="132156"/>
                    <a:pt x="28655" y="132523"/>
                  </a:cubicBezTo>
                  <a:cubicBezTo>
                    <a:pt x="28525" y="132706"/>
                    <a:pt x="28277" y="132998"/>
                    <a:pt x="28029" y="133278"/>
                  </a:cubicBezTo>
                  <a:cubicBezTo>
                    <a:pt x="27759" y="133591"/>
                    <a:pt x="27500" y="133894"/>
                    <a:pt x="27392" y="134066"/>
                  </a:cubicBezTo>
                  <a:cubicBezTo>
                    <a:pt x="27284" y="134250"/>
                    <a:pt x="27209" y="134444"/>
                    <a:pt x="27155" y="134617"/>
                  </a:cubicBezTo>
                  <a:cubicBezTo>
                    <a:pt x="27101" y="134779"/>
                    <a:pt x="27047" y="134919"/>
                    <a:pt x="26982" y="134994"/>
                  </a:cubicBezTo>
                  <a:cubicBezTo>
                    <a:pt x="26971" y="135016"/>
                    <a:pt x="26896" y="135048"/>
                    <a:pt x="26788" y="135048"/>
                  </a:cubicBezTo>
                  <a:cubicBezTo>
                    <a:pt x="26637" y="135048"/>
                    <a:pt x="26453" y="134984"/>
                    <a:pt x="26432" y="134843"/>
                  </a:cubicBezTo>
                  <a:lnTo>
                    <a:pt x="26410" y="134757"/>
                  </a:lnTo>
                  <a:cubicBezTo>
                    <a:pt x="26345" y="134433"/>
                    <a:pt x="26281" y="134099"/>
                    <a:pt x="25989" y="134099"/>
                  </a:cubicBezTo>
                  <a:cubicBezTo>
                    <a:pt x="25924" y="134099"/>
                    <a:pt x="25849" y="134131"/>
                    <a:pt x="25773" y="134174"/>
                  </a:cubicBezTo>
                  <a:cubicBezTo>
                    <a:pt x="25590" y="134293"/>
                    <a:pt x="25450" y="134455"/>
                    <a:pt x="25277" y="134649"/>
                  </a:cubicBezTo>
                  <a:cubicBezTo>
                    <a:pt x="25137" y="134811"/>
                    <a:pt x="24986" y="134973"/>
                    <a:pt x="24780" y="135178"/>
                  </a:cubicBezTo>
                  <a:lnTo>
                    <a:pt x="24651" y="135307"/>
                  </a:lnTo>
                  <a:cubicBezTo>
                    <a:pt x="24295" y="135653"/>
                    <a:pt x="24284" y="135664"/>
                    <a:pt x="23809" y="135879"/>
                  </a:cubicBezTo>
                  <a:cubicBezTo>
                    <a:pt x="23593" y="135977"/>
                    <a:pt x="23453" y="135998"/>
                    <a:pt x="23345" y="136031"/>
                  </a:cubicBezTo>
                  <a:cubicBezTo>
                    <a:pt x="23162" y="136074"/>
                    <a:pt x="23043" y="136106"/>
                    <a:pt x="22827" y="136300"/>
                  </a:cubicBezTo>
                  <a:cubicBezTo>
                    <a:pt x="22579" y="136527"/>
                    <a:pt x="22136" y="136689"/>
                    <a:pt x="21899" y="136775"/>
                  </a:cubicBezTo>
                  <a:cubicBezTo>
                    <a:pt x="21834" y="136797"/>
                    <a:pt x="21791" y="136818"/>
                    <a:pt x="21759" y="136829"/>
                  </a:cubicBezTo>
                  <a:cubicBezTo>
                    <a:pt x="21737" y="136840"/>
                    <a:pt x="21726" y="136840"/>
                    <a:pt x="21715" y="136851"/>
                  </a:cubicBezTo>
                  <a:cubicBezTo>
                    <a:pt x="21575" y="136894"/>
                    <a:pt x="21489" y="136937"/>
                    <a:pt x="21111" y="137434"/>
                  </a:cubicBezTo>
                  <a:cubicBezTo>
                    <a:pt x="20712" y="137952"/>
                    <a:pt x="19913" y="138168"/>
                    <a:pt x="19902" y="138168"/>
                  </a:cubicBezTo>
                  <a:cubicBezTo>
                    <a:pt x="19870" y="138168"/>
                    <a:pt x="19848" y="138189"/>
                    <a:pt x="19827" y="138200"/>
                  </a:cubicBezTo>
                  <a:cubicBezTo>
                    <a:pt x="19827" y="138200"/>
                    <a:pt x="19470" y="138545"/>
                    <a:pt x="19168" y="138847"/>
                  </a:cubicBezTo>
                  <a:lnTo>
                    <a:pt x="19082" y="138934"/>
                  </a:lnTo>
                  <a:cubicBezTo>
                    <a:pt x="18769" y="139247"/>
                    <a:pt x="18445" y="139571"/>
                    <a:pt x="18445" y="139873"/>
                  </a:cubicBezTo>
                  <a:cubicBezTo>
                    <a:pt x="18445" y="140078"/>
                    <a:pt x="18273" y="140402"/>
                    <a:pt x="18078" y="140499"/>
                  </a:cubicBezTo>
                  <a:cubicBezTo>
                    <a:pt x="18003" y="140542"/>
                    <a:pt x="17862" y="140585"/>
                    <a:pt x="17733" y="140617"/>
                  </a:cubicBezTo>
                  <a:cubicBezTo>
                    <a:pt x="17452" y="140693"/>
                    <a:pt x="17204" y="140758"/>
                    <a:pt x="17075" y="140909"/>
                  </a:cubicBezTo>
                  <a:lnTo>
                    <a:pt x="17021" y="140974"/>
                  </a:lnTo>
                  <a:cubicBezTo>
                    <a:pt x="16837" y="141189"/>
                    <a:pt x="16492" y="141589"/>
                    <a:pt x="16729" y="141923"/>
                  </a:cubicBezTo>
                  <a:cubicBezTo>
                    <a:pt x="16848" y="142096"/>
                    <a:pt x="17042" y="142236"/>
                    <a:pt x="17215" y="142377"/>
                  </a:cubicBezTo>
                  <a:cubicBezTo>
                    <a:pt x="17312" y="142452"/>
                    <a:pt x="17409" y="142528"/>
                    <a:pt x="17441" y="142571"/>
                  </a:cubicBezTo>
                  <a:cubicBezTo>
                    <a:pt x="17517" y="142657"/>
                    <a:pt x="17603" y="142700"/>
                    <a:pt x="17690" y="142744"/>
                  </a:cubicBezTo>
                  <a:cubicBezTo>
                    <a:pt x="17819" y="142808"/>
                    <a:pt x="17938" y="142862"/>
                    <a:pt x="18003" y="143035"/>
                  </a:cubicBezTo>
                  <a:lnTo>
                    <a:pt x="18046" y="143111"/>
                  </a:lnTo>
                  <a:cubicBezTo>
                    <a:pt x="18165" y="143391"/>
                    <a:pt x="18219" y="143499"/>
                    <a:pt x="18154" y="143996"/>
                  </a:cubicBezTo>
                  <a:cubicBezTo>
                    <a:pt x="18143" y="144082"/>
                    <a:pt x="18132" y="144179"/>
                    <a:pt x="18132" y="144276"/>
                  </a:cubicBezTo>
                  <a:cubicBezTo>
                    <a:pt x="18111" y="144697"/>
                    <a:pt x="18078" y="144999"/>
                    <a:pt x="17787" y="145086"/>
                  </a:cubicBezTo>
                  <a:cubicBezTo>
                    <a:pt x="17764" y="145093"/>
                    <a:pt x="17739" y="145096"/>
                    <a:pt x="17714" y="145096"/>
                  </a:cubicBezTo>
                  <a:cubicBezTo>
                    <a:pt x="17434" y="145096"/>
                    <a:pt x="17038" y="144681"/>
                    <a:pt x="16751" y="144384"/>
                  </a:cubicBezTo>
                  <a:cubicBezTo>
                    <a:pt x="16610" y="144233"/>
                    <a:pt x="16481" y="144103"/>
                    <a:pt x="16373" y="144017"/>
                  </a:cubicBezTo>
                  <a:cubicBezTo>
                    <a:pt x="16265" y="143920"/>
                    <a:pt x="16136" y="143866"/>
                    <a:pt x="16017" y="143812"/>
                  </a:cubicBezTo>
                  <a:cubicBezTo>
                    <a:pt x="15887" y="143747"/>
                    <a:pt x="15769" y="143693"/>
                    <a:pt x="15671" y="143596"/>
                  </a:cubicBezTo>
                  <a:cubicBezTo>
                    <a:pt x="15153" y="143057"/>
                    <a:pt x="14830" y="142107"/>
                    <a:pt x="14657" y="141589"/>
                  </a:cubicBezTo>
                  <a:cubicBezTo>
                    <a:pt x="14635" y="141513"/>
                    <a:pt x="14603" y="141427"/>
                    <a:pt x="14581" y="141341"/>
                  </a:cubicBezTo>
                  <a:cubicBezTo>
                    <a:pt x="14441" y="140898"/>
                    <a:pt x="14301" y="140445"/>
                    <a:pt x="13966" y="140099"/>
                  </a:cubicBezTo>
                  <a:cubicBezTo>
                    <a:pt x="13815" y="139959"/>
                    <a:pt x="13653" y="139851"/>
                    <a:pt x="13491" y="139743"/>
                  </a:cubicBezTo>
                  <a:cubicBezTo>
                    <a:pt x="13405" y="139679"/>
                    <a:pt x="13319" y="139625"/>
                    <a:pt x="13232" y="139549"/>
                  </a:cubicBezTo>
                  <a:cubicBezTo>
                    <a:pt x="13038" y="139398"/>
                    <a:pt x="12909" y="139193"/>
                    <a:pt x="12779" y="138966"/>
                  </a:cubicBezTo>
                  <a:cubicBezTo>
                    <a:pt x="12639" y="138740"/>
                    <a:pt x="12498" y="138513"/>
                    <a:pt x="12261" y="138329"/>
                  </a:cubicBezTo>
                  <a:cubicBezTo>
                    <a:pt x="11819" y="137995"/>
                    <a:pt x="11290" y="137703"/>
                    <a:pt x="10826" y="137455"/>
                  </a:cubicBezTo>
                  <a:cubicBezTo>
                    <a:pt x="10146" y="137088"/>
                    <a:pt x="8624" y="135804"/>
                    <a:pt x="8386" y="135405"/>
                  </a:cubicBezTo>
                  <a:cubicBezTo>
                    <a:pt x="8106" y="134919"/>
                    <a:pt x="6066" y="131249"/>
                    <a:pt x="5570" y="130278"/>
                  </a:cubicBezTo>
                  <a:cubicBezTo>
                    <a:pt x="5472" y="130073"/>
                    <a:pt x="5311" y="129825"/>
                    <a:pt x="5095" y="129533"/>
                  </a:cubicBezTo>
                  <a:lnTo>
                    <a:pt x="4965" y="129350"/>
                  </a:lnTo>
                  <a:cubicBezTo>
                    <a:pt x="4900" y="129264"/>
                    <a:pt x="4836" y="129188"/>
                    <a:pt x="4771" y="129102"/>
                  </a:cubicBezTo>
                  <a:cubicBezTo>
                    <a:pt x="4868" y="128907"/>
                    <a:pt x="4933" y="128767"/>
                    <a:pt x="4954" y="128746"/>
                  </a:cubicBezTo>
                  <a:cubicBezTo>
                    <a:pt x="4998" y="128659"/>
                    <a:pt x="5062" y="128573"/>
                    <a:pt x="5106" y="128508"/>
                  </a:cubicBezTo>
                  <a:cubicBezTo>
                    <a:pt x="5174" y="128521"/>
                    <a:pt x="5264" y="128533"/>
                    <a:pt x="5347" y="128533"/>
                  </a:cubicBezTo>
                  <a:cubicBezTo>
                    <a:pt x="5407" y="128533"/>
                    <a:pt x="5464" y="128526"/>
                    <a:pt x="5505" y="128508"/>
                  </a:cubicBezTo>
                  <a:lnTo>
                    <a:pt x="5537" y="128530"/>
                  </a:lnTo>
                  <a:cubicBezTo>
                    <a:pt x="5607" y="128562"/>
                    <a:pt x="5707" y="128594"/>
                    <a:pt x="5814" y="128594"/>
                  </a:cubicBezTo>
                  <a:cubicBezTo>
                    <a:pt x="5920" y="128594"/>
                    <a:pt x="6034" y="128562"/>
                    <a:pt x="6131" y="128465"/>
                  </a:cubicBezTo>
                  <a:cubicBezTo>
                    <a:pt x="6260" y="128335"/>
                    <a:pt x="6314" y="128281"/>
                    <a:pt x="6271" y="128184"/>
                  </a:cubicBezTo>
                  <a:cubicBezTo>
                    <a:pt x="6250" y="128120"/>
                    <a:pt x="6185" y="128087"/>
                    <a:pt x="6120" y="128087"/>
                  </a:cubicBezTo>
                  <a:lnTo>
                    <a:pt x="6055" y="128098"/>
                  </a:lnTo>
                  <a:lnTo>
                    <a:pt x="6044" y="128098"/>
                  </a:lnTo>
                  <a:cubicBezTo>
                    <a:pt x="6012" y="128044"/>
                    <a:pt x="5947" y="127968"/>
                    <a:pt x="5872" y="127882"/>
                  </a:cubicBezTo>
                  <a:cubicBezTo>
                    <a:pt x="5742" y="127720"/>
                    <a:pt x="5559" y="127494"/>
                    <a:pt x="5494" y="127310"/>
                  </a:cubicBezTo>
                  <a:cubicBezTo>
                    <a:pt x="5429" y="127181"/>
                    <a:pt x="5440" y="127040"/>
                    <a:pt x="5440" y="126932"/>
                  </a:cubicBezTo>
                  <a:cubicBezTo>
                    <a:pt x="5451" y="126792"/>
                    <a:pt x="5451" y="126673"/>
                    <a:pt x="5365" y="126576"/>
                  </a:cubicBezTo>
                  <a:cubicBezTo>
                    <a:pt x="5321" y="126544"/>
                    <a:pt x="5278" y="126522"/>
                    <a:pt x="5213" y="126490"/>
                  </a:cubicBezTo>
                  <a:cubicBezTo>
                    <a:pt x="5062" y="126404"/>
                    <a:pt x="4814" y="126263"/>
                    <a:pt x="4620" y="125853"/>
                  </a:cubicBezTo>
                  <a:cubicBezTo>
                    <a:pt x="4577" y="125756"/>
                    <a:pt x="4587" y="125713"/>
                    <a:pt x="4587" y="125713"/>
                  </a:cubicBezTo>
                  <a:cubicBezTo>
                    <a:pt x="4587" y="125713"/>
                    <a:pt x="4609" y="125691"/>
                    <a:pt x="4728" y="125691"/>
                  </a:cubicBezTo>
                  <a:cubicBezTo>
                    <a:pt x="4836" y="125691"/>
                    <a:pt x="4965" y="125713"/>
                    <a:pt x="5041" y="125724"/>
                  </a:cubicBezTo>
                  <a:cubicBezTo>
                    <a:pt x="5095" y="125734"/>
                    <a:pt x="5138" y="125734"/>
                    <a:pt x="5160" y="125734"/>
                  </a:cubicBezTo>
                  <a:cubicBezTo>
                    <a:pt x="5192" y="125745"/>
                    <a:pt x="5332" y="125756"/>
                    <a:pt x="5526" y="125778"/>
                  </a:cubicBezTo>
                  <a:cubicBezTo>
                    <a:pt x="5926" y="125821"/>
                    <a:pt x="6541" y="125896"/>
                    <a:pt x="6789" y="125896"/>
                  </a:cubicBezTo>
                  <a:cubicBezTo>
                    <a:pt x="7199" y="125896"/>
                    <a:pt x="8117" y="125411"/>
                    <a:pt x="8430" y="124968"/>
                  </a:cubicBezTo>
                  <a:cubicBezTo>
                    <a:pt x="8570" y="124763"/>
                    <a:pt x="9336" y="124137"/>
                    <a:pt x="9962" y="123630"/>
                  </a:cubicBezTo>
                  <a:cubicBezTo>
                    <a:pt x="10923" y="122842"/>
                    <a:pt x="11095" y="122691"/>
                    <a:pt x="11128" y="122583"/>
                  </a:cubicBezTo>
                  <a:cubicBezTo>
                    <a:pt x="11139" y="122572"/>
                    <a:pt x="11149" y="122551"/>
                    <a:pt x="11171" y="122540"/>
                  </a:cubicBezTo>
                  <a:lnTo>
                    <a:pt x="11203" y="122518"/>
                  </a:lnTo>
                  <a:lnTo>
                    <a:pt x="11247" y="122497"/>
                  </a:lnTo>
                  <a:lnTo>
                    <a:pt x="11279" y="122486"/>
                  </a:lnTo>
                  <a:cubicBezTo>
                    <a:pt x="11300" y="122475"/>
                    <a:pt x="11322" y="122464"/>
                    <a:pt x="11344" y="122464"/>
                  </a:cubicBezTo>
                  <a:cubicBezTo>
                    <a:pt x="11376" y="122453"/>
                    <a:pt x="11408" y="122443"/>
                    <a:pt x="11441" y="122443"/>
                  </a:cubicBezTo>
                  <a:cubicBezTo>
                    <a:pt x="11473" y="122432"/>
                    <a:pt x="12056" y="122335"/>
                    <a:pt x="12531" y="122227"/>
                  </a:cubicBezTo>
                  <a:cubicBezTo>
                    <a:pt x="12736" y="122184"/>
                    <a:pt x="12930" y="122130"/>
                    <a:pt x="13038" y="122086"/>
                  </a:cubicBezTo>
                  <a:cubicBezTo>
                    <a:pt x="13178" y="122043"/>
                    <a:pt x="13383" y="121935"/>
                    <a:pt x="13653" y="121817"/>
                  </a:cubicBezTo>
                  <a:cubicBezTo>
                    <a:pt x="14063" y="121612"/>
                    <a:pt x="14592" y="121353"/>
                    <a:pt x="15046" y="121201"/>
                  </a:cubicBezTo>
                  <a:cubicBezTo>
                    <a:pt x="15596" y="121018"/>
                    <a:pt x="16805" y="120996"/>
                    <a:pt x="17161" y="120996"/>
                  </a:cubicBezTo>
                  <a:close/>
                  <a:moveTo>
                    <a:pt x="43009" y="0"/>
                  </a:moveTo>
                  <a:cubicBezTo>
                    <a:pt x="42793" y="0"/>
                    <a:pt x="42394" y="32"/>
                    <a:pt x="42221" y="119"/>
                  </a:cubicBezTo>
                  <a:cubicBezTo>
                    <a:pt x="41995" y="238"/>
                    <a:pt x="41585" y="1241"/>
                    <a:pt x="41649" y="1403"/>
                  </a:cubicBezTo>
                  <a:cubicBezTo>
                    <a:pt x="41671" y="1457"/>
                    <a:pt x="41930" y="2051"/>
                    <a:pt x="42070" y="2288"/>
                  </a:cubicBezTo>
                  <a:cubicBezTo>
                    <a:pt x="42135" y="2385"/>
                    <a:pt x="42167" y="2526"/>
                    <a:pt x="42178" y="2633"/>
                  </a:cubicBezTo>
                  <a:cubicBezTo>
                    <a:pt x="41649" y="2741"/>
                    <a:pt x="41056" y="2882"/>
                    <a:pt x="40980" y="2914"/>
                  </a:cubicBezTo>
                  <a:cubicBezTo>
                    <a:pt x="40807" y="3000"/>
                    <a:pt x="40807" y="3205"/>
                    <a:pt x="40807" y="3411"/>
                  </a:cubicBezTo>
                  <a:cubicBezTo>
                    <a:pt x="40807" y="3551"/>
                    <a:pt x="40732" y="3885"/>
                    <a:pt x="40689" y="4058"/>
                  </a:cubicBezTo>
                  <a:cubicBezTo>
                    <a:pt x="40667" y="4101"/>
                    <a:pt x="40548" y="4220"/>
                    <a:pt x="40462" y="4306"/>
                  </a:cubicBezTo>
                  <a:cubicBezTo>
                    <a:pt x="40235" y="4533"/>
                    <a:pt x="39998" y="4770"/>
                    <a:pt x="40009" y="4997"/>
                  </a:cubicBezTo>
                  <a:cubicBezTo>
                    <a:pt x="40020" y="5299"/>
                    <a:pt x="40613" y="5666"/>
                    <a:pt x="41013" y="5882"/>
                  </a:cubicBezTo>
                  <a:cubicBezTo>
                    <a:pt x="41045" y="6109"/>
                    <a:pt x="41077" y="6346"/>
                    <a:pt x="41077" y="6389"/>
                  </a:cubicBezTo>
                  <a:cubicBezTo>
                    <a:pt x="41077" y="6400"/>
                    <a:pt x="41077" y="6422"/>
                    <a:pt x="41066" y="6465"/>
                  </a:cubicBezTo>
                  <a:cubicBezTo>
                    <a:pt x="41045" y="6616"/>
                    <a:pt x="40991" y="6864"/>
                    <a:pt x="41034" y="7048"/>
                  </a:cubicBezTo>
                  <a:cubicBezTo>
                    <a:pt x="41056" y="7177"/>
                    <a:pt x="41142" y="7307"/>
                    <a:pt x="41239" y="7458"/>
                  </a:cubicBezTo>
                  <a:cubicBezTo>
                    <a:pt x="41326" y="7598"/>
                    <a:pt x="41433" y="7771"/>
                    <a:pt x="41466" y="7922"/>
                  </a:cubicBezTo>
                  <a:cubicBezTo>
                    <a:pt x="41520" y="8170"/>
                    <a:pt x="41595" y="8958"/>
                    <a:pt x="41628" y="9293"/>
                  </a:cubicBezTo>
                  <a:cubicBezTo>
                    <a:pt x="41638" y="9390"/>
                    <a:pt x="41649" y="9465"/>
                    <a:pt x="41649" y="9476"/>
                  </a:cubicBezTo>
                  <a:cubicBezTo>
                    <a:pt x="41649" y="9573"/>
                    <a:pt x="41606" y="10242"/>
                    <a:pt x="41552" y="10404"/>
                  </a:cubicBezTo>
                  <a:cubicBezTo>
                    <a:pt x="41531" y="10447"/>
                    <a:pt x="41358" y="10598"/>
                    <a:pt x="41250" y="10685"/>
                  </a:cubicBezTo>
                  <a:cubicBezTo>
                    <a:pt x="41023" y="10868"/>
                    <a:pt x="40786" y="11063"/>
                    <a:pt x="40710" y="11257"/>
                  </a:cubicBezTo>
                  <a:cubicBezTo>
                    <a:pt x="40602" y="11537"/>
                    <a:pt x="40721" y="11958"/>
                    <a:pt x="40775" y="12120"/>
                  </a:cubicBezTo>
                  <a:cubicBezTo>
                    <a:pt x="40700" y="12282"/>
                    <a:pt x="40484" y="12735"/>
                    <a:pt x="40430" y="12843"/>
                  </a:cubicBezTo>
                  <a:cubicBezTo>
                    <a:pt x="40397" y="12887"/>
                    <a:pt x="40225" y="13059"/>
                    <a:pt x="40106" y="13178"/>
                  </a:cubicBezTo>
                  <a:cubicBezTo>
                    <a:pt x="39890" y="13383"/>
                    <a:pt x="39761" y="13523"/>
                    <a:pt x="39707" y="13610"/>
                  </a:cubicBezTo>
                  <a:cubicBezTo>
                    <a:pt x="39642" y="13707"/>
                    <a:pt x="39102" y="14117"/>
                    <a:pt x="38919" y="14236"/>
                  </a:cubicBezTo>
                  <a:cubicBezTo>
                    <a:pt x="38822" y="14300"/>
                    <a:pt x="38206" y="14559"/>
                    <a:pt x="38120" y="14581"/>
                  </a:cubicBezTo>
                  <a:cubicBezTo>
                    <a:pt x="38055" y="14603"/>
                    <a:pt x="37732" y="14667"/>
                    <a:pt x="37483" y="14721"/>
                  </a:cubicBezTo>
                  <a:cubicBezTo>
                    <a:pt x="37354" y="14743"/>
                    <a:pt x="37246" y="14764"/>
                    <a:pt x="37214" y="14764"/>
                  </a:cubicBezTo>
                  <a:cubicBezTo>
                    <a:pt x="37084" y="14754"/>
                    <a:pt x="36307" y="14538"/>
                    <a:pt x="36210" y="14430"/>
                  </a:cubicBezTo>
                  <a:cubicBezTo>
                    <a:pt x="35821" y="13707"/>
                    <a:pt x="35659" y="13642"/>
                    <a:pt x="35605" y="13620"/>
                  </a:cubicBezTo>
                  <a:cubicBezTo>
                    <a:pt x="35584" y="13610"/>
                    <a:pt x="35530" y="13599"/>
                    <a:pt x="35508" y="13599"/>
                  </a:cubicBezTo>
                  <a:cubicBezTo>
                    <a:pt x="35400" y="13599"/>
                    <a:pt x="35282" y="13664"/>
                    <a:pt x="35120" y="13739"/>
                  </a:cubicBezTo>
                  <a:cubicBezTo>
                    <a:pt x="34958" y="13825"/>
                    <a:pt x="34753" y="13923"/>
                    <a:pt x="34591" y="13923"/>
                  </a:cubicBezTo>
                  <a:lnTo>
                    <a:pt x="34548" y="13923"/>
                  </a:lnTo>
                  <a:cubicBezTo>
                    <a:pt x="34472" y="13912"/>
                    <a:pt x="34451" y="13890"/>
                    <a:pt x="34418" y="13707"/>
                  </a:cubicBezTo>
                  <a:cubicBezTo>
                    <a:pt x="34386" y="13556"/>
                    <a:pt x="34343" y="13361"/>
                    <a:pt x="34148" y="13253"/>
                  </a:cubicBezTo>
                  <a:cubicBezTo>
                    <a:pt x="34053" y="13203"/>
                    <a:pt x="33905" y="13185"/>
                    <a:pt x="33743" y="13185"/>
                  </a:cubicBezTo>
                  <a:cubicBezTo>
                    <a:pt x="33593" y="13185"/>
                    <a:pt x="33430" y="13200"/>
                    <a:pt x="33285" y="13221"/>
                  </a:cubicBezTo>
                  <a:cubicBezTo>
                    <a:pt x="33177" y="13232"/>
                    <a:pt x="33080" y="13243"/>
                    <a:pt x="33015" y="13243"/>
                  </a:cubicBezTo>
                  <a:cubicBezTo>
                    <a:pt x="32929" y="13221"/>
                    <a:pt x="32799" y="13059"/>
                    <a:pt x="32691" y="12951"/>
                  </a:cubicBezTo>
                  <a:cubicBezTo>
                    <a:pt x="32530" y="12757"/>
                    <a:pt x="32324" y="12520"/>
                    <a:pt x="32109" y="12368"/>
                  </a:cubicBezTo>
                  <a:cubicBezTo>
                    <a:pt x="31925" y="12239"/>
                    <a:pt x="31763" y="12185"/>
                    <a:pt x="31623" y="12185"/>
                  </a:cubicBezTo>
                  <a:cubicBezTo>
                    <a:pt x="31526" y="12185"/>
                    <a:pt x="31461" y="12207"/>
                    <a:pt x="31429" y="12228"/>
                  </a:cubicBezTo>
                  <a:cubicBezTo>
                    <a:pt x="31396" y="12228"/>
                    <a:pt x="31364" y="12239"/>
                    <a:pt x="31299" y="12271"/>
                  </a:cubicBezTo>
                  <a:cubicBezTo>
                    <a:pt x="31105" y="12336"/>
                    <a:pt x="30716" y="12487"/>
                    <a:pt x="30457" y="12509"/>
                  </a:cubicBezTo>
                  <a:cubicBezTo>
                    <a:pt x="30429" y="12511"/>
                    <a:pt x="30401" y="12512"/>
                    <a:pt x="30375" y="12512"/>
                  </a:cubicBezTo>
                  <a:cubicBezTo>
                    <a:pt x="30096" y="12512"/>
                    <a:pt x="29904" y="12415"/>
                    <a:pt x="29767" y="12336"/>
                  </a:cubicBezTo>
                  <a:cubicBezTo>
                    <a:pt x="29702" y="12293"/>
                    <a:pt x="29594" y="12271"/>
                    <a:pt x="29432" y="12271"/>
                  </a:cubicBezTo>
                  <a:cubicBezTo>
                    <a:pt x="29097" y="12271"/>
                    <a:pt x="28547" y="12358"/>
                    <a:pt x="28288" y="12444"/>
                  </a:cubicBezTo>
                  <a:cubicBezTo>
                    <a:pt x="28191" y="12466"/>
                    <a:pt x="28094" y="12509"/>
                    <a:pt x="27986" y="12552"/>
                  </a:cubicBezTo>
                  <a:cubicBezTo>
                    <a:pt x="27755" y="12646"/>
                    <a:pt x="27476" y="12747"/>
                    <a:pt x="27268" y="12747"/>
                  </a:cubicBezTo>
                  <a:cubicBezTo>
                    <a:pt x="27214" y="12747"/>
                    <a:pt x="27165" y="12740"/>
                    <a:pt x="27122" y="12725"/>
                  </a:cubicBezTo>
                  <a:cubicBezTo>
                    <a:pt x="26939" y="12649"/>
                    <a:pt x="26950" y="12185"/>
                    <a:pt x="26982" y="11980"/>
                  </a:cubicBezTo>
                  <a:cubicBezTo>
                    <a:pt x="27004" y="11872"/>
                    <a:pt x="27274" y="11494"/>
                    <a:pt x="27446" y="11386"/>
                  </a:cubicBezTo>
                  <a:cubicBezTo>
                    <a:pt x="27500" y="11354"/>
                    <a:pt x="27543" y="11289"/>
                    <a:pt x="27554" y="11224"/>
                  </a:cubicBezTo>
                  <a:cubicBezTo>
                    <a:pt x="27608" y="10965"/>
                    <a:pt x="27241" y="10458"/>
                    <a:pt x="27079" y="10253"/>
                  </a:cubicBezTo>
                  <a:cubicBezTo>
                    <a:pt x="27050" y="10216"/>
                    <a:pt x="27006" y="10195"/>
                    <a:pt x="26960" y="10195"/>
                  </a:cubicBezTo>
                  <a:cubicBezTo>
                    <a:pt x="26938" y="10195"/>
                    <a:pt x="26917" y="10200"/>
                    <a:pt x="26896" y="10210"/>
                  </a:cubicBezTo>
                  <a:cubicBezTo>
                    <a:pt x="26464" y="10383"/>
                    <a:pt x="25752" y="10663"/>
                    <a:pt x="25644" y="10696"/>
                  </a:cubicBezTo>
                  <a:lnTo>
                    <a:pt x="25568" y="10696"/>
                  </a:lnTo>
                  <a:cubicBezTo>
                    <a:pt x="25471" y="10696"/>
                    <a:pt x="25255" y="10652"/>
                    <a:pt x="24964" y="10361"/>
                  </a:cubicBezTo>
                  <a:cubicBezTo>
                    <a:pt x="24759" y="10156"/>
                    <a:pt x="24414" y="10048"/>
                    <a:pt x="23928" y="10048"/>
                  </a:cubicBezTo>
                  <a:cubicBezTo>
                    <a:pt x="23777" y="10048"/>
                    <a:pt x="23658" y="10059"/>
                    <a:pt x="23572" y="10070"/>
                  </a:cubicBezTo>
                  <a:lnTo>
                    <a:pt x="23496" y="10070"/>
                  </a:lnTo>
                  <a:cubicBezTo>
                    <a:pt x="23410" y="10070"/>
                    <a:pt x="23334" y="10102"/>
                    <a:pt x="22795" y="10631"/>
                  </a:cubicBezTo>
                  <a:cubicBezTo>
                    <a:pt x="22600" y="10814"/>
                    <a:pt x="22428" y="10998"/>
                    <a:pt x="22352" y="11073"/>
                  </a:cubicBezTo>
                  <a:cubicBezTo>
                    <a:pt x="21866" y="11170"/>
                    <a:pt x="21133" y="11311"/>
                    <a:pt x="20949" y="11311"/>
                  </a:cubicBezTo>
                  <a:cubicBezTo>
                    <a:pt x="20906" y="11289"/>
                    <a:pt x="20755" y="11268"/>
                    <a:pt x="20388" y="11214"/>
                  </a:cubicBezTo>
                  <a:cubicBezTo>
                    <a:pt x="20043" y="11160"/>
                    <a:pt x="19514" y="11073"/>
                    <a:pt x="19406" y="11030"/>
                  </a:cubicBezTo>
                  <a:cubicBezTo>
                    <a:pt x="19363" y="11009"/>
                    <a:pt x="19276" y="10987"/>
                    <a:pt x="19039" y="10987"/>
                  </a:cubicBezTo>
                  <a:cubicBezTo>
                    <a:pt x="18607" y="10987"/>
                    <a:pt x="17927" y="11052"/>
                    <a:pt x="17895" y="11063"/>
                  </a:cubicBezTo>
                  <a:cubicBezTo>
                    <a:pt x="17463" y="11181"/>
                    <a:pt x="16999" y="11300"/>
                    <a:pt x="16923" y="11300"/>
                  </a:cubicBezTo>
                  <a:cubicBezTo>
                    <a:pt x="16772" y="11289"/>
                    <a:pt x="15596" y="10890"/>
                    <a:pt x="15359" y="10620"/>
                  </a:cubicBezTo>
                  <a:lnTo>
                    <a:pt x="15305" y="10555"/>
                  </a:lnTo>
                  <a:cubicBezTo>
                    <a:pt x="14992" y="10210"/>
                    <a:pt x="14420" y="9562"/>
                    <a:pt x="14204" y="8667"/>
                  </a:cubicBezTo>
                  <a:cubicBezTo>
                    <a:pt x="13945" y="7663"/>
                    <a:pt x="12466" y="5580"/>
                    <a:pt x="12132" y="5299"/>
                  </a:cubicBezTo>
                  <a:cubicBezTo>
                    <a:pt x="11894" y="5094"/>
                    <a:pt x="11527" y="4242"/>
                    <a:pt x="11495" y="3875"/>
                  </a:cubicBezTo>
                  <a:cubicBezTo>
                    <a:pt x="11441" y="3486"/>
                    <a:pt x="11139" y="3346"/>
                    <a:pt x="10988" y="3335"/>
                  </a:cubicBezTo>
                  <a:cubicBezTo>
                    <a:pt x="10976" y="3332"/>
                    <a:pt x="10965" y="3331"/>
                    <a:pt x="10955" y="3331"/>
                  </a:cubicBezTo>
                  <a:cubicBezTo>
                    <a:pt x="10927" y="3331"/>
                    <a:pt x="10903" y="3341"/>
                    <a:pt x="10880" y="3357"/>
                  </a:cubicBezTo>
                  <a:lnTo>
                    <a:pt x="9682" y="4177"/>
                  </a:lnTo>
                  <a:cubicBezTo>
                    <a:pt x="9660" y="4198"/>
                    <a:pt x="9638" y="4220"/>
                    <a:pt x="9628" y="4252"/>
                  </a:cubicBezTo>
                  <a:lnTo>
                    <a:pt x="9498" y="4609"/>
                  </a:lnTo>
                  <a:cubicBezTo>
                    <a:pt x="9487" y="4652"/>
                    <a:pt x="9390" y="5159"/>
                    <a:pt x="9390" y="5375"/>
                  </a:cubicBezTo>
                  <a:cubicBezTo>
                    <a:pt x="9390" y="5461"/>
                    <a:pt x="9401" y="5591"/>
                    <a:pt x="9401" y="5731"/>
                  </a:cubicBezTo>
                  <a:cubicBezTo>
                    <a:pt x="9401" y="5882"/>
                    <a:pt x="9412" y="6044"/>
                    <a:pt x="9412" y="6184"/>
                  </a:cubicBezTo>
                  <a:cubicBezTo>
                    <a:pt x="9412" y="6314"/>
                    <a:pt x="9369" y="6562"/>
                    <a:pt x="9325" y="6853"/>
                  </a:cubicBezTo>
                  <a:cubicBezTo>
                    <a:pt x="9282" y="7134"/>
                    <a:pt x="9228" y="7458"/>
                    <a:pt x="9196" y="7792"/>
                  </a:cubicBezTo>
                  <a:cubicBezTo>
                    <a:pt x="9153" y="8202"/>
                    <a:pt x="8969" y="8699"/>
                    <a:pt x="8829" y="9055"/>
                  </a:cubicBezTo>
                  <a:cubicBezTo>
                    <a:pt x="8710" y="9368"/>
                    <a:pt x="8656" y="9530"/>
                    <a:pt x="8656" y="9638"/>
                  </a:cubicBezTo>
                  <a:cubicBezTo>
                    <a:pt x="8656" y="9713"/>
                    <a:pt x="8559" y="9843"/>
                    <a:pt x="8473" y="9951"/>
                  </a:cubicBezTo>
                  <a:cubicBezTo>
                    <a:pt x="8386" y="10070"/>
                    <a:pt x="8300" y="10188"/>
                    <a:pt x="8257" y="10318"/>
                  </a:cubicBezTo>
                  <a:cubicBezTo>
                    <a:pt x="8235" y="10383"/>
                    <a:pt x="8214" y="10469"/>
                    <a:pt x="8192" y="10544"/>
                  </a:cubicBezTo>
                  <a:cubicBezTo>
                    <a:pt x="8160" y="10674"/>
                    <a:pt x="8095" y="10879"/>
                    <a:pt x="8063" y="10944"/>
                  </a:cubicBezTo>
                  <a:cubicBezTo>
                    <a:pt x="8059" y="10940"/>
                    <a:pt x="8052" y="10939"/>
                    <a:pt x="8040" y="10939"/>
                  </a:cubicBezTo>
                  <a:cubicBezTo>
                    <a:pt x="8016" y="10939"/>
                    <a:pt x="7973" y="10944"/>
                    <a:pt x="7901" y="10944"/>
                  </a:cubicBezTo>
                  <a:cubicBezTo>
                    <a:pt x="7836" y="10944"/>
                    <a:pt x="7761" y="10944"/>
                    <a:pt x="7707" y="10933"/>
                  </a:cubicBezTo>
                  <a:lnTo>
                    <a:pt x="7609" y="10933"/>
                  </a:lnTo>
                  <a:cubicBezTo>
                    <a:pt x="7458" y="10933"/>
                    <a:pt x="7070" y="11095"/>
                    <a:pt x="6929" y="11192"/>
                  </a:cubicBezTo>
                  <a:cubicBezTo>
                    <a:pt x="6800" y="11289"/>
                    <a:pt x="6768" y="11494"/>
                    <a:pt x="6692" y="11818"/>
                  </a:cubicBezTo>
                  <a:cubicBezTo>
                    <a:pt x="6660" y="11969"/>
                    <a:pt x="6627" y="12153"/>
                    <a:pt x="6584" y="12325"/>
                  </a:cubicBezTo>
                  <a:cubicBezTo>
                    <a:pt x="6530" y="12520"/>
                    <a:pt x="6487" y="12552"/>
                    <a:pt x="6487" y="12552"/>
                  </a:cubicBezTo>
                  <a:cubicBezTo>
                    <a:pt x="6471" y="12519"/>
                    <a:pt x="6423" y="12505"/>
                    <a:pt x="6377" y="12505"/>
                  </a:cubicBezTo>
                  <a:cubicBezTo>
                    <a:pt x="6363" y="12505"/>
                    <a:pt x="6349" y="12506"/>
                    <a:pt x="6336" y="12509"/>
                  </a:cubicBezTo>
                  <a:cubicBezTo>
                    <a:pt x="6250" y="12530"/>
                    <a:pt x="5526" y="12854"/>
                    <a:pt x="5365" y="12994"/>
                  </a:cubicBezTo>
                  <a:cubicBezTo>
                    <a:pt x="5213" y="13124"/>
                    <a:pt x="5127" y="13556"/>
                    <a:pt x="5041" y="14300"/>
                  </a:cubicBezTo>
                  <a:cubicBezTo>
                    <a:pt x="4987" y="14721"/>
                    <a:pt x="5235" y="15908"/>
                    <a:pt x="5235" y="15919"/>
                  </a:cubicBezTo>
                  <a:cubicBezTo>
                    <a:pt x="5267" y="16092"/>
                    <a:pt x="5343" y="16254"/>
                    <a:pt x="5408" y="16383"/>
                  </a:cubicBezTo>
                  <a:cubicBezTo>
                    <a:pt x="5494" y="16567"/>
                    <a:pt x="5570" y="16729"/>
                    <a:pt x="5559" y="16912"/>
                  </a:cubicBezTo>
                  <a:cubicBezTo>
                    <a:pt x="5548" y="16945"/>
                    <a:pt x="5537" y="16977"/>
                    <a:pt x="5526" y="17020"/>
                  </a:cubicBezTo>
                  <a:cubicBezTo>
                    <a:pt x="5516" y="17074"/>
                    <a:pt x="5505" y="17117"/>
                    <a:pt x="5483" y="17160"/>
                  </a:cubicBezTo>
                  <a:cubicBezTo>
                    <a:pt x="5440" y="17279"/>
                    <a:pt x="5408" y="17387"/>
                    <a:pt x="5408" y="17581"/>
                  </a:cubicBezTo>
                  <a:cubicBezTo>
                    <a:pt x="5397" y="17614"/>
                    <a:pt x="5408" y="17668"/>
                    <a:pt x="5408" y="17711"/>
                  </a:cubicBezTo>
                  <a:cubicBezTo>
                    <a:pt x="5419" y="17819"/>
                    <a:pt x="5419" y="17959"/>
                    <a:pt x="5386" y="18035"/>
                  </a:cubicBezTo>
                  <a:cubicBezTo>
                    <a:pt x="5289" y="18045"/>
                    <a:pt x="5041" y="18067"/>
                    <a:pt x="4825" y="18067"/>
                  </a:cubicBezTo>
                  <a:lnTo>
                    <a:pt x="4296" y="18067"/>
                  </a:lnTo>
                  <a:cubicBezTo>
                    <a:pt x="4167" y="18067"/>
                    <a:pt x="3433" y="18509"/>
                    <a:pt x="3346" y="18661"/>
                  </a:cubicBezTo>
                  <a:cubicBezTo>
                    <a:pt x="3325" y="18693"/>
                    <a:pt x="3260" y="18779"/>
                    <a:pt x="3174" y="18887"/>
                  </a:cubicBezTo>
                  <a:cubicBezTo>
                    <a:pt x="2958" y="19168"/>
                    <a:pt x="2677" y="19546"/>
                    <a:pt x="2569" y="19772"/>
                  </a:cubicBezTo>
                  <a:cubicBezTo>
                    <a:pt x="2451" y="20020"/>
                    <a:pt x="2030" y="20128"/>
                    <a:pt x="2030" y="20128"/>
                  </a:cubicBezTo>
                  <a:cubicBezTo>
                    <a:pt x="1911" y="20118"/>
                    <a:pt x="1468" y="20107"/>
                    <a:pt x="1285" y="20064"/>
                  </a:cubicBezTo>
                  <a:cubicBezTo>
                    <a:pt x="1177" y="20042"/>
                    <a:pt x="1048" y="20031"/>
                    <a:pt x="853" y="20031"/>
                  </a:cubicBezTo>
                  <a:cubicBezTo>
                    <a:pt x="724" y="20031"/>
                    <a:pt x="583" y="20031"/>
                    <a:pt x="476" y="20042"/>
                  </a:cubicBezTo>
                  <a:lnTo>
                    <a:pt x="314" y="20042"/>
                  </a:lnTo>
                  <a:cubicBezTo>
                    <a:pt x="227" y="20042"/>
                    <a:pt x="119" y="20107"/>
                    <a:pt x="1" y="20236"/>
                  </a:cubicBezTo>
                  <a:lnTo>
                    <a:pt x="1" y="21154"/>
                  </a:lnTo>
                  <a:lnTo>
                    <a:pt x="22" y="21164"/>
                  </a:lnTo>
                  <a:lnTo>
                    <a:pt x="1" y="21175"/>
                  </a:lnTo>
                  <a:lnTo>
                    <a:pt x="1" y="21531"/>
                  </a:lnTo>
                  <a:cubicBezTo>
                    <a:pt x="152" y="21456"/>
                    <a:pt x="292" y="21370"/>
                    <a:pt x="335" y="21251"/>
                  </a:cubicBezTo>
                  <a:cubicBezTo>
                    <a:pt x="368" y="21175"/>
                    <a:pt x="357" y="21100"/>
                    <a:pt x="303" y="21035"/>
                  </a:cubicBezTo>
                  <a:cubicBezTo>
                    <a:pt x="227" y="20927"/>
                    <a:pt x="119" y="20776"/>
                    <a:pt x="44" y="20690"/>
                  </a:cubicBezTo>
                  <a:cubicBezTo>
                    <a:pt x="163" y="20517"/>
                    <a:pt x="292" y="20377"/>
                    <a:pt x="335" y="20355"/>
                  </a:cubicBezTo>
                  <a:lnTo>
                    <a:pt x="486" y="20355"/>
                  </a:lnTo>
                  <a:cubicBezTo>
                    <a:pt x="594" y="20344"/>
                    <a:pt x="724" y="20333"/>
                    <a:pt x="853" y="20333"/>
                  </a:cubicBezTo>
                  <a:cubicBezTo>
                    <a:pt x="1015" y="20333"/>
                    <a:pt x="1134" y="20344"/>
                    <a:pt x="1209" y="20366"/>
                  </a:cubicBezTo>
                  <a:cubicBezTo>
                    <a:pt x="1468" y="20431"/>
                    <a:pt x="2040" y="20431"/>
                    <a:pt x="2062" y="20431"/>
                  </a:cubicBezTo>
                  <a:cubicBezTo>
                    <a:pt x="2116" y="20420"/>
                    <a:pt x="2666" y="20301"/>
                    <a:pt x="2850" y="19913"/>
                  </a:cubicBezTo>
                  <a:cubicBezTo>
                    <a:pt x="2947" y="19707"/>
                    <a:pt x="3228" y="19330"/>
                    <a:pt x="3422" y="19081"/>
                  </a:cubicBezTo>
                  <a:cubicBezTo>
                    <a:pt x="3519" y="18952"/>
                    <a:pt x="3595" y="18844"/>
                    <a:pt x="3616" y="18812"/>
                  </a:cubicBezTo>
                  <a:cubicBezTo>
                    <a:pt x="3681" y="18736"/>
                    <a:pt x="4221" y="18412"/>
                    <a:pt x="4328" y="18380"/>
                  </a:cubicBezTo>
                  <a:lnTo>
                    <a:pt x="4836" y="18380"/>
                  </a:lnTo>
                  <a:cubicBezTo>
                    <a:pt x="5505" y="18369"/>
                    <a:pt x="5548" y="18315"/>
                    <a:pt x="5591" y="18272"/>
                  </a:cubicBezTo>
                  <a:cubicBezTo>
                    <a:pt x="5742" y="18121"/>
                    <a:pt x="5732" y="17873"/>
                    <a:pt x="5721" y="17700"/>
                  </a:cubicBezTo>
                  <a:cubicBezTo>
                    <a:pt x="5721" y="17657"/>
                    <a:pt x="5710" y="17614"/>
                    <a:pt x="5710" y="17581"/>
                  </a:cubicBezTo>
                  <a:cubicBezTo>
                    <a:pt x="5721" y="17441"/>
                    <a:pt x="5742" y="17365"/>
                    <a:pt x="5775" y="17268"/>
                  </a:cubicBezTo>
                  <a:cubicBezTo>
                    <a:pt x="5796" y="17225"/>
                    <a:pt x="5807" y="17182"/>
                    <a:pt x="5829" y="17128"/>
                  </a:cubicBezTo>
                  <a:cubicBezTo>
                    <a:pt x="5893" y="17150"/>
                    <a:pt x="5969" y="17160"/>
                    <a:pt x="6044" y="17182"/>
                  </a:cubicBezTo>
                  <a:cubicBezTo>
                    <a:pt x="6228" y="17214"/>
                    <a:pt x="6390" y="17279"/>
                    <a:pt x="6563" y="17344"/>
                  </a:cubicBezTo>
                  <a:cubicBezTo>
                    <a:pt x="6670" y="17387"/>
                    <a:pt x="6778" y="17430"/>
                    <a:pt x="6897" y="17463"/>
                  </a:cubicBezTo>
                  <a:cubicBezTo>
                    <a:pt x="7059" y="17517"/>
                    <a:pt x="7340" y="17927"/>
                    <a:pt x="7512" y="18283"/>
                  </a:cubicBezTo>
                  <a:cubicBezTo>
                    <a:pt x="7620" y="18488"/>
                    <a:pt x="7912" y="18844"/>
                    <a:pt x="8149" y="19017"/>
                  </a:cubicBezTo>
                  <a:cubicBezTo>
                    <a:pt x="8289" y="19114"/>
                    <a:pt x="8451" y="19168"/>
                    <a:pt x="8602" y="19222"/>
                  </a:cubicBezTo>
                  <a:cubicBezTo>
                    <a:pt x="8721" y="19254"/>
                    <a:pt x="8851" y="19297"/>
                    <a:pt x="8969" y="19362"/>
                  </a:cubicBezTo>
                  <a:cubicBezTo>
                    <a:pt x="9261" y="19535"/>
                    <a:pt x="9520" y="19761"/>
                    <a:pt x="9617" y="19945"/>
                  </a:cubicBezTo>
                  <a:cubicBezTo>
                    <a:pt x="9703" y="20139"/>
                    <a:pt x="9930" y="20841"/>
                    <a:pt x="10005" y="21089"/>
                  </a:cubicBezTo>
                  <a:cubicBezTo>
                    <a:pt x="10016" y="21121"/>
                    <a:pt x="10027" y="21154"/>
                    <a:pt x="10059" y="21175"/>
                  </a:cubicBezTo>
                  <a:cubicBezTo>
                    <a:pt x="10059" y="21175"/>
                    <a:pt x="10631" y="21629"/>
                    <a:pt x="10815" y="21801"/>
                  </a:cubicBezTo>
                  <a:cubicBezTo>
                    <a:pt x="11031" y="22017"/>
                    <a:pt x="11300" y="22805"/>
                    <a:pt x="11484" y="23377"/>
                  </a:cubicBezTo>
                  <a:cubicBezTo>
                    <a:pt x="11657" y="23927"/>
                    <a:pt x="11980" y="24046"/>
                    <a:pt x="12207" y="24046"/>
                  </a:cubicBezTo>
                  <a:cubicBezTo>
                    <a:pt x="12445" y="24046"/>
                    <a:pt x="12639" y="23927"/>
                    <a:pt x="12714" y="23873"/>
                  </a:cubicBezTo>
                  <a:cubicBezTo>
                    <a:pt x="12930" y="23819"/>
                    <a:pt x="13891" y="23582"/>
                    <a:pt x="14139" y="23463"/>
                  </a:cubicBezTo>
                  <a:cubicBezTo>
                    <a:pt x="14387" y="23334"/>
                    <a:pt x="14463" y="22891"/>
                    <a:pt x="14517" y="22438"/>
                  </a:cubicBezTo>
                  <a:cubicBezTo>
                    <a:pt x="14517" y="22384"/>
                    <a:pt x="14527" y="22341"/>
                    <a:pt x="14527" y="22308"/>
                  </a:cubicBezTo>
                  <a:cubicBezTo>
                    <a:pt x="14538" y="22244"/>
                    <a:pt x="14679" y="22125"/>
                    <a:pt x="14743" y="22060"/>
                  </a:cubicBezTo>
                  <a:cubicBezTo>
                    <a:pt x="14776" y="22039"/>
                    <a:pt x="14808" y="22017"/>
                    <a:pt x="14819" y="21995"/>
                  </a:cubicBezTo>
                  <a:cubicBezTo>
                    <a:pt x="14970" y="21844"/>
                    <a:pt x="15121" y="21262"/>
                    <a:pt x="15121" y="20959"/>
                  </a:cubicBezTo>
                  <a:cubicBezTo>
                    <a:pt x="15143" y="20841"/>
                    <a:pt x="15574" y="20463"/>
                    <a:pt x="15833" y="20236"/>
                  </a:cubicBezTo>
                  <a:cubicBezTo>
                    <a:pt x="16179" y="19934"/>
                    <a:pt x="16481" y="19675"/>
                    <a:pt x="16578" y="19481"/>
                  </a:cubicBezTo>
                  <a:lnTo>
                    <a:pt x="16632" y="19384"/>
                  </a:lnTo>
                  <a:cubicBezTo>
                    <a:pt x="16805" y="19038"/>
                    <a:pt x="16913" y="18812"/>
                    <a:pt x="16794" y="18596"/>
                  </a:cubicBezTo>
                  <a:cubicBezTo>
                    <a:pt x="16751" y="18499"/>
                    <a:pt x="16783" y="18002"/>
                    <a:pt x="16794" y="17743"/>
                  </a:cubicBezTo>
                  <a:cubicBezTo>
                    <a:pt x="16805" y="17581"/>
                    <a:pt x="16816" y="17441"/>
                    <a:pt x="16816" y="17344"/>
                  </a:cubicBezTo>
                  <a:cubicBezTo>
                    <a:pt x="16816" y="17160"/>
                    <a:pt x="16956" y="17009"/>
                    <a:pt x="17107" y="16847"/>
                  </a:cubicBezTo>
                  <a:cubicBezTo>
                    <a:pt x="17150" y="16804"/>
                    <a:pt x="17193" y="16761"/>
                    <a:pt x="17236" y="16707"/>
                  </a:cubicBezTo>
                  <a:cubicBezTo>
                    <a:pt x="17290" y="16653"/>
                    <a:pt x="17366" y="16578"/>
                    <a:pt x="17441" y="16491"/>
                  </a:cubicBezTo>
                  <a:cubicBezTo>
                    <a:pt x="17754" y="16157"/>
                    <a:pt x="17895" y="16006"/>
                    <a:pt x="17895" y="15865"/>
                  </a:cubicBezTo>
                  <a:cubicBezTo>
                    <a:pt x="17916" y="15736"/>
                    <a:pt x="18391" y="14840"/>
                    <a:pt x="18510" y="14700"/>
                  </a:cubicBezTo>
                  <a:cubicBezTo>
                    <a:pt x="18564" y="14635"/>
                    <a:pt x="18931" y="14484"/>
                    <a:pt x="19287" y="14387"/>
                  </a:cubicBezTo>
                  <a:cubicBezTo>
                    <a:pt x="19373" y="14365"/>
                    <a:pt x="20118" y="14160"/>
                    <a:pt x="20345" y="14031"/>
                  </a:cubicBezTo>
                  <a:cubicBezTo>
                    <a:pt x="20453" y="13966"/>
                    <a:pt x="20615" y="13804"/>
                    <a:pt x="20863" y="13545"/>
                  </a:cubicBezTo>
                  <a:cubicBezTo>
                    <a:pt x="21100" y="13297"/>
                    <a:pt x="21392" y="12994"/>
                    <a:pt x="21543" y="12919"/>
                  </a:cubicBezTo>
                  <a:cubicBezTo>
                    <a:pt x="21553" y="12908"/>
                    <a:pt x="21586" y="12897"/>
                    <a:pt x="21640" y="12897"/>
                  </a:cubicBezTo>
                  <a:cubicBezTo>
                    <a:pt x="21812" y="12897"/>
                    <a:pt x="22061" y="12984"/>
                    <a:pt x="22287" y="13059"/>
                  </a:cubicBezTo>
                  <a:cubicBezTo>
                    <a:pt x="22492" y="13135"/>
                    <a:pt x="22665" y="13189"/>
                    <a:pt x="22795" y="13189"/>
                  </a:cubicBezTo>
                  <a:lnTo>
                    <a:pt x="22838" y="13189"/>
                  </a:lnTo>
                  <a:cubicBezTo>
                    <a:pt x="22903" y="13178"/>
                    <a:pt x="23010" y="13135"/>
                    <a:pt x="23075" y="12984"/>
                  </a:cubicBezTo>
                  <a:cubicBezTo>
                    <a:pt x="23216" y="12703"/>
                    <a:pt x="23226" y="12045"/>
                    <a:pt x="23043" y="11721"/>
                  </a:cubicBezTo>
                  <a:cubicBezTo>
                    <a:pt x="23010" y="11678"/>
                    <a:pt x="22989" y="11613"/>
                    <a:pt x="22978" y="11537"/>
                  </a:cubicBezTo>
                  <a:cubicBezTo>
                    <a:pt x="22978" y="11516"/>
                    <a:pt x="22978" y="11483"/>
                    <a:pt x="22978" y="11451"/>
                  </a:cubicBezTo>
                  <a:cubicBezTo>
                    <a:pt x="22978" y="11408"/>
                    <a:pt x="22967" y="11354"/>
                    <a:pt x="22978" y="11300"/>
                  </a:cubicBezTo>
                  <a:cubicBezTo>
                    <a:pt x="22978" y="11268"/>
                    <a:pt x="22978" y="11224"/>
                    <a:pt x="22989" y="11192"/>
                  </a:cubicBezTo>
                  <a:cubicBezTo>
                    <a:pt x="22989" y="11138"/>
                    <a:pt x="22989" y="11095"/>
                    <a:pt x="23000" y="11052"/>
                  </a:cubicBezTo>
                  <a:cubicBezTo>
                    <a:pt x="23010" y="11009"/>
                    <a:pt x="23010" y="10965"/>
                    <a:pt x="23021" y="10922"/>
                  </a:cubicBezTo>
                  <a:cubicBezTo>
                    <a:pt x="23032" y="10890"/>
                    <a:pt x="23032" y="10847"/>
                    <a:pt x="23043" y="10814"/>
                  </a:cubicBezTo>
                  <a:cubicBezTo>
                    <a:pt x="23377" y="10491"/>
                    <a:pt x="23485" y="10404"/>
                    <a:pt x="23529" y="10383"/>
                  </a:cubicBezTo>
                  <a:lnTo>
                    <a:pt x="23593" y="10383"/>
                  </a:lnTo>
                  <a:cubicBezTo>
                    <a:pt x="23669" y="10372"/>
                    <a:pt x="23788" y="10361"/>
                    <a:pt x="23928" y="10361"/>
                  </a:cubicBezTo>
                  <a:cubicBezTo>
                    <a:pt x="24316" y="10361"/>
                    <a:pt x="24597" y="10437"/>
                    <a:pt x="24748" y="10588"/>
                  </a:cubicBezTo>
                  <a:cubicBezTo>
                    <a:pt x="25104" y="10933"/>
                    <a:pt x="25385" y="11009"/>
                    <a:pt x="25568" y="11009"/>
                  </a:cubicBezTo>
                  <a:cubicBezTo>
                    <a:pt x="25622" y="11009"/>
                    <a:pt x="25665" y="11009"/>
                    <a:pt x="25719" y="10998"/>
                  </a:cubicBezTo>
                  <a:cubicBezTo>
                    <a:pt x="25860" y="10955"/>
                    <a:pt x="26604" y="10663"/>
                    <a:pt x="26896" y="10534"/>
                  </a:cubicBezTo>
                  <a:cubicBezTo>
                    <a:pt x="27079" y="10782"/>
                    <a:pt x="27230" y="11041"/>
                    <a:pt x="27252" y="11149"/>
                  </a:cubicBezTo>
                  <a:cubicBezTo>
                    <a:pt x="27025" y="11311"/>
                    <a:pt x="26669" y="11764"/>
                    <a:pt x="26669" y="11948"/>
                  </a:cubicBezTo>
                  <a:cubicBezTo>
                    <a:pt x="26658" y="12023"/>
                    <a:pt x="26540" y="12833"/>
                    <a:pt x="27015" y="13016"/>
                  </a:cubicBezTo>
                  <a:cubicBezTo>
                    <a:pt x="27091" y="13046"/>
                    <a:pt x="27176" y="13059"/>
                    <a:pt x="27266" y="13059"/>
                  </a:cubicBezTo>
                  <a:cubicBezTo>
                    <a:pt x="27531" y="13059"/>
                    <a:pt x="27839" y="12948"/>
                    <a:pt x="28105" y="12843"/>
                  </a:cubicBezTo>
                  <a:cubicBezTo>
                    <a:pt x="28202" y="12800"/>
                    <a:pt x="28299" y="12768"/>
                    <a:pt x="28374" y="12735"/>
                  </a:cubicBezTo>
                  <a:cubicBezTo>
                    <a:pt x="28612" y="12671"/>
                    <a:pt x="29130" y="12584"/>
                    <a:pt x="29432" y="12584"/>
                  </a:cubicBezTo>
                  <a:cubicBezTo>
                    <a:pt x="29572" y="12584"/>
                    <a:pt x="29605" y="12595"/>
                    <a:pt x="29605" y="12606"/>
                  </a:cubicBezTo>
                  <a:cubicBezTo>
                    <a:pt x="29761" y="12694"/>
                    <a:pt x="30006" y="12826"/>
                    <a:pt x="30364" y="12826"/>
                  </a:cubicBezTo>
                  <a:cubicBezTo>
                    <a:pt x="30401" y="12826"/>
                    <a:pt x="30439" y="12825"/>
                    <a:pt x="30479" y="12822"/>
                  </a:cubicBezTo>
                  <a:cubicBezTo>
                    <a:pt x="30781" y="12789"/>
                    <a:pt x="31202" y="12638"/>
                    <a:pt x="31407" y="12563"/>
                  </a:cubicBezTo>
                  <a:cubicBezTo>
                    <a:pt x="31450" y="12541"/>
                    <a:pt x="31483" y="12530"/>
                    <a:pt x="31493" y="12530"/>
                  </a:cubicBezTo>
                  <a:cubicBezTo>
                    <a:pt x="31515" y="12530"/>
                    <a:pt x="31526" y="12520"/>
                    <a:pt x="31547" y="12509"/>
                  </a:cubicBezTo>
                  <a:cubicBezTo>
                    <a:pt x="31569" y="12500"/>
                    <a:pt x="31593" y="12488"/>
                    <a:pt x="31631" y="12488"/>
                  </a:cubicBezTo>
                  <a:cubicBezTo>
                    <a:pt x="31688" y="12488"/>
                    <a:pt x="31775" y="12516"/>
                    <a:pt x="31925" y="12627"/>
                  </a:cubicBezTo>
                  <a:cubicBezTo>
                    <a:pt x="32109" y="12757"/>
                    <a:pt x="32292" y="12962"/>
                    <a:pt x="32465" y="13156"/>
                  </a:cubicBezTo>
                  <a:cubicBezTo>
                    <a:pt x="32659" y="13383"/>
                    <a:pt x="32767" y="13502"/>
                    <a:pt x="32886" y="13545"/>
                  </a:cubicBezTo>
                  <a:cubicBezTo>
                    <a:pt x="32916" y="13552"/>
                    <a:pt x="32955" y="13556"/>
                    <a:pt x="33001" y="13556"/>
                  </a:cubicBezTo>
                  <a:cubicBezTo>
                    <a:pt x="33085" y="13556"/>
                    <a:pt x="33192" y="13544"/>
                    <a:pt x="33317" y="13523"/>
                  </a:cubicBezTo>
                  <a:cubicBezTo>
                    <a:pt x="33458" y="13512"/>
                    <a:pt x="33620" y="13491"/>
                    <a:pt x="33760" y="13491"/>
                  </a:cubicBezTo>
                  <a:cubicBezTo>
                    <a:pt x="33900" y="13491"/>
                    <a:pt x="33965" y="13512"/>
                    <a:pt x="33997" y="13523"/>
                  </a:cubicBezTo>
                  <a:cubicBezTo>
                    <a:pt x="34062" y="13566"/>
                    <a:pt x="34084" y="13642"/>
                    <a:pt x="34105" y="13771"/>
                  </a:cubicBezTo>
                  <a:cubicBezTo>
                    <a:pt x="34148" y="13944"/>
                    <a:pt x="34202" y="14203"/>
                    <a:pt x="34515" y="14236"/>
                  </a:cubicBezTo>
                  <a:cubicBezTo>
                    <a:pt x="34534" y="14237"/>
                    <a:pt x="34553" y="14238"/>
                    <a:pt x="34572" y="14238"/>
                  </a:cubicBezTo>
                  <a:cubicBezTo>
                    <a:pt x="34807" y="14238"/>
                    <a:pt x="35071" y="14120"/>
                    <a:pt x="35271" y="14020"/>
                  </a:cubicBezTo>
                  <a:cubicBezTo>
                    <a:pt x="35346" y="13977"/>
                    <a:pt x="35465" y="13912"/>
                    <a:pt x="35508" y="13912"/>
                  </a:cubicBezTo>
                  <a:cubicBezTo>
                    <a:pt x="35530" y="13933"/>
                    <a:pt x="35703" y="14138"/>
                    <a:pt x="35940" y="14581"/>
                  </a:cubicBezTo>
                  <a:cubicBezTo>
                    <a:pt x="36091" y="14851"/>
                    <a:pt x="37170" y="15077"/>
                    <a:pt x="37214" y="15077"/>
                  </a:cubicBezTo>
                  <a:cubicBezTo>
                    <a:pt x="37235" y="15077"/>
                    <a:pt x="37257" y="15077"/>
                    <a:pt x="37375" y="15056"/>
                  </a:cubicBezTo>
                  <a:lnTo>
                    <a:pt x="37602" y="18704"/>
                  </a:lnTo>
                  <a:lnTo>
                    <a:pt x="37613" y="18715"/>
                  </a:lnTo>
                  <a:cubicBezTo>
                    <a:pt x="37613" y="18758"/>
                    <a:pt x="37624" y="18812"/>
                    <a:pt x="37634" y="18876"/>
                  </a:cubicBezTo>
                  <a:cubicBezTo>
                    <a:pt x="37688" y="19319"/>
                    <a:pt x="37753" y="20107"/>
                    <a:pt x="37624" y="20398"/>
                  </a:cubicBezTo>
                  <a:cubicBezTo>
                    <a:pt x="37527" y="20592"/>
                    <a:pt x="37397" y="20711"/>
                    <a:pt x="37257" y="20830"/>
                  </a:cubicBezTo>
                  <a:cubicBezTo>
                    <a:pt x="37106" y="20959"/>
                    <a:pt x="36944" y="21089"/>
                    <a:pt x="36879" y="21316"/>
                  </a:cubicBezTo>
                  <a:cubicBezTo>
                    <a:pt x="36836" y="21434"/>
                    <a:pt x="36803" y="21575"/>
                    <a:pt x="36782" y="21726"/>
                  </a:cubicBezTo>
                  <a:cubicBezTo>
                    <a:pt x="36717" y="22060"/>
                    <a:pt x="36642" y="22438"/>
                    <a:pt x="36404" y="22751"/>
                  </a:cubicBezTo>
                  <a:cubicBezTo>
                    <a:pt x="36123" y="23118"/>
                    <a:pt x="36123" y="23129"/>
                    <a:pt x="35983" y="23237"/>
                  </a:cubicBezTo>
                  <a:cubicBezTo>
                    <a:pt x="35940" y="23280"/>
                    <a:pt x="35886" y="23323"/>
                    <a:pt x="35810" y="23388"/>
                  </a:cubicBezTo>
                  <a:cubicBezTo>
                    <a:pt x="35573" y="23593"/>
                    <a:pt x="35400" y="23733"/>
                    <a:pt x="35325" y="23798"/>
                  </a:cubicBezTo>
                  <a:lnTo>
                    <a:pt x="34224" y="23798"/>
                  </a:lnTo>
                  <a:cubicBezTo>
                    <a:pt x="34170" y="23798"/>
                    <a:pt x="34127" y="23830"/>
                    <a:pt x="34094" y="23873"/>
                  </a:cubicBezTo>
                  <a:cubicBezTo>
                    <a:pt x="34073" y="23917"/>
                    <a:pt x="34062" y="23971"/>
                    <a:pt x="34084" y="24014"/>
                  </a:cubicBezTo>
                  <a:cubicBezTo>
                    <a:pt x="34084" y="24025"/>
                    <a:pt x="34213" y="24327"/>
                    <a:pt x="34084" y="24586"/>
                  </a:cubicBezTo>
                  <a:cubicBezTo>
                    <a:pt x="33943" y="24877"/>
                    <a:pt x="33933" y="24899"/>
                    <a:pt x="33209" y="25255"/>
                  </a:cubicBezTo>
                  <a:cubicBezTo>
                    <a:pt x="32778" y="25471"/>
                    <a:pt x="32389" y="25600"/>
                    <a:pt x="32098" y="25697"/>
                  </a:cubicBezTo>
                  <a:cubicBezTo>
                    <a:pt x="31893" y="25773"/>
                    <a:pt x="31742" y="25816"/>
                    <a:pt x="31645" y="25881"/>
                  </a:cubicBezTo>
                  <a:lnTo>
                    <a:pt x="31353" y="25881"/>
                  </a:lnTo>
                  <a:cubicBezTo>
                    <a:pt x="31137" y="25881"/>
                    <a:pt x="30835" y="25935"/>
                    <a:pt x="30630" y="26399"/>
                  </a:cubicBezTo>
                  <a:cubicBezTo>
                    <a:pt x="30328" y="27090"/>
                    <a:pt x="30198" y="27208"/>
                    <a:pt x="30155" y="27219"/>
                  </a:cubicBezTo>
                  <a:cubicBezTo>
                    <a:pt x="30090" y="27241"/>
                    <a:pt x="30047" y="27273"/>
                    <a:pt x="29993" y="27327"/>
                  </a:cubicBezTo>
                  <a:cubicBezTo>
                    <a:pt x="29868" y="27426"/>
                    <a:pt x="29698" y="27561"/>
                    <a:pt x="29403" y="27561"/>
                  </a:cubicBezTo>
                  <a:cubicBezTo>
                    <a:pt x="29342" y="27561"/>
                    <a:pt x="29277" y="27556"/>
                    <a:pt x="29205" y="27543"/>
                  </a:cubicBezTo>
                  <a:cubicBezTo>
                    <a:pt x="29044" y="27511"/>
                    <a:pt x="28892" y="27467"/>
                    <a:pt x="28741" y="27403"/>
                  </a:cubicBezTo>
                  <a:cubicBezTo>
                    <a:pt x="28288" y="27241"/>
                    <a:pt x="27910" y="26992"/>
                    <a:pt x="27900" y="26992"/>
                  </a:cubicBezTo>
                  <a:cubicBezTo>
                    <a:pt x="27878" y="26971"/>
                    <a:pt x="27846" y="26971"/>
                    <a:pt x="27813" y="26971"/>
                  </a:cubicBezTo>
                  <a:cubicBezTo>
                    <a:pt x="27759" y="26971"/>
                    <a:pt x="27716" y="26992"/>
                    <a:pt x="27684" y="27036"/>
                  </a:cubicBezTo>
                  <a:lnTo>
                    <a:pt x="27403" y="27446"/>
                  </a:lnTo>
                  <a:cubicBezTo>
                    <a:pt x="27371" y="27478"/>
                    <a:pt x="27371" y="27521"/>
                    <a:pt x="27371" y="27564"/>
                  </a:cubicBezTo>
                  <a:cubicBezTo>
                    <a:pt x="27381" y="27608"/>
                    <a:pt x="27414" y="27640"/>
                    <a:pt x="27446" y="27662"/>
                  </a:cubicBezTo>
                  <a:cubicBezTo>
                    <a:pt x="27446" y="27672"/>
                    <a:pt x="27975" y="27985"/>
                    <a:pt x="28288" y="28266"/>
                  </a:cubicBezTo>
                  <a:cubicBezTo>
                    <a:pt x="28396" y="28352"/>
                    <a:pt x="28482" y="28406"/>
                    <a:pt x="28558" y="28449"/>
                  </a:cubicBezTo>
                  <a:cubicBezTo>
                    <a:pt x="28677" y="28525"/>
                    <a:pt x="28752" y="28568"/>
                    <a:pt x="28785" y="28741"/>
                  </a:cubicBezTo>
                  <a:cubicBezTo>
                    <a:pt x="28795" y="28806"/>
                    <a:pt x="28806" y="28881"/>
                    <a:pt x="28817" y="28978"/>
                  </a:cubicBezTo>
                  <a:cubicBezTo>
                    <a:pt x="28828" y="29173"/>
                    <a:pt x="28817" y="29345"/>
                    <a:pt x="28806" y="29507"/>
                  </a:cubicBezTo>
                  <a:cubicBezTo>
                    <a:pt x="28774" y="29907"/>
                    <a:pt x="28752" y="30273"/>
                    <a:pt x="29033" y="30770"/>
                  </a:cubicBezTo>
                  <a:cubicBezTo>
                    <a:pt x="29378" y="31374"/>
                    <a:pt x="31234" y="34882"/>
                    <a:pt x="31655" y="36015"/>
                  </a:cubicBezTo>
                  <a:cubicBezTo>
                    <a:pt x="31914" y="36717"/>
                    <a:pt x="32864" y="38703"/>
                    <a:pt x="33630" y="40300"/>
                  </a:cubicBezTo>
                  <a:cubicBezTo>
                    <a:pt x="34094" y="41250"/>
                    <a:pt x="34483" y="42070"/>
                    <a:pt x="34623" y="42394"/>
                  </a:cubicBezTo>
                  <a:cubicBezTo>
                    <a:pt x="34839" y="42901"/>
                    <a:pt x="35249" y="43408"/>
                    <a:pt x="35595" y="43818"/>
                  </a:cubicBezTo>
                  <a:cubicBezTo>
                    <a:pt x="35767" y="44045"/>
                    <a:pt x="35983" y="44315"/>
                    <a:pt x="36005" y="44390"/>
                  </a:cubicBezTo>
                  <a:cubicBezTo>
                    <a:pt x="36005" y="44595"/>
                    <a:pt x="35810" y="44941"/>
                    <a:pt x="35724" y="44984"/>
                  </a:cubicBezTo>
                  <a:cubicBezTo>
                    <a:pt x="35692" y="45005"/>
                    <a:pt x="35616" y="45038"/>
                    <a:pt x="35390" y="45448"/>
                  </a:cubicBezTo>
                  <a:cubicBezTo>
                    <a:pt x="35368" y="45491"/>
                    <a:pt x="35346" y="45534"/>
                    <a:pt x="35325" y="45577"/>
                  </a:cubicBezTo>
                  <a:lnTo>
                    <a:pt x="35314" y="45599"/>
                  </a:lnTo>
                  <a:cubicBezTo>
                    <a:pt x="35292" y="45642"/>
                    <a:pt x="35271" y="45685"/>
                    <a:pt x="35249" y="45739"/>
                  </a:cubicBezTo>
                  <a:lnTo>
                    <a:pt x="35228" y="45761"/>
                  </a:lnTo>
                  <a:cubicBezTo>
                    <a:pt x="35206" y="45815"/>
                    <a:pt x="35185" y="45858"/>
                    <a:pt x="35163" y="45912"/>
                  </a:cubicBezTo>
                  <a:lnTo>
                    <a:pt x="35131" y="45966"/>
                  </a:lnTo>
                  <a:cubicBezTo>
                    <a:pt x="35109" y="46020"/>
                    <a:pt x="35087" y="46074"/>
                    <a:pt x="35055" y="46128"/>
                  </a:cubicBezTo>
                  <a:lnTo>
                    <a:pt x="35055" y="46149"/>
                  </a:lnTo>
                  <a:cubicBezTo>
                    <a:pt x="34979" y="46290"/>
                    <a:pt x="34915" y="46452"/>
                    <a:pt x="34839" y="46635"/>
                  </a:cubicBezTo>
                  <a:cubicBezTo>
                    <a:pt x="34807" y="46635"/>
                    <a:pt x="34785" y="46657"/>
                    <a:pt x="34764" y="46667"/>
                  </a:cubicBezTo>
                  <a:cubicBezTo>
                    <a:pt x="34731" y="46678"/>
                    <a:pt x="34699" y="46689"/>
                    <a:pt x="34666" y="46711"/>
                  </a:cubicBezTo>
                  <a:cubicBezTo>
                    <a:pt x="34634" y="46721"/>
                    <a:pt x="34613" y="46743"/>
                    <a:pt x="34580" y="46765"/>
                  </a:cubicBezTo>
                  <a:cubicBezTo>
                    <a:pt x="34548" y="46775"/>
                    <a:pt x="34515" y="46797"/>
                    <a:pt x="34483" y="46819"/>
                  </a:cubicBezTo>
                  <a:cubicBezTo>
                    <a:pt x="34451" y="46840"/>
                    <a:pt x="34429" y="46851"/>
                    <a:pt x="34397" y="46873"/>
                  </a:cubicBezTo>
                  <a:cubicBezTo>
                    <a:pt x="34375" y="46894"/>
                    <a:pt x="34343" y="46916"/>
                    <a:pt x="34310" y="46937"/>
                  </a:cubicBezTo>
                  <a:cubicBezTo>
                    <a:pt x="34289" y="46959"/>
                    <a:pt x="34267" y="46970"/>
                    <a:pt x="34235" y="46991"/>
                  </a:cubicBezTo>
                  <a:cubicBezTo>
                    <a:pt x="34213" y="47013"/>
                    <a:pt x="34181" y="47034"/>
                    <a:pt x="34159" y="47056"/>
                  </a:cubicBezTo>
                  <a:cubicBezTo>
                    <a:pt x="34138" y="47078"/>
                    <a:pt x="34116" y="47088"/>
                    <a:pt x="34094" y="47110"/>
                  </a:cubicBezTo>
                  <a:cubicBezTo>
                    <a:pt x="34073" y="47132"/>
                    <a:pt x="34051" y="47153"/>
                    <a:pt x="34030" y="47175"/>
                  </a:cubicBezTo>
                  <a:cubicBezTo>
                    <a:pt x="34008" y="47186"/>
                    <a:pt x="33997" y="47196"/>
                    <a:pt x="33987" y="47218"/>
                  </a:cubicBezTo>
                  <a:cubicBezTo>
                    <a:pt x="33965" y="47229"/>
                    <a:pt x="33943" y="47250"/>
                    <a:pt x="33933" y="47261"/>
                  </a:cubicBezTo>
                  <a:lnTo>
                    <a:pt x="33911" y="47283"/>
                  </a:lnTo>
                  <a:cubicBezTo>
                    <a:pt x="33868" y="47326"/>
                    <a:pt x="33846" y="47358"/>
                    <a:pt x="33835" y="47358"/>
                  </a:cubicBezTo>
                  <a:cubicBezTo>
                    <a:pt x="33803" y="47401"/>
                    <a:pt x="33792" y="47455"/>
                    <a:pt x="33803" y="47499"/>
                  </a:cubicBezTo>
                  <a:cubicBezTo>
                    <a:pt x="33803" y="47509"/>
                    <a:pt x="33943" y="48092"/>
                    <a:pt x="33803" y="48599"/>
                  </a:cubicBezTo>
                  <a:lnTo>
                    <a:pt x="33771" y="48696"/>
                  </a:lnTo>
                  <a:cubicBezTo>
                    <a:pt x="33641" y="49171"/>
                    <a:pt x="33609" y="49290"/>
                    <a:pt x="33393" y="49560"/>
                  </a:cubicBezTo>
                  <a:cubicBezTo>
                    <a:pt x="33091" y="49938"/>
                    <a:pt x="33091" y="50682"/>
                    <a:pt x="33091" y="50769"/>
                  </a:cubicBezTo>
                  <a:cubicBezTo>
                    <a:pt x="33080" y="50887"/>
                    <a:pt x="32832" y="51729"/>
                    <a:pt x="32756" y="51902"/>
                  </a:cubicBezTo>
                  <a:cubicBezTo>
                    <a:pt x="32745" y="51913"/>
                    <a:pt x="32691" y="51934"/>
                    <a:pt x="32648" y="51945"/>
                  </a:cubicBezTo>
                  <a:cubicBezTo>
                    <a:pt x="32530" y="51988"/>
                    <a:pt x="32368" y="52042"/>
                    <a:pt x="32271" y="52204"/>
                  </a:cubicBezTo>
                  <a:cubicBezTo>
                    <a:pt x="32227" y="52280"/>
                    <a:pt x="32173" y="52388"/>
                    <a:pt x="32109" y="52506"/>
                  </a:cubicBezTo>
                  <a:cubicBezTo>
                    <a:pt x="32011" y="52679"/>
                    <a:pt x="31925" y="52852"/>
                    <a:pt x="31850" y="52960"/>
                  </a:cubicBezTo>
                  <a:cubicBezTo>
                    <a:pt x="31817" y="52992"/>
                    <a:pt x="31623" y="53003"/>
                    <a:pt x="31526" y="53014"/>
                  </a:cubicBezTo>
                  <a:cubicBezTo>
                    <a:pt x="31288" y="53035"/>
                    <a:pt x="31062" y="53057"/>
                    <a:pt x="30975" y="53219"/>
                  </a:cubicBezTo>
                  <a:cubicBezTo>
                    <a:pt x="30900" y="53381"/>
                    <a:pt x="30673" y="53855"/>
                    <a:pt x="30598" y="54006"/>
                  </a:cubicBezTo>
                  <a:lnTo>
                    <a:pt x="29821" y="54373"/>
                  </a:lnTo>
                  <a:lnTo>
                    <a:pt x="28644" y="54373"/>
                  </a:lnTo>
                  <a:lnTo>
                    <a:pt x="6541" y="55960"/>
                  </a:lnTo>
                  <a:cubicBezTo>
                    <a:pt x="6455" y="55755"/>
                    <a:pt x="6347" y="55485"/>
                    <a:pt x="6260" y="55291"/>
                  </a:cubicBezTo>
                  <a:cubicBezTo>
                    <a:pt x="6250" y="55258"/>
                    <a:pt x="6228" y="55226"/>
                    <a:pt x="6217" y="55204"/>
                  </a:cubicBezTo>
                  <a:lnTo>
                    <a:pt x="6217" y="55183"/>
                  </a:lnTo>
                  <a:cubicBezTo>
                    <a:pt x="6196" y="55140"/>
                    <a:pt x="6185" y="55107"/>
                    <a:pt x="6163" y="55075"/>
                  </a:cubicBezTo>
                  <a:lnTo>
                    <a:pt x="6163" y="55064"/>
                  </a:lnTo>
                  <a:cubicBezTo>
                    <a:pt x="6152" y="55032"/>
                    <a:pt x="6142" y="55010"/>
                    <a:pt x="6131" y="54989"/>
                  </a:cubicBezTo>
                  <a:cubicBezTo>
                    <a:pt x="6131" y="54978"/>
                    <a:pt x="6120" y="54956"/>
                    <a:pt x="6109" y="54935"/>
                  </a:cubicBezTo>
                  <a:cubicBezTo>
                    <a:pt x="6077" y="54870"/>
                    <a:pt x="6023" y="54773"/>
                    <a:pt x="5958" y="54643"/>
                  </a:cubicBezTo>
                  <a:cubicBezTo>
                    <a:pt x="5839" y="54406"/>
                    <a:pt x="5678" y="54082"/>
                    <a:pt x="5526" y="53758"/>
                  </a:cubicBezTo>
                  <a:cubicBezTo>
                    <a:pt x="5483" y="53661"/>
                    <a:pt x="5440" y="53553"/>
                    <a:pt x="5397" y="53445"/>
                  </a:cubicBezTo>
                  <a:cubicBezTo>
                    <a:pt x="5181" y="52927"/>
                    <a:pt x="4900" y="52841"/>
                    <a:pt x="4663" y="52765"/>
                  </a:cubicBezTo>
                  <a:cubicBezTo>
                    <a:pt x="4587" y="52744"/>
                    <a:pt x="4523" y="52722"/>
                    <a:pt x="4469" y="52690"/>
                  </a:cubicBezTo>
                  <a:cubicBezTo>
                    <a:pt x="4307" y="52603"/>
                    <a:pt x="4231" y="52452"/>
                    <a:pt x="4145" y="52258"/>
                  </a:cubicBezTo>
                  <a:cubicBezTo>
                    <a:pt x="4102" y="52172"/>
                    <a:pt x="4059" y="52075"/>
                    <a:pt x="3994" y="51977"/>
                  </a:cubicBezTo>
                  <a:cubicBezTo>
                    <a:pt x="3886" y="51805"/>
                    <a:pt x="3735" y="51654"/>
                    <a:pt x="3562" y="51503"/>
                  </a:cubicBezTo>
                  <a:cubicBezTo>
                    <a:pt x="3422" y="51362"/>
                    <a:pt x="3249" y="51211"/>
                    <a:pt x="3087" y="51006"/>
                  </a:cubicBezTo>
                  <a:cubicBezTo>
                    <a:pt x="2796" y="50628"/>
                    <a:pt x="2569" y="49322"/>
                    <a:pt x="2634" y="48999"/>
                  </a:cubicBezTo>
                  <a:cubicBezTo>
                    <a:pt x="2656" y="48848"/>
                    <a:pt x="2871" y="48621"/>
                    <a:pt x="3044" y="48437"/>
                  </a:cubicBezTo>
                  <a:cubicBezTo>
                    <a:pt x="3195" y="48286"/>
                    <a:pt x="3314" y="48168"/>
                    <a:pt x="3357" y="48049"/>
                  </a:cubicBezTo>
                  <a:cubicBezTo>
                    <a:pt x="3400" y="47952"/>
                    <a:pt x="3605" y="47466"/>
                    <a:pt x="3551" y="47218"/>
                  </a:cubicBezTo>
                  <a:cubicBezTo>
                    <a:pt x="3541" y="47153"/>
                    <a:pt x="3497" y="47067"/>
                    <a:pt x="3433" y="46948"/>
                  </a:cubicBezTo>
                  <a:cubicBezTo>
                    <a:pt x="3314" y="46732"/>
                    <a:pt x="3130" y="46398"/>
                    <a:pt x="3087" y="45998"/>
                  </a:cubicBezTo>
                  <a:cubicBezTo>
                    <a:pt x="3087" y="45901"/>
                    <a:pt x="3066" y="45826"/>
                    <a:pt x="3055" y="45761"/>
                  </a:cubicBezTo>
                  <a:cubicBezTo>
                    <a:pt x="3012" y="45556"/>
                    <a:pt x="2936" y="45491"/>
                    <a:pt x="2818" y="45426"/>
                  </a:cubicBezTo>
                  <a:cubicBezTo>
                    <a:pt x="2785" y="45416"/>
                    <a:pt x="2774" y="45405"/>
                    <a:pt x="2742" y="45340"/>
                  </a:cubicBezTo>
                  <a:cubicBezTo>
                    <a:pt x="2645" y="45103"/>
                    <a:pt x="2429" y="44941"/>
                    <a:pt x="2246" y="44811"/>
                  </a:cubicBezTo>
                  <a:cubicBezTo>
                    <a:pt x="2148" y="44736"/>
                    <a:pt x="2062" y="44682"/>
                    <a:pt x="1997" y="44617"/>
                  </a:cubicBezTo>
                  <a:cubicBezTo>
                    <a:pt x="1846" y="44455"/>
                    <a:pt x="1598" y="44423"/>
                    <a:pt x="1382" y="44379"/>
                  </a:cubicBezTo>
                  <a:cubicBezTo>
                    <a:pt x="1242" y="44358"/>
                    <a:pt x="1101" y="44336"/>
                    <a:pt x="1037" y="44293"/>
                  </a:cubicBezTo>
                  <a:cubicBezTo>
                    <a:pt x="875" y="44174"/>
                    <a:pt x="346" y="43516"/>
                    <a:pt x="1" y="43074"/>
                  </a:cubicBezTo>
                  <a:lnTo>
                    <a:pt x="1" y="43581"/>
                  </a:lnTo>
                  <a:cubicBezTo>
                    <a:pt x="378" y="44034"/>
                    <a:pt x="702" y="44433"/>
                    <a:pt x="853" y="44541"/>
                  </a:cubicBezTo>
                  <a:cubicBezTo>
                    <a:pt x="972" y="44628"/>
                    <a:pt x="1145" y="44660"/>
                    <a:pt x="1328" y="44692"/>
                  </a:cubicBezTo>
                  <a:cubicBezTo>
                    <a:pt x="1501" y="44714"/>
                    <a:pt x="1695" y="44746"/>
                    <a:pt x="1781" y="44833"/>
                  </a:cubicBezTo>
                  <a:cubicBezTo>
                    <a:pt x="1868" y="44919"/>
                    <a:pt x="1965" y="44984"/>
                    <a:pt x="2062" y="45059"/>
                  </a:cubicBezTo>
                  <a:cubicBezTo>
                    <a:pt x="2235" y="45178"/>
                    <a:pt x="2386" y="45297"/>
                    <a:pt x="2451" y="45459"/>
                  </a:cubicBezTo>
                  <a:cubicBezTo>
                    <a:pt x="2515" y="45621"/>
                    <a:pt x="2602" y="45675"/>
                    <a:pt x="2688" y="45718"/>
                  </a:cubicBezTo>
                  <a:cubicBezTo>
                    <a:pt x="2720" y="45729"/>
                    <a:pt x="2753" y="45750"/>
                    <a:pt x="2785" y="46031"/>
                  </a:cubicBezTo>
                  <a:cubicBezTo>
                    <a:pt x="2828" y="46495"/>
                    <a:pt x="3033" y="46873"/>
                    <a:pt x="3163" y="47099"/>
                  </a:cubicBezTo>
                  <a:cubicBezTo>
                    <a:pt x="3195" y="47164"/>
                    <a:pt x="3238" y="47250"/>
                    <a:pt x="3249" y="47283"/>
                  </a:cubicBezTo>
                  <a:cubicBezTo>
                    <a:pt x="3260" y="47369"/>
                    <a:pt x="3184" y="47660"/>
                    <a:pt x="3077" y="47930"/>
                  </a:cubicBezTo>
                  <a:cubicBezTo>
                    <a:pt x="3044" y="47984"/>
                    <a:pt x="2925" y="48114"/>
                    <a:pt x="2818" y="48222"/>
                  </a:cubicBezTo>
                  <a:cubicBezTo>
                    <a:pt x="2612" y="48448"/>
                    <a:pt x="2364" y="48696"/>
                    <a:pt x="2321" y="48945"/>
                  </a:cubicBezTo>
                  <a:cubicBezTo>
                    <a:pt x="2256" y="49333"/>
                    <a:pt x="2483" y="50736"/>
                    <a:pt x="2850" y="51200"/>
                  </a:cubicBezTo>
                  <a:cubicBezTo>
                    <a:pt x="3023" y="51416"/>
                    <a:pt x="3195" y="51589"/>
                    <a:pt x="3357" y="51729"/>
                  </a:cubicBezTo>
                  <a:cubicBezTo>
                    <a:pt x="3508" y="51880"/>
                    <a:pt x="3649" y="51999"/>
                    <a:pt x="3735" y="52139"/>
                  </a:cubicBezTo>
                  <a:cubicBezTo>
                    <a:pt x="3778" y="52226"/>
                    <a:pt x="3821" y="52312"/>
                    <a:pt x="3864" y="52388"/>
                  </a:cubicBezTo>
                  <a:cubicBezTo>
                    <a:pt x="3962" y="52603"/>
                    <a:pt x="4069" y="52830"/>
                    <a:pt x="4307" y="52970"/>
                  </a:cubicBezTo>
                  <a:cubicBezTo>
                    <a:pt x="4404" y="53014"/>
                    <a:pt x="4490" y="53046"/>
                    <a:pt x="4577" y="53068"/>
                  </a:cubicBezTo>
                  <a:cubicBezTo>
                    <a:pt x="4782" y="53132"/>
                    <a:pt x="4954" y="53186"/>
                    <a:pt x="5106" y="53564"/>
                  </a:cubicBezTo>
                  <a:cubicBezTo>
                    <a:pt x="5267" y="53985"/>
                    <a:pt x="5516" y="54460"/>
                    <a:pt x="5688" y="54784"/>
                  </a:cubicBezTo>
                  <a:cubicBezTo>
                    <a:pt x="5764" y="54935"/>
                    <a:pt x="5829" y="55053"/>
                    <a:pt x="5850" y="55107"/>
                  </a:cubicBezTo>
                  <a:cubicBezTo>
                    <a:pt x="5893" y="55237"/>
                    <a:pt x="6217" y="56003"/>
                    <a:pt x="6357" y="56305"/>
                  </a:cubicBezTo>
                  <a:lnTo>
                    <a:pt x="6379" y="56370"/>
                  </a:lnTo>
                  <a:lnTo>
                    <a:pt x="6401" y="56413"/>
                  </a:lnTo>
                  <a:cubicBezTo>
                    <a:pt x="6584" y="56899"/>
                    <a:pt x="7210" y="58529"/>
                    <a:pt x="7415" y="59284"/>
                  </a:cubicBezTo>
                  <a:cubicBezTo>
                    <a:pt x="7555" y="59813"/>
                    <a:pt x="7577" y="60223"/>
                    <a:pt x="7599" y="60579"/>
                  </a:cubicBezTo>
                  <a:cubicBezTo>
                    <a:pt x="7620" y="60838"/>
                    <a:pt x="7631" y="61065"/>
                    <a:pt x="7685" y="61281"/>
                  </a:cubicBezTo>
                  <a:cubicBezTo>
                    <a:pt x="7761" y="61572"/>
                    <a:pt x="7901" y="61864"/>
                    <a:pt x="8009" y="62079"/>
                  </a:cubicBezTo>
                  <a:cubicBezTo>
                    <a:pt x="8074" y="62198"/>
                    <a:pt x="8138" y="62349"/>
                    <a:pt x="8149" y="62392"/>
                  </a:cubicBezTo>
                  <a:cubicBezTo>
                    <a:pt x="8149" y="62414"/>
                    <a:pt x="8095" y="62533"/>
                    <a:pt x="8052" y="62608"/>
                  </a:cubicBezTo>
                  <a:cubicBezTo>
                    <a:pt x="7944" y="62824"/>
                    <a:pt x="7804" y="63115"/>
                    <a:pt x="7804" y="63407"/>
                  </a:cubicBezTo>
                  <a:cubicBezTo>
                    <a:pt x="7804" y="63558"/>
                    <a:pt x="7793" y="64087"/>
                    <a:pt x="7761" y="64626"/>
                  </a:cubicBezTo>
                  <a:lnTo>
                    <a:pt x="7685" y="66515"/>
                  </a:lnTo>
                  <a:cubicBezTo>
                    <a:pt x="7717" y="66785"/>
                    <a:pt x="7717" y="67055"/>
                    <a:pt x="7685" y="67141"/>
                  </a:cubicBezTo>
                  <a:cubicBezTo>
                    <a:pt x="7631" y="67152"/>
                    <a:pt x="7577" y="67174"/>
                    <a:pt x="7523" y="67195"/>
                  </a:cubicBezTo>
                  <a:cubicBezTo>
                    <a:pt x="7491" y="67195"/>
                    <a:pt x="7480" y="67206"/>
                    <a:pt x="7448" y="67217"/>
                  </a:cubicBezTo>
                  <a:cubicBezTo>
                    <a:pt x="7415" y="67227"/>
                    <a:pt x="7394" y="67238"/>
                    <a:pt x="7361" y="67249"/>
                  </a:cubicBezTo>
                  <a:lnTo>
                    <a:pt x="7350" y="67260"/>
                  </a:lnTo>
                  <a:cubicBezTo>
                    <a:pt x="7296" y="67076"/>
                    <a:pt x="7189" y="66753"/>
                    <a:pt x="7081" y="66494"/>
                  </a:cubicBezTo>
                  <a:cubicBezTo>
                    <a:pt x="7037" y="66407"/>
                    <a:pt x="6994" y="66321"/>
                    <a:pt x="6962" y="66256"/>
                  </a:cubicBezTo>
                  <a:lnTo>
                    <a:pt x="6897" y="66148"/>
                  </a:lnTo>
                  <a:cubicBezTo>
                    <a:pt x="6552" y="65544"/>
                    <a:pt x="6455" y="65414"/>
                    <a:pt x="6314" y="65414"/>
                  </a:cubicBezTo>
                  <a:cubicBezTo>
                    <a:pt x="6304" y="65414"/>
                    <a:pt x="6282" y="65425"/>
                    <a:pt x="6260" y="65425"/>
                  </a:cubicBezTo>
                  <a:cubicBezTo>
                    <a:pt x="6206" y="65447"/>
                    <a:pt x="6163" y="65501"/>
                    <a:pt x="6152" y="65555"/>
                  </a:cubicBezTo>
                  <a:cubicBezTo>
                    <a:pt x="6120" y="65673"/>
                    <a:pt x="6163" y="65868"/>
                    <a:pt x="6228" y="66213"/>
                  </a:cubicBezTo>
                  <a:cubicBezTo>
                    <a:pt x="6260" y="66332"/>
                    <a:pt x="6282" y="66450"/>
                    <a:pt x="6304" y="66548"/>
                  </a:cubicBezTo>
                  <a:cubicBezTo>
                    <a:pt x="6314" y="66634"/>
                    <a:pt x="6347" y="66742"/>
                    <a:pt x="6379" y="66850"/>
                  </a:cubicBezTo>
                  <a:cubicBezTo>
                    <a:pt x="6498" y="67206"/>
                    <a:pt x="6519" y="67379"/>
                    <a:pt x="6379" y="67465"/>
                  </a:cubicBezTo>
                  <a:cubicBezTo>
                    <a:pt x="6185" y="67573"/>
                    <a:pt x="6023" y="67638"/>
                    <a:pt x="5904" y="67692"/>
                  </a:cubicBezTo>
                  <a:cubicBezTo>
                    <a:pt x="5775" y="67735"/>
                    <a:pt x="5688" y="67746"/>
                    <a:pt x="5656" y="67746"/>
                  </a:cubicBezTo>
                  <a:cubicBezTo>
                    <a:pt x="5624" y="67746"/>
                    <a:pt x="5591" y="67735"/>
                    <a:pt x="5537" y="67724"/>
                  </a:cubicBezTo>
                  <a:cubicBezTo>
                    <a:pt x="5419" y="67692"/>
                    <a:pt x="5257" y="67638"/>
                    <a:pt x="5095" y="67638"/>
                  </a:cubicBezTo>
                  <a:cubicBezTo>
                    <a:pt x="5008" y="67638"/>
                    <a:pt x="4933" y="67648"/>
                    <a:pt x="4857" y="67681"/>
                  </a:cubicBezTo>
                  <a:cubicBezTo>
                    <a:pt x="4793" y="67702"/>
                    <a:pt x="4728" y="67746"/>
                    <a:pt x="4674" y="67799"/>
                  </a:cubicBezTo>
                  <a:cubicBezTo>
                    <a:pt x="4458" y="68015"/>
                    <a:pt x="3994" y="68501"/>
                    <a:pt x="3897" y="68609"/>
                  </a:cubicBezTo>
                  <a:lnTo>
                    <a:pt x="3184" y="68933"/>
                  </a:lnTo>
                  <a:cubicBezTo>
                    <a:pt x="3152" y="68922"/>
                    <a:pt x="3109" y="68922"/>
                    <a:pt x="3087" y="68825"/>
                  </a:cubicBezTo>
                  <a:cubicBezTo>
                    <a:pt x="3077" y="68771"/>
                    <a:pt x="3077" y="68695"/>
                    <a:pt x="3066" y="68620"/>
                  </a:cubicBezTo>
                  <a:cubicBezTo>
                    <a:pt x="3033" y="68339"/>
                    <a:pt x="3001" y="67940"/>
                    <a:pt x="2645" y="67735"/>
                  </a:cubicBezTo>
                  <a:cubicBezTo>
                    <a:pt x="2526" y="67670"/>
                    <a:pt x="2483" y="67584"/>
                    <a:pt x="2451" y="67508"/>
                  </a:cubicBezTo>
                  <a:cubicBezTo>
                    <a:pt x="2407" y="67433"/>
                    <a:pt x="2353" y="67325"/>
                    <a:pt x="2224" y="67325"/>
                  </a:cubicBezTo>
                  <a:cubicBezTo>
                    <a:pt x="2192" y="67325"/>
                    <a:pt x="2170" y="67325"/>
                    <a:pt x="2148" y="67335"/>
                  </a:cubicBezTo>
                  <a:cubicBezTo>
                    <a:pt x="2073" y="67357"/>
                    <a:pt x="2008" y="67422"/>
                    <a:pt x="1922" y="67530"/>
                  </a:cubicBezTo>
                  <a:cubicBezTo>
                    <a:pt x="1814" y="67670"/>
                    <a:pt x="1738" y="67789"/>
                    <a:pt x="1695" y="67875"/>
                  </a:cubicBezTo>
                  <a:cubicBezTo>
                    <a:pt x="1673" y="67907"/>
                    <a:pt x="1663" y="67929"/>
                    <a:pt x="1652" y="67951"/>
                  </a:cubicBezTo>
                  <a:cubicBezTo>
                    <a:pt x="1641" y="67951"/>
                    <a:pt x="1630" y="67940"/>
                    <a:pt x="1609" y="67929"/>
                  </a:cubicBezTo>
                  <a:cubicBezTo>
                    <a:pt x="1512" y="67864"/>
                    <a:pt x="1447" y="67767"/>
                    <a:pt x="1404" y="67692"/>
                  </a:cubicBezTo>
                  <a:cubicBezTo>
                    <a:pt x="1340" y="67592"/>
                    <a:pt x="1246" y="67461"/>
                    <a:pt x="1102" y="67461"/>
                  </a:cubicBezTo>
                  <a:cubicBezTo>
                    <a:pt x="1075" y="67461"/>
                    <a:pt x="1046" y="67465"/>
                    <a:pt x="1015" y="67476"/>
                  </a:cubicBezTo>
                  <a:lnTo>
                    <a:pt x="1004" y="67476"/>
                  </a:lnTo>
                  <a:cubicBezTo>
                    <a:pt x="778" y="67562"/>
                    <a:pt x="378" y="67951"/>
                    <a:pt x="378" y="68210"/>
                  </a:cubicBezTo>
                  <a:cubicBezTo>
                    <a:pt x="378" y="68328"/>
                    <a:pt x="443" y="68404"/>
                    <a:pt x="486" y="68469"/>
                  </a:cubicBezTo>
                  <a:cubicBezTo>
                    <a:pt x="562" y="68566"/>
                    <a:pt x="573" y="68577"/>
                    <a:pt x="432" y="68717"/>
                  </a:cubicBezTo>
                  <a:cubicBezTo>
                    <a:pt x="324" y="68803"/>
                    <a:pt x="216" y="68857"/>
                    <a:pt x="109" y="68900"/>
                  </a:cubicBezTo>
                  <a:cubicBezTo>
                    <a:pt x="76" y="68911"/>
                    <a:pt x="44" y="68922"/>
                    <a:pt x="1" y="68922"/>
                  </a:cubicBezTo>
                  <a:lnTo>
                    <a:pt x="1" y="69246"/>
                  </a:lnTo>
                  <a:cubicBezTo>
                    <a:pt x="55" y="69235"/>
                    <a:pt x="109" y="69224"/>
                    <a:pt x="173" y="69213"/>
                  </a:cubicBezTo>
                  <a:cubicBezTo>
                    <a:pt x="324" y="69159"/>
                    <a:pt x="486" y="69084"/>
                    <a:pt x="637" y="68944"/>
                  </a:cubicBezTo>
                  <a:cubicBezTo>
                    <a:pt x="994" y="68620"/>
                    <a:pt x="821" y="68393"/>
                    <a:pt x="735" y="68285"/>
                  </a:cubicBezTo>
                  <a:cubicBezTo>
                    <a:pt x="724" y="68253"/>
                    <a:pt x="691" y="68220"/>
                    <a:pt x="691" y="68210"/>
                  </a:cubicBezTo>
                  <a:cubicBezTo>
                    <a:pt x="691" y="68123"/>
                    <a:pt x="950" y="67832"/>
                    <a:pt x="1101" y="67778"/>
                  </a:cubicBezTo>
                  <a:lnTo>
                    <a:pt x="1101" y="67778"/>
                  </a:lnTo>
                  <a:cubicBezTo>
                    <a:pt x="1091" y="67789"/>
                    <a:pt x="1112" y="67821"/>
                    <a:pt x="1134" y="67853"/>
                  </a:cubicBezTo>
                  <a:cubicBezTo>
                    <a:pt x="1199" y="67951"/>
                    <a:pt x="1274" y="68080"/>
                    <a:pt x="1436" y="68188"/>
                  </a:cubicBezTo>
                  <a:cubicBezTo>
                    <a:pt x="1527" y="68252"/>
                    <a:pt x="1610" y="68277"/>
                    <a:pt x="1673" y="68277"/>
                  </a:cubicBezTo>
                  <a:cubicBezTo>
                    <a:pt x="1685" y="68277"/>
                    <a:pt x="1696" y="68276"/>
                    <a:pt x="1706" y="68274"/>
                  </a:cubicBezTo>
                  <a:cubicBezTo>
                    <a:pt x="1825" y="68253"/>
                    <a:pt x="1900" y="68134"/>
                    <a:pt x="1965" y="68026"/>
                  </a:cubicBezTo>
                  <a:cubicBezTo>
                    <a:pt x="2008" y="67951"/>
                    <a:pt x="2073" y="67843"/>
                    <a:pt x="2170" y="67724"/>
                  </a:cubicBezTo>
                  <a:lnTo>
                    <a:pt x="2192" y="67692"/>
                  </a:lnTo>
                  <a:cubicBezTo>
                    <a:pt x="2246" y="67789"/>
                    <a:pt x="2321" y="67918"/>
                    <a:pt x="2494" y="68005"/>
                  </a:cubicBezTo>
                  <a:cubicBezTo>
                    <a:pt x="2699" y="68134"/>
                    <a:pt x="2731" y="68393"/>
                    <a:pt x="2753" y="68652"/>
                  </a:cubicBezTo>
                  <a:cubicBezTo>
                    <a:pt x="2764" y="68738"/>
                    <a:pt x="2774" y="68825"/>
                    <a:pt x="2785" y="68890"/>
                  </a:cubicBezTo>
                  <a:cubicBezTo>
                    <a:pt x="2839" y="69105"/>
                    <a:pt x="2990" y="69235"/>
                    <a:pt x="3184" y="69235"/>
                  </a:cubicBezTo>
                  <a:cubicBezTo>
                    <a:pt x="3238" y="69235"/>
                    <a:pt x="3282" y="69224"/>
                    <a:pt x="3292" y="69224"/>
                  </a:cubicBezTo>
                  <a:lnTo>
                    <a:pt x="4059" y="68879"/>
                  </a:lnTo>
                  <a:cubicBezTo>
                    <a:pt x="4069" y="68868"/>
                    <a:pt x="4091" y="68857"/>
                    <a:pt x="4102" y="68846"/>
                  </a:cubicBezTo>
                  <a:cubicBezTo>
                    <a:pt x="4102" y="68846"/>
                    <a:pt x="4652" y="68264"/>
                    <a:pt x="4900" y="68015"/>
                  </a:cubicBezTo>
                  <a:cubicBezTo>
                    <a:pt x="4922" y="67994"/>
                    <a:pt x="4954" y="67972"/>
                    <a:pt x="4998" y="67961"/>
                  </a:cubicBezTo>
                  <a:cubicBezTo>
                    <a:pt x="5021" y="67957"/>
                    <a:pt x="5047" y="67956"/>
                    <a:pt x="5074" y="67956"/>
                  </a:cubicBezTo>
                  <a:cubicBezTo>
                    <a:pt x="5193" y="67956"/>
                    <a:pt x="5336" y="67991"/>
                    <a:pt x="5451" y="68026"/>
                  </a:cubicBezTo>
                  <a:cubicBezTo>
                    <a:pt x="5537" y="68048"/>
                    <a:pt x="5602" y="68059"/>
                    <a:pt x="5645" y="68059"/>
                  </a:cubicBezTo>
                  <a:cubicBezTo>
                    <a:pt x="5732" y="68059"/>
                    <a:pt x="5850" y="68037"/>
                    <a:pt x="6001" y="67983"/>
                  </a:cubicBezTo>
                  <a:cubicBezTo>
                    <a:pt x="6152" y="67929"/>
                    <a:pt x="6336" y="67843"/>
                    <a:pt x="6530" y="67735"/>
                  </a:cubicBezTo>
                  <a:cubicBezTo>
                    <a:pt x="6919" y="67508"/>
                    <a:pt x="6778" y="67055"/>
                    <a:pt x="6681" y="66753"/>
                  </a:cubicBezTo>
                  <a:cubicBezTo>
                    <a:pt x="6649" y="66655"/>
                    <a:pt x="6627" y="66569"/>
                    <a:pt x="6606" y="66494"/>
                  </a:cubicBezTo>
                  <a:cubicBezTo>
                    <a:pt x="6595" y="66386"/>
                    <a:pt x="6563" y="66278"/>
                    <a:pt x="6541" y="66159"/>
                  </a:cubicBezTo>
                  <a:lnTo>
                    <a:pt x="6541" y="66159"/>
                  </a:lnTo>
                  <a:cubicBezTo>
                    <a:pt x="6573" y="66213"/>
                    <a:pt x="6595" y="66256"/>
                    <a:pt x="6627" y="66299"/>
                  </a:cubicBezTo>
                  <a:lnTo>
                    <a:pt x="6692" y="66407"/>
                  </a:lnTo>
                  <a:cubicBezTo>
                    <a:pt x="6886" y="66763"/>
                    <a:pt x="7102" y="67508"/>
                    <a:pt x="7102" y="67519"/>
                  </a:cubicBezTo>
                  <a:lnTo>
                    <a:pt x="7113" y="67530"/>
                  </a:lnTo>
                  <a:lnTo>
                    <a:pt x="7448" y="68339"/>
                  </a:lnTo>
                  <a:cubicBezTo>
                    <a:pt x="7534" y="68620"/>
                    <a:pt x="7653" y="69084"/>
                    <a:pt x="7653" y="69203"/>
                  </a:cubicBezTo>
                  <a:cubicBezTo>
                    <a:pt x="7653" y="69440"/>
                    <a:pt x="7739" y="69656"/>
                    <a:pt x="7987" y="70055"/>
                  </a:cubicBezTo>
                  <a:cubicBezTo>
                    <a:pt x="8084" y="70217"/>
                    <a:pt x="8192" y="70293"/>
                    <a:pt x="8279" y="70347"/>
                  </a:cubicBezTo>
                  <a:cubicBezTo>
                    <a:pt x="8397" y="70444"/>
                    <a:pt x="8484" y="70498"/>
                    <a:pt x="8484" y="70994"/>
                  </a:cubicBezTo>
                  <a:cubicBezTo>
                    <a:pt x="8484" y="71339"/>
                    <a:pt x="8451" y="71555"/>
                    <a:pt x="8430" y="71728"/>
                  </a:cubicBezTo>
                  <a:cubicBezTo>
                    <a:pt x="8397" y="71987"/>
                    <a:pt x="8376" y="72160"/>
                    <a:pt x="8505" y="72440"/>
                  </a:cubicBezTo>
                  <a:cubicBezTo>
                    <a:pt x="8581" y="72613"/>
                    <a:pt x="8699" y="72743"/>
                    <a:pt x="8807" y="72861"/>
                  </a:cubicBezTo>
                  <a:cubicBezTo>
                    <a:pt x="8969" y="73045"/>
                    <a:pt x="9131" y="73217"/>
                    <a:pt x="9196" y="73574"/>
                  </a:cubicBezTo>
                  <a:cubicBezTo>
                    <a:pt x="9261" y="73908"/>
                    <a:pt x="9250" y="74167"/>
                    <a:pt x="9250" y="74383"/>
                  </a:cubicBezTo>
                  <a:cubicBezTo>
                    <a:pt x="9250" y="74588"/>
                    <a:pt x="9239" y="74761"/>
                    <a:pt x="9293" y="74944"/>
                  </a:cubicBezTo>
                  <a:cubicBezTo>
                    <a:pt x="9358" y="75171"/>
                    <a:pt x="9660" y="75311"/>
                    <a:pt x="10049" y="75484"/>
                  </a:cubicBezTo>
                  <a:cubicBezTo>
                    <a:pt x="10394" y="75646"/>
                    <a:pt x="10793" y="75829"/>
                    <a:pt x="10944" y="76067"/>
                  </a:cubicBezTo>
                  <a:cubicBezTo>
                    <a:pt x="11128" y="76347"/>
                    <a:pt x="11225" y="76639"/>
                    <a:pt x="11333" y="76952"/>
                  </a:cubicBezTo>
                  <a:cubicBezTo>
                    <a:pt x="11419" y="77200"/>
                    <a:pt x="11506" y="77470"/>
                    <a:pt x="11646" y="77750"/>
                  </a:cubicBezTo>
                  <a:lnTo>
                    <a:pt x="11667" y="77793"/>
                  </a:lnTo>
                  <a:cubicBezTo>
                    <a:pt x="11980" y="78409"/>
                    <a:pt x="12185" y="78819"/>
                    <a:pt x="12585" y="78991"/>
                  </a:cubicBezTo>
                  <a:cubicBezTo>
                    <a:pt x="12768" y="79067"/>
                    <a:pt x="12995" y="79099"/>
                    <a:pt x="13211" y="79121"/>
                  </a:cubicBezTo>
                  <a:cubicBezTo>
                    <a:pt x="13448" y="79153"/>
                    <a:pt x="13696" y="79186"/>
                    <a:pt x="13858" y="79283"/>
                  </a:cubicBezTo>
                  <a:cubicBezTo>
                    <a:pt x="13977" y="79358"/>
                    <a:pt x="14053" y="79477"/>
                    <a:pt x="14139" y="79607"/>
                  </a:cubicBezTo>
                  <a:cubicBezTo>
                    <a:pt x="14268" y="79801"/>
                    <a:pt x="14420" y="80017"/>
                    <a:pt x="14743" y="80168"/>
                  </a:cubicBezTo>
                  <a:cubicBezTo>
                    <a:pt x="14884" y="80222"/>
                    <a:pt x="15002" y="80265"/>
                    <a:pt x="15110" y="80297"/>
                  </a:cubicBezTo>
                  <a:cubicBezTo>
                    <a:pt x="15391" y="80405"/>
                    <a:pt x="15391" y="80416"/>
                    <a:pt x="15391" y="80513"/>
                  </a:cubicBezTo>
                  <a:cubicBezTo>
                    <a:pt x="15391" y="80632"/>
                    <a:pt x="15359" y="80697"/>
                    <a:pt x="15326" y="80772"/>
                  </a:cubicBezTo>
                  <a:cubicBezTo>
                    <a:pt x="15283" y="80869"/>
                    <a:pt x="15240" y="80988"/>
                    <a:pt x="15240" y="81193"/>
                  </a:cubicBezTo>
                  <a:lnTo>
                    <a:pt x="15229" y="81301"/>
                  </a:lnTo>
                  <a:cubicBezTo>
                    <a:pt x="15218" y="81625"/>
                    <a:pt x="15207" y="82024"/>
                    <a:pt x="15823" y="82488"/>
                  </a:cubicBezTo>
                  <a:cubicBezTo>
                    <a:pt x="15844" y="82499"/>
                    <a:pt x="15866" y="82521"/>
                    <a:pt x="15877" y="82531"/>
                  </a:cubicBezTo>
                  <a:lnTo>
                    <a:pt x="15909" y="82564"/>
                  </a:lnTo>
                  <a:cubicBezTo>
                    <a:pt x="15931" y="82575"/>
                    <a:pt x="15941" y="82585"/>
                    <a:pt x="15952" y="82596"/>
                  </a:cubicBezTo>
                  <a:cubicBezTo>
                    <a:pt x="15963" y="82618"/>
                    <a:pt x="15984" y="82629"/>
                    <a:pt x="16006" y="82650"/>
                  </a:cubicBezTo>
                  <a:lnTo>
                    <a:pt x="16028" y="82672"/>
                  </a:lnTo>
                  <a:lnTo>
                    <a:pt x="16049" y="82704"/>
                  </a:lnTo>
                  <a:cubicBezTo>
                    <a:pt x="16082" y="82737"/>
                    <a:pt x="16114" y="82769"/>
                    <a:pt x="16136" y="82801"/>
                  </a:cubicBezTo>
                  <a:lnTo>
                    <a:pt x="16146" y="82812"/>
                  </a:lnTo>
                  <a:cubicBezTo>
                    <a:pt x="16157" y="82834"/>
                    <a:pt x="16168" y="82844"/>
                    <a:pt x="16179" y="82855"/>
                  </a:cubicBezTo>
                  <a:cubicBezTo>
                    <a:pt x="16211" y="82888"/>
                    <a:pt x="16233" y="82920"/>
                    <a:pt x="16254" y="82952"/>
                  </a:cubicBezTo>
                  <a:cubicBezTo>
                    <a:pt x="16276" y="82985"/>
                    <a:pt x="16287" y="82996"/>
                    <a:pt x="16297" y="83017"/>
                  </a:cubicBezTo>
                  <a:lnTo>
                    <a:pt x="16319" y="83039"/>
                  </a:lnTo>
                  <a:lnTo>
                    <a:pt x="16341" y="83082"/>
                  </a:lnTo>
                  <a:lnTo>
                    <a:pt x="16351" y="83093"/>
                  </a:lnTo>
                  <a:cubicBezTo>
                    <a:pt x="16373" y="83125"/>
                    <a:pt x="16384" y="83147"/>
                    <a:pt x="16395" y="83168"/>
                  </a:cubicBezTo>
                  <a:cubicBezTo>
                    <a:pt x="16416" y="83201"/>
                    <a:pt x="16438" y="83233"/>
                    <a:pt x="16459" y="83265"/>
                  </a:cubicBezTo>
                  <a:cubicBezTo>
                    <a:pt x="16492" y="83319"/>
                    <a:pt x="16524" y="83373"/>
                    <a:pt x="16546" y="83427"/>
                  </a:cubicBezTo>
                  <a:cubicBezTo>
                    <a:pt x="16578" y="83470"/>
                    <a:pt x="16589" y="83503"/>
                    <a:pt x="16610" y="83546"/>
                  </a:cubicBezTo>
                  <a:lnTo>
                    <a:pt x="16632" y="83589"/>
                  </a:lnTo>
                  <a:lnTo>
                    <a:pt x="16664" y="83643"/>
                  </a:lnTo>
                  <a:lnTo>
                    <a:pt x="16675" y="83675"/>
                  </a:lnTo>
                  <a:lnTo>
                    <a:pt x="16686" y="83697"/>
                  </a:lnTo>
                  <a:lnTo>
                    <a:pt x="16708" y="83740"/>
                  </a:lnTo>
                  <a:cubicBezTo>
                    <a:pt x="16751" y="83827"/>
                    <a:pt x="16783" y="83913"/>
                    <a:pt x="16816" y="83988"/>
                  </a:cubicBezTo>
                  <a:cubicBezTo>
                    <a:pt x="16826" y="84021"/>
                    <a:pt x="16837" y="84032"/>
                    <a:pt x="16837" y="84053"/>
                  </a:cubicBezTo>
                  <a:cubicBezTo>
                    <a:pt x="16859" y="84107"/>
                    <a:pt x="16880" y="84150"/>
                    <a:pt x="16891" y="84194"/>
                  </a:cubicBezTo>
                  <a:lnTo>
                    <a:pt x="16923" y="84312"/>
                  </a:lnTo>
                  <a:cubicBezTo>
                    <a:pt x="16923" y="84323"/>
                    <a:pt x="16934" y="84345"/>
                    <a:pt x="16934" y="84355"/>
                  </a:cubicBezTo>
                  <a:lnTo>
                    <a:pt x="16945" y="84377"/>
                  </a:lnTo>
                  <a:cubicBezTo>
                    <a:pt x="16945" y="84388"/>
                    <a:pt x="16945" y="84409"/>
                    <a:pt x="16945" y="84420"/>
                  </a:cubicBezTo>
                  <a:lnTo>
                    <a:pt x="16956" y="84442"/>
                  </a:lnTo>
                  <a:lnTo>
                    <a:pt x="16956" y="84463"/>
                  </a:lnTo>
                  <a:lnTo>
                    <a:pt x="16956" y="84506"/>
                  </a:lnTo>
                  <a:cubicBezTo>
                    <a:pt x="16967" y="84917"/>
                    <a:pt x="16967" y="85284"/>
                    <a:pt x="16934" y="85553"/>
                  </a:cubicBezTo>
                  <a:cubicBezTo>
                    <a:pt x="16923" y="85661"/>
                    <a:pt x="16837" y="85823"/>
                    <a:pt x="16762" y="85974"/>
                  </a:cubicBezTo>
                  <a:cubicBezTo>
                    <a:pt x="16675" y="86147"/>
                    <a:pt x="16589" y="86320"/>
                    <a:pt x="16589" y="86460"/>
                  </a:cubicBezTo>
                  <a:cubicBezTo>
                    <a:pt x="16589" y="86503"/>
                    <a:pt x="16578" y="86568"/>
                    <a:pt x="16567" y="86622"/>
                  </a:cubicBezTo>
                  <a:cubicBezTo>
                    <a:pt x="16535" y="86741"/>
                    <a:pt x="16503" y="86892"/>
                    <a:pt x="16600" y="87000"/>
                  </a:cubicBezTo>
                  <a:lnTo>
                    <a:pt x="16610" y="87010"/>
                  </a:lnTo>
                  <a:cubicBezTo>
                    <a:pt x="16643" y="87043"/>
                    <a:pt x="16664" y="87064"/>
                    <a:pt x="16697" y="87075"/>
                  </a:cubicBezTo>
                  <a:cubicBezTo>
                    <a:pt x="16718" y="87086"/>
                    <a:pt x="16729" y="87086"/>
                    <a:pt x="16751" y="87086"/>
                  </a:cubicBezTo>
                  <a:cubicBezTo>
                    <a:pt x="16762" y="87097"/>
                    <a:pt x="16783" y="87108"/>
                    <a:pt x="16805" y="87108"/>
                  </a:cubicBezTo>
                  <a:lnTo>
                    <a:pt x="16816" y="87129"/>
                  </a:lnTo>
                  <a:lnTo>
                    <a:pt x="16826" y="87151"/>
                  </a:lnTo>
                  <a:lnTo>
                    <a:pt x="16848" y="87183"/>
                  </a:lnTo>
                  <a:lnTo>
                    <a:pt x="16859" y="87226"/>
                  </a:lnTo>
                  <a:lnTo>
                    <a:pt x="16869" y="87248"/>
                  </a:lnTo>
                  <a:cubicBezTo>
                    <a:pt x="16869" y="87291"/>
                    <a:pt x="16837" y="87345"/>
                    <a:pt x="16772" y="87388"/>
                  </a:cubicBezTo>
                  <a:cubicBezTo>
                    <a:pt x="16708" y="87442"/>
                    <a:pt x="16621" y="87485"/>
                    <a:pt x="16524" y="87518"/>
                  </a:cubicBezTo>
                  <a:cubicBezTo>
                    <a:pt x="16233" y="87626"/>
                    <a:pt x="15833" y="87680"/>
                    <a:pt x="15661" y="87690"/>
                  </a:cubicBezTo>
                  <a:cubicBezTo>
                    <a:pt x="15639" y="87701"/>
                    <a:pt x="15618" y="87701"/>
                    <a:pt x="15596" y="87712"/>
                  </a:cubicBezTo>
                  <a:cubicBezTo>
                    <a:pt x="15574" y="87723"/>
                    <a:pt x="15553" y="87744"/>
                    <a:pt x="15542" y="87755"/>
                  </a:cubicBezTo>
                  <a:cubicBezTo>
                    <a:pt x="15520" y="87798"/>
                    <a:pt x="15510" y="87841"/>
                    <a:pt x="15520" y="87885"/>
                  </a:cubicBezTo>
                  <a:cubicBezTo>
                    <a:pt x="15596" y="88198"/>
                    <a:pt x="15715" y="88575"/>
                    <a:pt x="15855" y="88683"/>
                  </a:cubicBezTo>
                  <a:cubicBezTo>
                    <a:pt x="16028" y="88813"/>
                    <a:pt x="16060" y="88867"/>
                    <a:pt x="16071" y="88888"/>
                  </a:cubicBezTo>
                  <a:cubicBezTo>
                    <a:pt x="15952" y="88953"/>
                    <a:pt x="15887" y="89029"/>
                    <a:pt x="15844" y="89083"/>
                  </a:cubicBezTo>
                  <a:cubicBezTo>
                    <a:pt x="15790" y="89147"/>
                    <a:pt x="15769" y="89158"/>
                    <a:pt x="15747" y="89169"/>
                  </a:cubicBezTo>
                  <a:lnTo>
                    <a:pt x="15725" y="89169"/>
                  </a:lnTo>
                  <a:cubicBezTo>
                    <a:pt x="15693" y="89169"/>
                    <a:pt x="15639" y="89169"/>
                    <a:pt x="15542" y="89126"/>
                  </a:cubicBezTo>
                  <a:cubicBezTo>
                    <a:pt x="15434" y="89083"/>
                    <a:pt x="15423" y="89050"/>
                    <a:pt x="15423" y="89050"/>
                  </a:cubicBezTo>
                  <a:cubicBezTo>
                    <a:pt x="15369" y="88899"/>
                    <a:pt x="15261" y="88878"/>
                    <a:pt x="15164" y="88878"/>
                  </a:cubicBezTo>
                  <a:cubicBezTo>
                    <a:pt x="15099" y="88878"/>
                    <a:pt x="15013" y="88878"/>
                    <a:pt x="14884" y="88899"/>
                  </a:cubicBezTo>
                  <a:cubicBezTo>
                    <a:pt x="14733" y="88910"/>
                    <a:pt x="14614" y="88921"/>
                    <a:pt x="14517" y="88921"/>
                  </a:cubicBezTo>
                  <a:cubicBezTo>
                    <a:pt x="14366" y="88931"/>
                    <a:pt x="14247" y="88931"/>
                    <a:pt x="14150" y="88975"/>
                  </a:cubicBezTo>
                  <a:cubicBezTo>
                    <a:pt x="14042" y="89018"/>
                    <a:pt x="13955" y="89093"/>
                    <a:pt x="13848" y="89244"/>
                  </a:cubicBezTo>
                  <a:cubicBezTo>
                    <a:pt x="13718" y="89428"/>
                    <a:pt x="13470" y="89601"/>
                    <a:pt x="13211" y="89784"/>
                  </a:cubicBezTo>
                  <a:cubicBezTo>
                    <a:pt x="13070" y="89881"/>
                    <a:pt x="12919" y="89989"/>
                    <a:pt x="12768" y="90108"/>
                  </a:cubicBezTo>
                  <a:cubicBezTo>
                    <a:pt x="12423" y="90378"/>
                    <a:pt x="11592" y="90475"/>
                    <a:pt x="11290" y="90518"/>
                  </a:cubicBezTo>
                  <a:lnTo>
                    <a:pt x="11182" y="90529"/>
                  </a:lnTo>
                  <a:cubicBezTo>
                    <a:pt x="11128" y="90540"/>
                    <a:pt x="11041" y="90561"/>
                    <a:pt x="10944" y="90594"/>
                  </a:cubicBezTo>
                  <a:cubicBezTo>
                    <a:pt x="10642" y="90691"/>
                    <a:pt x="10210" y="90874"/>
                    <a:pt x="10113" y="91036"/>
                  </a:cubicBezTo>
                  <a:cubicBezTo>
                    <a:pt x="10027" y="91187"/>
                    <a:pt x="9962" y="91284"/>
                    <a:pt x="9649" y="91446"/>
                  </a:cubicBezTo>
                  <a:cubicBezTo>
                    <a:pt x="9369" y="91586"/>
                    <a:pt x="9218" y="91824"/>
                    <a:pt x="9066" y="92061"/>
                  </a:cubicBezTo>
                  <a:cubicBezTo>
                    <a:pt x="9034" y="92115"/>
                    <a:pt x="8991" y="92158"/>
                    <a:pt x="8959" y="92212"/>
                  </a:cubicBezTo>
                  <a:lnTo>
                    <a:pt x="8948" y="92202"/>
                  </a:lnTo>
                  <a:cubicBezTo>
                    <a:pt x="8915" y="92126"/>
                    <a:pt x="8915" y="92029"/>
                    <a:pt x="8915" y="91932"/>
                  </a:cubicBezTo>
                  <a:lnTo>
                    <a:pt x="8915" y="91889"/>
                  </a:lnTo>
                  <a:cubicBezTo>
                    <a:pt x="8905" y="91781"/>
                    <a:pt x="8905" y="91651"/>
                    <a:pt x="8872" y="91522"/>
                  </a:cubicBezTo>
                  <a:cubicBezTo>
                    <a:pt x="8786" y="91252"/>
                    <a:pt x="8494" y="91112"/>
                    <a:pt x="8235" y="90982"/>
                  </a:cubicBezTo>
                  <a:cubicBezTo>
                    <a:pt x="8160" y="90939"/>
                    <a:pt x="8074" y="90896"/>
                    <a:pt x="8009" y="90863"/>
                  </a:cubicBezTo>
                  <a:cubicBezTo>
                    <a:pt x="7987" y="90842"/>
                    <a:pt x="7955" y="90820"/>
                    <a:pt x="7933" y="90799"/>
                  </a:cubicBezTo>
                  <a:lnTo>
                    <a:pt x="7922" y="90788"/>
                  </a:lnTo>
                  <a:lnTo>
                    <a:pt x="7890" y="90766"/>
                  </a:lnTo>
                  <a:cubicBezTo>
                    <a:pt x="7868" y="90734"/>
                    <a:pt x="7858" y="90712"/>
                    <a:pt x="7847" y="90691"/>
                  </a:cubicBezTo>
                  <a:lnTo>
                    <a:pt x="7814" y="90648"/>
                  </a:lnTo>
                  <a:cubicBezTo>
                    <a:pt x="7793" y="90615"/>
                    <a:pt x="7782" y="90594"/>
                    <a:pt x="7771" y="90561"/>
                  </a:cubicBezTo>
                  <a:lnTo>
                    <a:pt x="7771" y="90550"/>
                  </a:lnTo>
                  <a:lnTo>
                    <a:pt x="7750" y="90486"/>
                  </a:lnTo>
                  <a:cubicBezTo>
                    <a:pt x="7728" y="90442"/>
                    <a:pt x="7717" y="90388"/>
                    <a:pt x="7696" y="90335"/>
                  </a:cubicBezTo>
                  <a:cubicBezTo>
                    <a:pt x="7685" y="90270"/>
                    <a:pt x="7663" y="90216"/>
                    <a:pt x="7653" y="90151"/>
                  </a:cubicBezTo>
                  <a:cubicBezTo>
                    <a:pt x="7577" y="89935"/>
                    <a:pt x="7318" y="89417"/>
                    <a:pt x="7102" y="89212"/>
                  </a:cubicBezTo>
                  <a:cubicBezTo>
                    <a:pt x="6940" y="89072"/>
                    <a:pt x="6627" y="89029"/>
                    <a:pt x="6304" y="88985"/>
                  </a:cubicBezTo>
                  <a:cubicBezTo>
                    <a:pt x="6152" y="88964"/>
                    <a:pt x="6001" y="88942"/>
                    <a:pt x="5872" y="88921"/>
                  </a:cubicBezTo>
                  <a:lnTo>
                    <a:pt x="5678" y="88867"/>
                  </a:lnTo>
                  <a:cubicBezTo>
                    <a:pt x="5073" y="88716"/>
                    <a:pt x="4814" y="88651"/>
                    <a:pt x="4728" y="88651"/>
                  </a:cubicBezTo>
                  <a:cubicBezTo>
                    <a:pt x="4695" y="88640"/>
                    <a:pt x="4555" y="88586"/>
                    <a:pt x="4458" y="88554"/>
                  </a:cubicBezTo>
                  <a:cubicBezTo>
                    <a:pt x="4210" y="88467"/>
                    <a:pt x="4091" y="88424"/>
                    <a:pt x="4005" y="88424"/>
                  </a:cubicBezTo>
                  <a:lnTo>
                    <a:pt x="3962" y="88424"/>
                  </a:lnTo>
                  <a:cubicBezTo>
                    <a:pt x="3940" y="88424"/>
                    <a:pt x="3908" y="88435"/>
                    <a:pt x="3886" y="88435"/>
                  </a:cubicBezTo>
                  <a:lnTo>
                    <a:pt x="3854" y="88446"/>
                  </a:lnTo>
                  <a:cubicBezTo>
                    <a:pt x="3821" y="88467"/>
                    <a:pt x="3778" y="88478"/>
                    <a:pt x="3735" y="88500"/>
                  </a:cubicBezTo>
                  <a:lnTo>
                    <a:pt x="3724" y="88500"/>
                  </a:lnTo>
                  <a:cubicBezTo>
                    <a:pt x="3573" y="88565"/>
                    <a:pt x="3368" y="88651"/>
                    <a:pt x="3174" y="88651"/>
                  </a:cubicBezTo>
                  <a:cubicBezTo>
                    <a:pt x="2947" y="88651"/>
                    <a:pt x="2915" y="88640"/>
                    <a:pt x="2861" y="88597"/>
                  </a:cubicBezTo>
                  <a:lnTo>
                    <a:pt x="2850" y="88575"/>
                  </a:lnTo>
                  <a:cubicBezTo>
                    <a:pt x="2828" y="88554"/>
                    <a:pt x="2818" y="88543"/>
                    <a:pt x="2796" y="88521"/>
                  </a:cubicBezTo>
                  <a:cubicBezTo>
                    <a:pt x="2666" y="88403"/>
                    <a:pt x="2472" y="88284"/>
                    <a:pt x="2224" y="88144"/>
                  </a:cubicBezTo>
                  <a:lnTo>
                    <a:pt x="2138" y="88100"/>
                  </a:lnTo>
                  <a:lnTo>
                    <a:pt x="2105" y="88090"/>
                  </a:lnTo>
                  <a:cubicBezTo>
                    <a:pt x="2062" y="88057"/>
                    <a:pt x="2019" y="88036"/>
                    <a:pt x="1986" y="88025"/>
                  </a:cubicBezTo>
                  <a:cubicBezTo>
                    <a:pt x="1814" y="87939"/>
                    <a:pt x="1684" y="87906"/>
                    <a:pt x="1458" y="87874"/>
                  </a:cubicBezTo>
                  <a:cubicBezTo>
                    <a:pt x="1317" y="87863"/>
                    <a:pt x="1101" y="87841"/>
                    <a:pt x="918" y="87841"/>
                  </a:cubicBezTo>
                  <a:cubicBezTo>
                    <a:pt x="605" y="87841"/>
                    <a:pt x="529" y="87874"/>
                    <a:pt x="508" y="87885"/>
                  </a:cubicBezTo>
                  <a:cubicBezTo>
                    <a:pt x="497" y="87895"/>
                    <a:pt x="443" y="87906"/>
                    <a:pt x="368" y="87906"/>
                  </a:cubicBezTo>
                  <a:cubicBezTo>
                    <a:pt x="238" y="87906"/>
                    <a:pt x="119" y="87885"/>
                    <a:pt x="1" y="87841"/>
                  </a:cubicBezTo>
                  <a:lnTo>
                    <a:pt x="1" y="88165"/>
                  </a:lnTo>
                  <a:cubicBezTo>
                    <a:pt x="152" y="88208"/>
                    <a:pt x="281" y="88219"/>
                    <a:pt x="357" y="88219"/>
                  </a:cubicBezTo>
                  <a:cubicBezTo>
                    <a:pt x="432" y="88219"/>
                    <a:pt x="540" y="88208"/>
                    <a:pt x="627" y="88176"/>
                  </a:cubicBezTo>
                  <a:cubicBezTo>
                    <a:pt x="637" y="88176"/>
                    <a:pt x="724" y="88154"/>
                    <a:pt x="918" y="88154"/>
                  </a:cubicBezTo>
                  <a:cubicBezTo>
                    <a:pt x="1091" y="88154"/>
                    <a:pt x="1296" y="88165"/>
                    <a:pt x="1425" y="88187"/>
                  </a:cubicBezTo>
                  <a:cubicBezTo>
                    <a:pt x="1652" y="88219"/>
                    <a:pt x="1749" y="88241"/>
                    <a:pt x="1900" y="88327"/>
                  </a:cubicBezTo>
                  <a:cubicBezTo>
                    <a:pt x="1922" y="88338"/>
                    <a:pt x="1933" y="88349"/>
                    <a:pt x="1954" y="88359"/>
                  </a:cubicBezTo>
                  <a:lnTo>
                    <a:pt x="2008" y="88381"/>
                  </a:lnTo>
                  <a:lnTo>
                    <a:pt x="2084" y="88424"/>
                  </a:lnTo>
                  <a:cubicBezTo>
                    <a:pt x="2224" y="88511"/>
                    <a:pt x="2418" y="88618"/>
                    <a:pt x="2526" y="88705"/>
                  </a:cubicBezTo>
                  <a:cubicBezTo>
                    <a:pt x="2548" y="88726"/>
                    <a:pt x="2580" y="88737"/>
                    <a:pt x="2591" y="88748"/>
                  </a:cubicBezTo>
                  <a:cubicBezTo>
                    <a:pt x="2602" y="88770"/>
                    <a:pt x="2623" y="88791"/>
                    <a:pt x="2634" y="88802"/>
                  </a:cubicBezTo>
                  <a:cubicBezTo>
                    <a:pt x="2764" y="88942"/>
                    <a:pt x="2861" y="88964"/>
                    <a:pt x="3174" y="88964"/>
                  </a:cubicBezTo>
                  <a:cubicBezTo>
                    <a:pt x="3422" y="88964"/>
                    <a:pt x="3659" y="88867"/>
                    <a:pt x="3843" y="88791"/>
                  </a:cubicBezTo>
                  <a:cubicBezTo>
                    <a:pt x="3897" y="88770"/>
                    <a:pt x="3983" y="88737"/>
                    <a:pt x="4005" y="88726"/>
                  </a:cubicBezTo>
                  <a:cubicBezTo>
                    <a:pt x="4048" y="88737"/>
                    <a:pt x="4242" y="88802"/>
                    <a:pt x="4350" y="88845"/>
                  </a:cubicBezTo>
                  <a:cubicBezTo>
                    <a:pt x="4577" y="88931"/>
                    <a:pt x="4663" y="88964"/>
                    <a:pt x="4728" y="88964"/>
                  </a:cubicBezTo>
                  <a:cubicBezTo>
                    <a:pt x="4803" y="88964"/>
                    <a:pt x="5300" y="89093"/>
                    <a:pt x="5602" y="89169"/>
                  </a:cubicBezTo>
                  <a:lnTo>
                    <a:pt x="5796" y="89223"/>
                  </a:lnTo>
                  <a:cubicBezTo>
                    <a:pt x="5937" y="89255"/>
                    <a:pt x="6109" y="89277"/>
                    <a:pt x="6260" y="89298"/>
                  </a:cubicBezTo>
                  <a:cubicBezTo>
                    <a:pt x="6509" y="89331"/>
                    <a:pt x="6800" y="89363"/>
                    <a:pt x="6886" y="89450"/>
                  </a:cubicBezTo>
                  <a:cubicBezTo>
                    <a:pt x="7037" y="89590"/>
                    <a:pt x="7275" y="90043"/>
                    <a:pt x="7350" y="90259"/>
                  </a:cubicBezTo>
                  <a:cubicBezTo>
                    <a:pt x="7372" y="90313"/>
                    <a:pt x="7383" y="90367"/>
                    <a:pt x="7404" y="90410"/>
                  </a:cubicBezTo>
                  <a:cubicBezTo>
                    <a:pt x="7415" y="90475"/>
                    <a:pt x="7437" y="90540"/>
                    <a:pt x="7448" y="90594"/>
                  </a:cubicBezTo>
                  <a:cubicBezTo>
                    <a:pt x="7469" y="90637"/>
                    <a:pt x="7469" y="90648"/>
                    <a:pt x="7480" y="90669"/>
                  </a:cubicBezTo>
                  <a:lnTo>
                    <a:pt x="7502" y="90701"/>
                  </a:lnTo>
                  <a:cubicBezTo>
                    <a:pt x="7502" y="90723"/>
                    <a:pt x="7523" y="90755"/>
                    <a:pt x="7534" y="90788"/>
                  </a:cubicBezTo>
                  <a:cubicBezTo>
                    <a:pt x="7555" y="90831"/>
                    <a:pt x="7566" y="90842"/>
                    <a:pt x="7577" y="90863"/>
                  </a:cubicBezTo>
                  <a:lnTo>
                    <a:pt x="7588" y="90874"/>
                  </a:lnTo>
                  <a:lnTo>
                    <a:pt x="7599" y="90896"/>
                  </a:lnTo>
                  <a:lnTo>
                    <a:pt x="7609" y="90907"/>
                  </a:lnTo>
                  <a:lnTo>
                    <a:pt x="7620" y="90917"/>
                  </a:lnTo>
                  <a:cubicBezTo>
                    <a:pt x="7620" y="90928"/>
                    <a:pt x="7642" y="90950"/>
                    <a:pt x="7653" y="90961"/>
                  </a:cubicBezTo>
                  <a:lnTo>
                    <a:pt x="7674" y="90993"/>
                  </a:lnTo>
                  <a:cubicBezTo>
                    <a:pt x="7685" y="90993"/>
                    <a:pt x="7696" y="91014"/>
                    <a:pt x="7717" y="91025"/>
                  </a:cubicBezTo>
                  <a:cubicBezTo>
                    <a:pt x="7793" y="91101"/>
                    <a:pt x="7901" y="91155"/>
                    <a:pt x="8020" y="91220"/>
                  </a:cubicBezTo>
                  <a:cubicBezTo>
                    <a:pt x="8041" y="91230"/>
                    <a:pt x="8074" y="91252"/>
                    <a:pt x="8106" y="91263"/>
                  </a:cubicBezTo>
                  <a:cubicBezTo>
                    <a:pt x="8300" y="91360"/>
                    <a:pt x="8527" y="91468"/>
                    <a:pt x="8570" y="91608"/>
                  </a:cubicBezTo>
                  <a:cubicBezTo>
                    <a:pt x="8592" y="91694"/>
                    <a:pt x="8592" y="91802"/>
                    <a:pt x="8602" y="91899"/>
                  </a:cubicBezTo>
                  <a:lnTo>
                    <a:pt x="8602" y="91943"/>
                  </a:lnTo>
                  <a:cubicBezTo>
                    <a:pt x="8602" y="91997"/>
                    <a:pt x="8602" y="92051"/>
                    <a:pt x="8613" y="92115"/>
                  </a:cubicBezTo>
                  <a:cubicBezTo>
                    <a:pt x="8624" y="92180"/>
                    <a:pt x="8635" y="92256"/>
                    <a:pt x="8667" y="92320"/>
                  </a:cubicBezTo>
                  <a:lnTo>
                    <a:pt x="8678" y="92353"/>
                  </a:lnTo>
                  <a:cubicBezTo>
                    <a:pt x="8732" y="92450"/>
                    <a:pt x="8786" y="92525"/>
                    <a:pt x="8861" y="92590"/>
                  </a:cubicBezTo>
                  <a:cubicBezTo>
                    <a:pt x="8948" y="92666"/>
                    <a:pt x="9034" y="92730"/>
                    <a:pt x="9110" y="92784"/>
                  </a:cubicBezTo>
                  <a:cubicBezTo>
                    <a:pt x="9250" y="92892"/>
                    <a:pt x="9358" y="92979"/>
                    <a:pt x="9358" y="93043"/>
                  </a:cubicBezTo>
                  <a:cubicBezTo>
                    <a:pt x="9358" y="93141"/>
                    <a:pt x="9325" y="93356"/>
                    <a:pt x="9293" y="93529"/>
                  </a:cubicBezTo>
                  <a:cubicBezTo>
                    <a:pt x="9261" y="93713"/>
                    <a:pt x="9239" y="93831"/>
                    <a:pt x="9239" y="93896"/>
                  </a:cubicBezTo>
                  <a:cubicBezTo>
                    <a:pt x="9239" y="93907"/>
                    <a:pt x="9239" y="93918"/>
                    <a:pt x="9239" y="93939"/>
                  </a:cubicBezTo>
                  <a:lnTo>
                    <a:pt x="9239" y="93972"/>
                  </a:lnTo>
                  <a:lnTo>
                    <a:pt x="9228" y="94004"/>
                  </a:lnTo>
                  <a:cubicBezTo>
                    <a:pt x="9228" y="94026"/>
                    <a:pt x="9228" y="94036"/>
                    <a:pt x="9228" y="94058"/>
                  </a:cubicBezTo>
                  <a:lnTo>
                    <a:pt x="9218" y="94090"/>
                  </a:lnTo>
                  <a:cubicBezTo>
                    <a:pt x="9218" y="94112"/>
                    <a:pt x="9218" y="94134"/>
                    <a:pt x="9218" y="94155"/>
                  </a:cubicBezTo>
                  <a:lnTo>
                    <a:pt x="9207" y="94188"/>
                  </a:lnTo>
                  <a:lnTo>
                    <a:pt x="9207" y="94231"/>
                  </a:lnTo>
                  <a:cubicBezTo>
                    <a:pt x="9164" y="94198"/>
                    <a:pt x="9120" y="94166"/>
                    <a:pt x="9077" y="94123"/>
                  </a:cubicBezTo>
                  <a:cubicBezTo>
                    <a:pt x="9045" y="94101"/>
                    <a:pt x="9023" y="94090"/>
                    <a:pt x="8991" y="94069"/>
                  </a:cubicBezTo>
                  <a:lnTo>
                    <a:pt x="8959" y="94036"/>
                  </a:lnTo>
                  <a:cubicBezTo>
                    <a:pt x="8937" y="94015"/>
                    <a:pt x="8905" y="93993"/>
                    <a:pt x="8861" y="93961"/>
                  </a:cubicBezTo>
                  <a:cubicBezTo>
                    <a:pt x="8807" y="93918"/>
                    <a:pt x="8743" y="93875"/>
                    <a:pt x="8678" y="93831"/>
                  </a:cubicBezTo>
                  <a:lnTo>
                    <a:pt x="8397" y="93615"/>
                  </a:lnTo>
                  <a:cubicBezTo>
                    <a:pt x="8376" y="93594"/>
                    <a:pt x="8354" y="93583"/>
                    <a:pt x="8333" y="93562"/>
                  </a:cubicBezTo>
                  <a:cubicBezTo>
                    <a:pt x="8257" y="93508"/>
                    <a:pt x="8181" y="93464"/>
                    <a:pt x="8138" y="93443"/>
                  </a:cubicBezTo>
                  <a:cubicBezTo>
                    <a:pt x="8052" y="93400"/>
                    <a:pt x="7966" y="93335"/>
                    <a:pt x="7879" y="93270"/>
                  </a:cubicBezTo>
                  <a:cubicBezTo>
                    <a:pt x="7739" y="93173"/>
                    <a:pt x="7642" y="93108"/>
                    <a:pt x="7545" y="93108"/>
                  </a:cubicBezTo>
                  <a:cubicBezTo>
                    <a:pt x="7545" y="93108"/>
                    <a:pt x="6897" y="93151"/>
                    <a:pt x="6735" y="93389"/>
                  </a:cubicBezTo>
                  <a:cubicBezTo>
                    <a:pt x="6681" y="93475"/>
                    <a:pt x="6196" y="93734"/>
                    <a:pt x="5991" y="93734"/>
                  </a:cubicBezTo>
                  <a:cubicBezTo>
                    <a:pt x="5915" y="93734"/>
                    <a:pt x="5807" y="93745"/>
                    <a:pt x="5710" y="93745"/>
                  </a:cubicBezTo>
                  <a:cubicBezTo>
                    <a:pt x="5602" y="93745"/>
                    <a:pt x="5489" y="93748"/>
                    <a:pt x="5387" y="93748"/>
                  </a:cubicBezTo>
                  <a:cubicBezTo>
                    <a:pt x="5286" y="93748"/>
                    <a:pt x="5197" y="93745"/>
                    <a:pt x="5138" y="93734"/>
                  </a:cubicBezTo>
                  <a:cubicBezTo>
                    <a:pt x="5084" y="93723"/>
                    <a:pt x="4987" y="93702"/>
                    <a:pt x="4868" y="93669"/>
                  </a:cubicBezTo>
                  <a:cubicBezTo>
                    <a:pt x="4620" y="93605"/>
                    <a:pt x="4307" y="93518"/>
                    <a:pt x="4113" y="93518"/>
                  </a:cubicBezTo>
                  <a:cubicBezTo>
                    <a:pt x="3875" y="93518"/>
                    <a:pt x="3400" y="93594"/>
                    <a:pt x="3282" y="93615"/>
                  </a:cubicBezTo>
                  <a:lnTo>
                    <a:pt x="3249" y="93605"/>
                  </a:lnTo>
                  <a:cubicBezTo>
                    <a:pt x="3163" y="93605"/>
                    <a:pt x="3023" y="93648"/>
                    <a:pt x="2979" y="93950"/>
                  </a:cubicBezTo>
                  <a:cubicBezTo>
                    <a:pt x="2969" y="94080"/>
                    <a:pt x="2947" y="94209"/>
                    <a:pt x="2925" y="94328"/>
                  </a:cubicBezTo>
                  <a:cubicBezTo>
                    <a:pt x="2904" y="94468"/>
                    <a:pt x="2882" y="94587"/>
                    <a:pt x="2871" y="94684"/>
                  </a:cubicBezTo>
                  <a:cubicBezTo>
                    <a:pt x="2861" y="94824"/>
                    <a:pt x="2850" y="94932"/>
                    <a:pt x="2828" y="95008"/>
                  </a:cubicBezTo>
                  <a:cubicBezTo>
                    <a:pt x="2720" y="94943"/>
                    <a:pt x="2569" y="94846"/>
                    <a:pt x="2440" y="94760"/>
                  </a:cubicBezTo>
                  <a:cubicBezTo>
                    <a:pt x="2397" y="94727"/>
                    <a:pt x="2224" y="94608"/>
                    <a:pt x="2073" y="94608"/>
                  </a:cubicBezTo>
                  <a:cubicBezTo>
                    <a:pt x="1943" y="94608"/>
                    <a:pt x="1857" y="94706"/>
                    <a:pt x="1846" y="94835"/>
                  </a:cubicBezTo>
                  <a:cubicBezTo>
                    <a:pt x="1835" y="94921"/>
                    <a:pt x="1825" y="95019"/>
                    <a:pt x="1814" y="95105"/>
                  </a:cubicBezTo>
                  <a:cubicBezTo>
                    <a:pt x="1727" y="95029"/>
                    <a:pt x="1652" y="94954"/>
                    <a:pt x="1609" y="94921"/>
                  </a:cubicBezTo>
                  <a:lnTo>
                    <a:pt x="1436" y="94630"/>
                  </a:lnTo>
                  <a:cubicBezTo>
                    <a:pt x="1414" y="94598"/>
                    <a:pt x="1393" y="94576"/>
                    <a:pt x="1350" y="94565"/>
                  </a:cubicBezTo>
                  <a:lnTo>
                    <a:pt x="1166" y="94500"/>
                  </a:lnTo>
                  <a:cubicBezTo>
                    <a:pt x="1148" y="94496"/>
                    <a:pt x="1130" y="94493"/>
                    <a:pt x="1113" y="94493"/>
                  </a:cubicBezTo>
                  <a:cubicBezTo>
                    <a:pt x="1089" y="94493"/>
                    <a:pt x="1066" y="94499"/>
                    <a:pt x="1048" y="94511"/>
                  </a:cubicBezTo>
                  <a:cubicBezTo>
                    <a:pt x="1048" y="94511"/>
                    <a:pt x="868" y="94590"/>
                    <a:pt x="679" y="94590"/>
                  </a:cubicBezTo>
                  <a:cubicBezTo>
                    <a:pt x="636" y="94590"/>
                    <a:pt x="593" y="94586"/>
                    <a:pt x="551" y="94576"/>
                  </a:cubicBezTo>
                  <a:cubicBezTo>
                    <a:pt x="422" y="94544"/>
                    <a:pt x="216" y="94522"/>
                    <a:pt x="1" y="94500"/>
                  </a:cubicBezTo>
                  <a:lnTo>
                    <a:pt x="1" y="94813"/>
                  </a:lnTo>
                  <a:cubicBezTo>
                    <a:pt x="195" y="94835"/>
                    <a:pt x="368" y="94846"/>
                    <a:pt x="486" y="94878"/>
                  </a:cubicBezTo>
                  <a:cubicBezTo>
                    <a:pt x="549" y="94893"/>
                    <a:pt x="616" y="94899"/>
                    <a:pt x="683" y="94899"/>
                  </a:cubicBezTo>
                  <a:cubicBezTo>
                    <a:pt x="866" y="94899"/>
                    <a:pt x="1047" y="94853"/>
                    <a:pt x="1134" y="94813"/>
                  </a:cubicBezTo>
                  <a:lnTo>
                    <a:pt x="1199" y="94835"/>
                  </a:lnTo>
                  <a:lnTo>
                    <a:pt x="1361" y="95094"/>
                  </a:lnTo>
                  <a:lnTo>
                    <a:pt x="1382" y="95137"/>
                  </a:lnTo>
                  <a:cubicBezTo>
                    <a:pt x="1512" y="95245"/>
                    <a:pt x="1706" y="95429"/>
                    <a:pt x="1738" y="95472"/>
                  </a:cubicBezTo>
                  <a:cubicBezTo>
                    <a:pt x="1767" y="95501"/>
                    <a:pt x="1805" y="95538"/>
                    <a:pt x="1851" y="95538"/>
                  </a:cubicBezTo>
                  <a:cubicBezTo>
                    <a:pt x="1856" y="95538"/>
                    <a:pt x="1862" y="95538"/>
                    <a:pt x="1868" y="95537"/>
                  </a:cubicBezTo>
                  <a:lnTo>
                    <a:pt x="1922" y="95537"/>
                  </a:lnTo>
                  <a:lnTo>
                    <a:pt x="1943" y="95526"/>
                  </a:lnTo>
                  <a:lnTo>
                    <a:pt x="1965" y="95515"/>
                  </a:lnTo>
                  <a:lnTo>
                    <a:pt x="1976" y="95504"/>
                  </a:lnTo>
                  <a:lnTo>
                    <a:pt x="1997" y="95483"/>
                  </a:lnTo>
                  <a:lnTo>
                    <a:pt x="2019" y="95461"/>
                  </a:lnTo>
                  <a:lnTo>
                    <a:pt x="2040" y="95429"/>
                  </a:lnTo>
                  <a:lnTo>
                    <a:pt x="2051" y="95396"/>
                  </a:lnTo>
                  <a:cubicBezTo>
                    <a:pt x="2062" y="95375"/>
                    <a:pt x="2073" y="95353"/>
                    <a:pt x="2073" y="95342"/>
                  </a:cubicBezTo>
                  <a:cubicBezTo>
                    <a:pt x="2084" y="95321"/>
                    <a:pt x="2084" y="95310"/>
                    <a:pt x="2094" y="95288"/>
                  </a:cubicBezTo>
                  <a:cubicBezTo>
                    <a:pt x="2094" y="95267"/>
                    <a:pt x="2105" y="95245"/>
                    <a:pt x="2105" y="95213"/>
                  </a:cubicBezTo>
                  <a:cubicBezTo>
                    <a:pt x="2116" y="95191"/>
                    <a:pt x="2116" y="95170"/>
                    <a:pt x="2116" y="95148"/>
                  </a:cubicBezTo>
                  <a:cubicBezTo>
                    <a:pt x="2127" y="95083"/>
                    <a:pt x="2138" y="95019"/>
                    <a:pt x="2148" y="94954"/>
                  </a:cubicBezTo>
                  <a:cubicBezTo>
                    <a:pt x="2181" y="94965"/>
                    <a:pt x="2224" y="94997"/>
                    <a:pt x="2256" y="95019"/>
                  </a:cubicBezTo>
                  <a:cubicBezTo>
                    <a:pt x="2407" y="95116"/>
                    <a:pt x="2731" y="95321"/>
                    <a:pt x="2828" y="95353"/>
                  </a:cubicBezTo>
                  <a:lnTo>
                    <a:pt x="2893" y="95364"/>
                  </a:lnTo>
                  <a:cubicBezTo>
                    <a:pt x="3066" y="95364"/>
                    <a:pt x="3141" y="95180"/>
                    <a:pt x="3184" y="94706"/>
                  </a:cubicBezTo>
                  <a:cubicBezTo>
                    <a:pt x="3195" y="94619"/>
                    <a:pt x="3217" y="94511"/>
                    <a:pt x="3238" y="94382"/>
                  </a:cubicBezTo>
                  <a:cubicBezTo>
                    <a:pt x="3260" y="94252"/>
                    <a:pt x="3282" y="94112"/>
                    <a:pt x="3292" y="93982"/>
                  </a:cubicBezTo>
                  <a:cubicBezTo>
                    <a:pt x="3292" y="93961"/>
                    <a:pt x="3303" y="93939"/>
                    <a:pt x="3303" y="93918"/>
                  </a:cubicBezTo>
                  <a:cubicBezTo>
                    <a:pt x="3346" y="93918"/>
                    <a:pt x="3875" y="93831"/>
                    <a:pt x="4113" y="93831"/>
                  </a:cubicBezTo>
                  <a:cubicBezTo>
                    <a:pt x="4264" y="93831"/>
                    <a:pt x="4566" y="93918"/>
                    <a:pt x="4793" y="93972"/>
                  </a:cubicBezTo>
                  <a:cubicBezTo>
                    <a:pt x="4911" y="94004"/>
                    <a:pt x="5019" y="94036"/>
                    <a:pt x="5084" y="94047"/>
                  </a:cubicBezTo>
                  <a:cubicBezTo>
                    <a:pt x="5154" y="94058"/>
                    <a:pt x="5254" y="94061"/>
                    <a:pt x="5366" y="94061"/>
                  </a:cubicBezTo>
                  <a:cubicBezTo>
                    <a:pt x="5478" y="94061"/>
                    <a:pt x="5602" y="94058"/>
                    <a:pt x="5721" y="94058"/>
                  </a:cubicBezTo>
                  <a:cubicBezTo>
                    <a:pt x="5818" y="94047"/>
                    <a:pt x="5915" y="94047"/>
                    <a:pt x="5991" y="94047"/>
                  </a:cubicBezTo>
                  <a:cubicBezTo>
                    <a:pt x="6282" y="94047"/>
                    <a:pt x="6876" y="93745"/>
                    <a:pt x="6994" y="93562"/>
                  </a:cubicBezTo>
                  <a:cubicBezTo>
                    <a:pt x="7059" y="93497"/>
                    <a:pt x="7448" y="93421"/>
                    <a:pt x="7545" y="93421"/>
                  </a:cubicBezTo>
                  <a:cubicBezTo>
                    <a:pt x="7555" y="93421"/>
                    <a:pt x="7631" y="93486"/>
                    <a:pt x="7696" y="93529"/>
                  </a:cubicBezTo>
                  <a:cubicBezTo>
                    <a:pt x="7793" y="93594"/>
                    <a:pt x="7901" y="93669"/>
                    <a:pt x="8009" y="93723"/>
                  </a:cubicBezTo>
                  <a:cubicBezTo>
                    <a:pt x="8041" y="93745"/>
                    <a:pt x="8095" y="93777"/>
                    <a:pt x="8160" y="93831"/>
                  </a:cubicBezTo>
                  <a:lnTo>
                    <a:pt x="8214" y="93864"/>
                  </a:lnTo>
                  <a:lnTo>
                    <a:pt x="8494" y="94069"/>
                  </a:lnTo>
                  <a:cubicBezTo>
                    <a:pt x="8559" y="94123"/>
                    <a:pt x="8613" y="94166"/>
                    <a:pt x="8678" y="94209"/>
                  </a:cubicBezTo>
                  <a:cubicBezTo>
                    <a:pt x="8710" y="94241"/>
                    <a:pt x="8743" y="94263"/>
                    <a:pt x="8775" y="94295"/>
                  </a:cubicBezTo>
                  <a:cubicBezTo>
                    <a:pt x="8829" y="94339"/>
                    <a:pt x="8861" y="94360"/>
                    <a:pt x="8883" y="94371"/>
                  </a:cubicBezTo>
                  <a:cubicBezTo>
                    <a:pt x="8926" y="94414"/>
                    <a:pt x="8980" y="94457"/>
                    <a:pt x="9023" y="94490"/>
                  </a:cubicBezTo>
                  <a:lnTo>
                    <a:pt x="9088" y="94533"/>
                  </a:lnTo>
                  <a:lnTo>
                    <a:pt x="9153" y="94598"/>
                  </a:lnTo>
                  <a:lnTo>
                    <a:pt x="9153" y="94587"/>
                  </a:lnTo>
                  <a:lnTo>
                    <a:pt x="9164" y="94598"/>
                  </a:lnTo>
                  <a:lnTo>
                    <a:pt x="9196" y="94619"/>
                  </a:lnTo>
                  <a:cubicBezTo>
                    <a:pt x="9228" y="94706"/>
                    <a:pt x="9261" y="94781"/>
                    <a:pt x="9293" y="94846"/>
                  </a:cubicBezTo>
                  <a:lnTo>
                    <a:pt x="9304" y="94878"/>
                  </a:lnTo>
                  <a:cubicBezTo>
                    <a:pt x="9336" y="94954"/>
                    <a:pt x="9369" y="95008"/>
                    <a:pt x="9401" y="95062"/>
                  </a:cubicBezTo>
                  <a:lnTo>
                    <a:pt x="9412" y="95094"/>
                  </a:lnTo>
                  <a:cubicBezTo>
                    <a:pt x="9444" y="95148"/>
                    <a:pt x="9466" y="95180"/>
                    <a:pt x="9477" y="95213"/>
                  </a:cubicBezTo>
                  <a:lnTo>
                    <a:pt x="9498" y="95256"/>
                  </a:lnTo>
                  <a:cubicBezTo>
                    <a:pt x="9520" y="95288"/>
                    <a:pt x="9541" y="95310"/>
                    <a:pt x="9552" y="95332"/>
                  </a:cubicBezTo>
                  <a:lnTo>
                    <a:pt x="9574" y="95353"/>
                  </a:lnTo>
                  <a:cubicBezTo>
                    <a:pt x="9584" y="95375"/>
                    <a:pt x="9595" y="95385"/>
                    <a:pt x="9617" y="95396"/>
                  </a:cubicBezTo>
                  <a:lnTo>
                    <a:pt x="9628" y="95418"/>
                  </a:lnTo>
                  <a:lnTo>
                    <a:pt x="9660" y="95439"/>
                  </a:lnTo>
                  <a:lnTo>
                    <a:pt x="9671" y="95450"/>
                  </a:lnTo>
                  <a:lnTo>
                    <a:pt x="9703" y="95461"/>
                  </a:lnTo>
                  <a:lnTo>
                    <a:pt x="9746" y="95461"/>
                  </a:lnTo>
                  <a:cubicBezTo>
                    <a:pt x="9941" y="95461"/>
                    <a:pt x="10685" y="95526"/>
                    <a:pt x="10923" y="95839"/>
                  </a:cubicBezTo>
                  <a:cubicBezTo>
                    <a:pt x="11149" y="96130"/>
                    <a:pt x="11128" y="96594"/>
                    <a:pt x="11117" y="96929"/>
                  </a:cubicBezTo>
                  <a:cubicBezTo>
                    <a:pt x="11106" y="97004"/>
                    <a:pt x="11106" y="97069"/>
                    <a:pt x="11106" y="97134"/>
                  </a:cubicBezTo>
                  <a:cubicBezTo>
                    <a:pt x="11106" y="97231"/>
                    <a:pt x="11074" y="97328"/>
                    <a:pt x="11052" y="97425"/>
                  </a:cubicBezTo>
                  <a:cubicBezTo>
                    <a:pt x="10998" y="97620"/>
                    <a:pt x="10923" y="97879"/>
                    <a:pt x="11193" y="98030"/>
                  </a:cubicBezTo>
                  <a:cubicBezTo>
                    <a:pt x="11250" y="98062"/>
                    <a:pt x="11307" y="98075"/>
                    <a:pt x="11361" y="98075"/>
                  </a:cubicBezTo>
                  <a:cubicBezTo>
                    <a:pt x="11449" y="98075"/>
                    <a:pt x="11528" y="98042"/>
                    <a:pt x="11581" y="98008"/>
                  </a:cubicBezTo>
                  <a:cubicBezTo>
                    <a:pt x="11613" y="97997"/>
                    <a:pt x="11635" y="97976"/>
                    <a:pt x="11657" y="97976"/>
                  </a:cubicBezTo>
                  <a:cubicBezTo>
                    <a:pt x="11667" y="97976"/>
                    <a:pt x="11743" y="97997"/>
                    <a:pt x="11937" y="98246"/>
                  </a:cubicBezTo>
                  <a:lnTo>
                    <a:pt x="12175" y="98548"/>
                  </a:lnTo>
                  <a:cubicBezTo>
                    <a:pt x="12347" y="98774"/>
                    <a:pt x="12520" y="98990"/>
                    <a:pt x="12520" y="99055"/>
                  </a:cubicBezTo>
                  <a:cubicBezTo>
                    <a:pt x="12412" y="99228"/>
                    <a:pt x="12380" y="99767"/>
                    <a:pt x="12369" y="99929"/>
                  </a:cubicBezTo>
                  <a:cubicBezTo>
                    <a:pt x="12369" y="99994"/>
                    <a:pt x="12412" y="100059"/>
                    <a:pt x="12477" y="100080"/>
                  </a:cubicBezTo>
                  <a:cubicBezTo>
                    <a:pt x="12628" y="100134"/>
                    <a:pt x="12919" y="100253"/>
                    <a:pt x="13017" y="100339"/>
                  </a:cubicBezTo>
                  <a:cubicBezTo>
                    <a:pt x="13103" y="100404"/>
                    <a:pt x="13168" y="100674"/>
                    <a:pt x="13114" y="100814"/>
                  </a:cubicBezTo>
                  <a:cubicBezTo>
                    <a:pt x="13038" y="101052"/>
                    <a:pt x="13178" y="101149"/>
                    <a:pt x="13383" y="101289"/>
                  </a:cubicBezTo>
                  <a:cubicBezTo>
                    <a:pt x="13448" y="101332"/>
                    <a:pt x="13545" y="101397"/>
                    <a:pt x="13664" y="101494"/>
                  </a:cubicBezTo>
                  <a:cubicBezTo>
                    <a:pt x="13891" y="101656"/>
                    <a:pt x="14139" y="101818"/>
                    <a:pt x="14366" y="101947"/>
                  </a:cubicBezTo>
                  <a:cubicBezTo>
                    <a:pt x="14549" y="102066"/>
                    <a:pt x="14722" y="102174"/>
                    <a:pt x="14787" y="102228"/>
                  </a:cubicBezTo>
                  <a:lnTo>
                    <a:pt x="15348" y="102735"/>
                  </a:lnTo>
                  <a:cubicBezTo>
                    <a:pt x="15380" y="102768"/>
                    <a:pt x="15423" y="102800"/>
                    <a:pt x="15466" y="102832"/>
                  </a:cubicBezTo>
                  <a:cubicBezTo>
                    <a:pt x="15553" y="102908"/>
                    <a:pt x="15650" y="102994"/>
                    <a:pt x="15747" y="103081"/>
                  </a:cubicBezTo>
                  <a:cubicBezTo>
                    <a:pt x="15769" y="103091"/>
                    <a:pt x="15779" y="103113"/>
                    <a:pt x="15801" y="103124"/>
                  </a:cubicBezTo>
                  <a:cubicBezTo>
                    <a:pt x="15877" y="103199"/>
                    <a:pt x="15963" y="103264"/>
                    <a:pt x="16038" y="103329"/>
                  </a:cubicBezTo>
                  <a:cubicBezTo>
                    <a:pt x="16060" y="103350"/>
                    <a:pt x="16092" y="103372"/>
                    <a:pt x="16114" y="103394"/>
                  </a:cubicBezTo>
                  <a:cubicBezTo>
                    <a:pt x="16200" y="103458"/>
                    <a:pt x="16276" y="103534"/>
                    <a:pt x="16351" y="103599"/>
                  </a:cubicBezTo>
                  <a:lnTo>
                    <a:pt x="16405" y="103631"/>
                  </a:lnTo>
                  <a:cubicBezTo>
                    <a:pt x="16427" y="103663"/>
                    <a:pt x="16459" y="103685"/>
                    <a:pt x="16492" y="103707"/>
                  </a:cubicBezTo>
                  <a:lnTo>
                    <a:pt x="15715" y="103782"/>
                  </a:lnTo>
                  <a:cubicBezTo>
                    <a:pt x="15704" y="103793"/>
                    <a:pt x="14733" y="103879"/>
                    <a:pt x="14344" y="103879"/>
                  </a:cubicBezTo>
                  <a:cubicBezTo>
                    <a:pt x="14020" y="103879"/>
                    <a:pt x="13589" y="103761"/>
                    <a:pt x="13481" y="103739"/>
                  </a:cubicBezTo>
                  <a:cubicBezTo>
                    <a:pt x="13416" y="103696"/>
                    <a:pt x="13200" y="103566"/>
                    <a:pt x="12952" y="103566"/>
                  </a:cubicBezTo>
                  <a:cubicBezTo>
                    <a:pt x="12693" y="103566"/>
                    <a:pt x="12196" y="103717"/>
                    <a:pt x="12142" y="103728"/>
                  </a:cubicBezTo>
                  <a:lnTo>
                    <a:pt x="11149" y="104041"/>
                  </a:lnTo>
                  <a:cubicBezTo>
                    <a:pt x="10383" y="104160"/>
                    <a:pt x="9077" y="104365"/>
                    <a:pt x="8959" y="104376"/>
                  </a:cubicBezTo>
                  <a:cubicBezTo>
                    <a:pt x="8818" y="104376"/>
                    <a:pt x="8646" y="104538"/>
                    <a:pt x="8440" y="104861"/>
                  </a:cubicBezTo>
                  <a:lnTo>
                    <a:pt x="7253" y="105164"/>
                  </a:lnTo>
                  <a:cubicBezTo>
                    <a:pt x="6908" y="105099"/>
                    <a:pt x="6357" y="104959"/>
                    <a:pt x="6196" y="104861"/>
                  </a:cubicBezTo>
                  <a:cubicBezTo>
                    <a:pt x="6131" y="104818"/>
                    <a:pt x="6044" y="104797"/>
                    <a:pt x="5937" y="104797"/>
                  </a:cubicBezTo>
                  <a:cubicBezTo>
                    <a:pt x="5570" y="104797"/>
                    <a:pt x="5008" y="105077"/>
                    <a:pt x="4900" y="105131"/>
                  </a:cubicBezTo>
                  <a:cubicBezTo>
                    <a:pt x="4749" y="105207"/>
                    <a:pt x="4490" y="105585"/>
                    <a:pt x="3951" y="106567"/>
                  </a:cubicBezTo>
                  <a:lnTo>
                    <a:pt x="3908" y="106642"/>
                  </a:lnTo>
                  <a:cubicBezTo>
                    <a:pt x="3756" y="106934"/>
                    <a:pt x="3821" y="107333"/>
                    <a:pt x="3864" y="107635"/>
                  </a:cubicBezTo>
                  <a:cubicBezTo>
                    <a:pt x="3875" y="107721"/>
                    <a:pt x="3886" y="107808"/>
                    <a:pt x="3886" y="107862"/>
                  </a:cubicBezTo>
                  <a:cubicBezTo>
                    <a:pt x="3886" y="108034"/>
                    <a:pt x="3724" y="108499"/>
                    <a:pt x="3605" y="108704"/>
                  </a:cubicBezTo>
                  <a:cubicBezTo>
                    <a:pt x="3487" y="108919"/>
                    <a:pt x="3087" y="109427"/>
                    <a:pt x="2882" y="109621"/>
                  </a:cubicBezTo>
                  <a:cubicBezTo>
                    <a:pt x="2634" y="109848"/>
                    <a:pt x="2666" y="110107"/>
                    <a:pt x="2677" y="110279"/>
                  </a:cubicBezTo>
                  <a:cubicBezTo>
                    <a:pt x="2688" y="110312"/>
                    <a:pt x="2688" y="110355"/>
                    <a:pt x="2688" y="110387"/>
                  </a:cubicBezTo>
                  <a:cubicBezTo>
                    <a:pt x="2688" y="110549"/>
                    <a:pt x="2753" y="110743"/>
                    <a:pt x="2785" y="110884"/>
                  </a:cubicBezTo>
                  <a:lnTo>
                    <a:pt x="2818" y="110981"/>
                  </a:lnTo>
                  <a:cubicBezTo>
                    <a:pt x="2828" y="111024"/>
                    <a:pt x="2828" y="111143"/>
                    <a:pt x="2828" y="111261"/>
                  </a:cubicBezTo>
                  <a:cubicBezTo>
                    <a:pt x="2634" y="111272"/>
                    <a:pt x="2289" y="111294"/>
                    <a:pt x="2073" y="111294"/>
                  </a:cubicBezTo>
                  <a:lnTo>
                    <a:pt x="1922" y="111294"/>
                  </a:lnTo>
                  <a:cubicBezTo>
                    <a:pt x="1900" y="111272"/>
                    <a:pt x="1825" y="111251"/>
                    <a:pt x="1587" y="111251"/>
                  </a:cubicBezTo>
                  <a:cubicBezTo>
                    <a:pt x="1436" y="111251"/>
                    <a:pt x="1242" y="111261"/>
                    <a:pt x="1069" y="111261"/>
                  </a:cubicBezTo>
                  <a:cubicBezTo>
                    <a:pt x="918" y="111272"/>
                    <a:pt x="778" y="111283"/>
                    <a:pt x="691" y="111283"/>
                  </a:cubicBezTo>
                  <a:cubicBezTo>
                    <a:pt x="378" y="111283"/>
                    <a:pt x="184" y="111467"/>
                    <a:pt x="119" y="111574"/>
                  </a:cubicBezTo>
                  <a:cubicBezTo>
                    <a:pt x="109" y="111596"/>
                    <a:pt x="98" y="111618"/>
                    <a:pt x="98" y="111650"/>
                  </a:cubicBezTo>
                  <a:lnTo>
                    <a:pt x="98" y="112503"/>
                  </a:lnTo>
                  <a:cubicBezTo>
                    <a:pt x="87" y="112470"/>
                    <a:pt x="76" y="112449"/>
                    <a:pt x="65" y="112416"/>
                  </a:cubicBezTo>
                  <a:cubicBezTo>
                    <a:pt x="55" y="112395"/>
                    <a:pt x="33" y="112362"/>
                    <a:pt x="1" y="112352"/>
                  </a:cubicBezTo>
                  <a:lnTo>
                    <a:pt x="1" y="112999"/>
                  </a:lnTo>
                  <a:cubicBezTo>
                    <a:pt x="119" y="113172"/>
                    <a:pt x="173" y="113172"/>
                    <a:pt x="227" y="113172"/>
                  </a:cubicBezTo>
                  <a:cubicBezTo>
                    <a:pt x="238" y="113172"/>
                    <a:pt x="281" y="113172"/>
                    <a:pt x="324" y="113139"/>
                  </a:cubicBezTo>
                  <a:lnTo>
                    <a:pt x="335" y="113129"/>
                  </a:lnTo>
                  <a:cubicBezTo>
                    <a:pt x="357" y="113107"/>
                    <a:pt x="378" y="113096"/>
                    <a:pt x="389" y="113064"/>
                  </a:cubicBezTo>
                  <a:lnTo>
                    <a:pt x="400" y="113053"/>
                  </a:lnTo>
                  <a:cubicBezTo>
                    <a:pt x="411" y="113021"/>
                    <a:pt x="411" y="112988"/>
                    <a:pt x="411" y="112945"/>
                  </a:cubicBezTo>
                  <a:lnTo>
                    <a:pt x="411" y="111704"/>
                  </a:lnTo>
                  <a:cubicBezTo>
                    <a:pt x="454" y="111661"/>
                    <a:pt x="540" y="111585"/>
                    <a:pt x="691" y="111585"/>
                  </a:cubicBezTo>
                  <a:cubicBezTo>
                    <a:pt x="789" y="111585"/>
                    <a:pt x="929" y="111585"/>
                    <a:pt x="1080" y="111574"/>
                  </a:cubicBezTo>
                  <a:cubicBezTo>
                    <a:pt x="1253" y="111574"/>
                    <a:pt x="1436" y="111564"/>
                    <a:pt x="1587" y="111564"/>
                  </a:cubicBezTo>
                  <a:cubicBezTo>
                    <a:pt x="1749" y="111564"/>
                    <a:pt x="1792" y="111574"/>
                    <a:pt x="1792" y="111574"/>
                  </a:cubicBezTo>
                  <a:cubicBezTo>
                    <a:pt x="1825" y="111596"/>
                    <a:pt x="1879" y="111607"/>
                    <a:pt x="2073" y="111607"/>
                  </a:cubicBezTo>
                  <a:cubicBezTo>
                    <a:pt x="2397" y="111607"/>
                    <a:pt x="2958" y="111564"/>
                    <a:pt x="2979" y="111564"/>
                  </a:cubicBezTo>
                  <a:cubicBezTo>
                    <a:pt x="3055" y="111553"/>
                    <a:pt x="3120" y="111499"/>
                    <a:pt x="3120" y="111423"/>
                  </a:cubicBezTo>
                  <a:cubicBezTo>
                    <a:pt x="3130" y="111359"/>
                    <a:pt x="3152" y="111046"/>
                    <a:pt x="3120" y="110905"/>
                  </a:cubicBezTo>
                  <a:cubicBezTo>
                    <a:pt x="3109" y="110873"/>
                    <a:pt x="3098" y="110841"/>
                    <a:pt x="3087" y="110797"/>
                  </a:cubicBezTo>
                  <a:cubicBezTo>
                    <a:pt x="3055" y="110668"/>
                    <a:pt x="3001" y="110506"/>
                    <a:pt x="3001" y="110387"/>
                  </a:cubicBezTo>
                  <a:cubicBezTo>
                    <a:pt x="3001" y="110344"/>
                    <a:pt x="3001" y="110290"/>
                    <a:pt x="2990" y="110247"/>
                  </a:cubicBezTo>
                  <a:cubicBezTo>
                    <a:pt x="2979" y="110074"/>
                    <a:pt x="2969" y="109966"/>
                    <a:pt x="3087" y="109848"/>
                  </a:cubicBezTo>
                  <a:cubicBezTo>
                    <a:pt x="3325" y="109632"/>
                    <a:pt x="3746" y="109092"/>
                    <a:pt x="3875" y="108855"/>
                  </a:cubicBezTo>
                  <a:cubicBezTo>
                    <a:pt x="4005" y="108628"/>
                    <a:pt x="4199" y="108110"/>
                    <a:pt x="4199" y="107862"/>
                  </a:cubicBezTo>
                  <a:cubicBezTo>
                    <a:pt x="4199" y="107797"/>
                    <a:pt x="4188" y="107700"/>
                    <a:pt x="4167" y="107581"/>
                  </a:cubicBezTo>
                  <a:cubicBezTo>
                    <a:pt x="4134" y="107333"/>
                    <a:pt x="4080" y="106988"/>
                    <a:pt x="4188" y="106793"/>
                  </a:cubicBezTo>
                  <a:lnTo>
                    <a:pt x="4221" y="106718"/>
                  </a:lnTo>
                  <a:cubicBezTo>
                    <a:pt x="4782" y="105714"/>
                    <a:pt x="4976" y="105455"/>
                    <a:pt x="5041" y="105412"/>
                  </a:cubicBezTo>
                  <a:cubicBezTo>
                    <a:pt x="5257" y="105293"/>
                    <a:pt x="5688" y="105110"/>
                    <a:pt x="5937" y="105110"/>
                  </a:cubicBezTo>
                  <a:cubicBezTo>
                    <a:pt x="6001" y="105110"/>
                    <a:pt x="6023" y="105120"/>
                    <a:pt x="6034" y="105120"/>
                  </a:cubicBezTo>
                  <a:cubicBezTo>
                    <a:pt x="6293" y="105293"/>
                    <a:pt x="7124" y="105466"/>
                    <a:pt x="7221" y="105477"/>
                  </a:cubicBezTo>
                  <a:cubicBezTo>
                    <a:pt x="7232" y="105482"/>
                    <a:pt x="7242" y="105485"/>
                    <a:pt x="7255" y="105485"/>
                  </a:cubicBezTo>
                  <a:cubicBezTo>
                    <a:pt x="7267" y="105485"/>
                    <a:pt x="7280" y="105482"/>
                    <a:pt x="7296" y="105477"/>
                  </a:cubicBezTo>
                  <a:lnTo>
                    <a:pt x="8581" y="105142"/>
                  </a:lnTo>
                  <a:cubicBezTo>
                    <a:pt x="8613" y="105131"/>
                    <a:pt x="8646" y="105110"/>
                    <a:pt x="8667" y="105077"/>
                  </a:cubicBezTo>
                  <a:cubicBezTo>
                    <a:pt x="8786" y="104894"/>
                    <a:pt x="8937" y="104710"/>
                    <a:pt x="8991" y="104678"/>
                  </a:cubicBezTo>
                  <a:cubicBezTo>
                    <a:pt x="9131" y="104678"/>
                    <a:pt x="10880" y="104397"/>
                    <a:pt x="11225" y="104343"/>
                  </a:cubicBezTo>
                  <a:lnTo>
                    <a:pt x="12229" y="104030"/>
                  </a:lnTo>
                  <a:cubicBezTo>
                    <a:pt x="12369" y="103987"/>
                    <a:pt x="12768" y="103879"/>
                    <a:pt x="12952" y="103879"/>
                  </a:cubicBezTo>
                  <a:cubicBezTo>
                    <a:pt x="13006" y="103879"/>
                    <a:pt x="13049" y="103890"/>
                    <a:pt x="13092" y="103901"/>
                  </a:cubicBezTo>
                  <a:lnTo>
                    <a:pt x="13103" y="103901"/>
                  </a:lnTo>
                  <a:cubicBezTo>
                    <a:pt x="13232" y="103944"/>
                    <a:pt x="13330" y="104009"/>
                    <a:pt x="13330" y="104009"/>
                  </a:cubicBezTo>
                  <a:cubicBezTo>
                    <a:pt x="13340" y="104020"/>
                    <a:pt x="13362" y="104030"/>
                    <a:pt x="13373" y="104030"/>
                  </a:cubicBezTo>
                  <a:cubicBezTo>
                    <a:pt x="13394" y="104041"/>
                    <a:pt x="13923" y="104192"/>
                    <a:pt x="14344" y="104192"/>
                  </a:cubicBezTo>
                  <a:cubicBezTo>
                    <a:pt x="14743" y="104192"/>
                    <a:pt x="15704" y="104106"/>
                    <a:pt x="15747" y="104095"/>
                  </a:cubicBezTo>
                  <a:lnTo>
                    <a:pt x="16826" y="103987"/>
                  </a:lnTo>
                  <a:lnTo>
                    <a:pt x="16869" y="104020"/>
                  </a:lnTo>
                  <a:lnTo>
                    <a:pt x="16902" y="104041"/>
                  </a:lnTo>
                  <a:cubicBezTo>
                    <a:pt x="16934" y="104074"/>
                    <a:pt x="16977" y="104106"/>
                    <a:pt x="17010" y="104128"/>
                  </a:cubicBezTo>
                  <a:lnTo>
                    <a:pt x="17053" y="104160"/>
                  </a:lnTo>
                  <a:cubicBezTo>
                    <a:pt x="17053" y="104171"/>
                    <a:pt x="17085" y="104192"/>
                    <a:pt x="17118" y="104214"/>
                  </a:cubicBezTo>
                  <a:lnTo>
                    <a:pt x="17193" y="104268"/>
                  </a:lnTo>
                  <a:cubicBezTo>
                    <a:pt x="17236" y="104300"/>
                    <a:pt x="17269" y="104322"/>
                    <a:pt x="17301" y="104343"/>
                  </a:cubicBezTo>
                  <a:cubicBezTo>
                    <a:pt x="17625" y="104538"/>
                    <a:pt x="18294" y="105045"/>
                    <a:pt x="18575" y="105304"/>
                  </a:cubicBezTo>
                  <a:cubicBezTo>
                    <a:pt x="18607" y="105347"/>
                    <a:pt x="18639" y="105379"/>
                    <a:pt x="18661" y="105401"/>
                  </a:cubicBezTo>
                  <a:cubicBezTo>
                    <a:pt x="18823" y="105585"/>
                    <a:pt x="18996" y="106200"/>
                    <a:pt x="18996" y="106318"/>
                  </a:cubicBezTo>
                  <a:cubicBezTo>
                    <a:pt x="18996" y="106329"/>
                    <a:pt x="18996" y="106351"/>
                    <a:pt x="18985" y="106372"/>
                  </a:cubicBezTo>
                  <a:cubicBezTo>
                    <a:pt x="18963" y="106502"/>
                    <a:pt x="18920" y="106739"/>
                    <a:pt x="19222" y="106934"/>
                  </a:cubicBezTo>
                  <a:cubicBezTo>
                    <a:pt x="19330" y="107009"/>
                    <a:pt x="19427" y="107052"/>
                    <a:pt x="19524" y="107085"/>
                  </a:cubicBezTo>
                  <a:cubicBezTo>
                    <a:pt x="19708" y="107149"/>
                    <a:pt x="19794" y="107182"/>
                    <a:pt x="19837" y="107365"/>
                  </a:cubicBezTo>
                  <a:cubicBezTo>
                    <a:pt x="19870" y="107549"/>
                    <a:pt x="19891" y="107689"/>
                    <a:pt x="19902" y="107840"/>
                  </a:cubicBezTo>
                  <a:cubicBezTo>
                    <a:pt x="19924" y="108002"/>
                    <a:pt x="19935" y="108153"/>
                    <a:pt x="19989" y="108337"/>
                  </a:cubicBezTo>
                  <a:cubicBezTo>
                    <a:pt x="20010" y="108401"/>
                    <a:pt x="20021" y="108455"/>
                    <a:pt x="20032" y="108509"/>
                  </a:cubicBezTo>
                  <a:cubicBezTo>
                    <a:pt x="20064" y="108714"/>
                    <a:pt x="20107" y="108855"/>
                    <a:pt x="20431" y="109038"/>
                  </a:cubicBezTo>
                  <a:cubicBezTo>
                    <a:pt x="20485" y="109071"/>
                    <a:pt x="20539" y="109103"/>
                    <a:pt x="20593" y="109125"/>
                  </a:cubicBezTo>
                  <a:cubicBezTo>
                    <a:pt x="20615" y="109135"/>
                    <a:pt x="20625" y="109135"/>
                    <a:pt x="20647" y="109146"/>
                  </a:cubicBezTo>
                  <a:cubicBezTo>
                    <a:pt x="20679" y="109157"/>
                    <a:pt x="20712" y="109178"/>
                    <a:pt x="20755" y="109189"/>
                  </a:cubicBezTo>
                  <a:cubicBezTo>
                    <a:pt x="20766" y="109189"/>
                    <a:pt x="20787" y="109200"/>
                    <a:pt x="20809" y="109200"/>
                  </a:cubicBezTo>
                  <a:cubicBezTo>
                    <a:pt x="20841" y="109211"/>
                    <a:pt x="20863" y="109222"/>
                    <a:pt x="20895" y="109232"/>
                  </a:cubicBezTo>
                  <a:cubicBezTo>
                    <a:pt x="20917" y="109232"/>
                    <a:pt x="20927" y="109243"/>
                    <a:pt x="20949" y="109243"/>
                  </a:cubicBezTo>
                  <a:cubicBezTo>
                    <a:pt x="20971" y="109254"/>
                    <a:pt x="20992" y="109254"/>
                    <a:pt x="21014" y="109265"/>
                  </a:cubicBezTo>
                  <a:lnTo>
                    <a:pt x="21046" y="109265"/>
                  </a:lnTo>
                  <a:cubicBezTo>
                    <a:pt x="21035" y="109340"/>
                    <a:pt x="21014" y="109427"/>
                    <a:pt x="21003" y="109513"/>
                  </a:cubicBezTo>
                  <a:cubicBezTo>
                    <a:pt x="20981" y="109632"/>
                    <a:pt x="20960" y="109740"/>
                    <a:pt x="20927" y="109837"/>
                  </a:cubicBezTo>
                  <a:lnTo>
                    <a:pt x="20906" y="109923"/>
                  </a:lnTo>
                  <a:cubicBezTo>
                    <a:pt x="20809" y="110204"/>
                    <a:pt x="20625" y="110776"/>
                    <a:pt x="20949" y="111283"/>
                  </a:cubicBezTo>
                  <a:cubicBezTo>
                    <a:pt x="21251" y="111769"/>
                    <a:pt x="21316" y="112276"/>
                    <a:pt x="21359" y="112686"/>
                  </a:cubicBezTo>
                  <a:cubicBezTo>
                    <a:pt x="21402" y="113064"/>
                    <a:pt x="21553" y="113744"/>
                    <a:pt x="21672" y="113895"/>
                  </a:cubicBezTo>
                  <a:cubicBezTo>
                    <a:pt x="21726" y="113960"/>
                    <a:pt x="21953" y="114467"/>
                    <a:pt x="21985" y="114532"/>
                  </a:cubicBezTo>
                  <a:lnTo>
                    <a:pt x="21996" y="114575"/>
                  </a:lnTo>
                  <a:cubicBezTo>
                    <a:pt x="21964" y="114575"/>
                    <a:pt x="21920" y="114575"/>
                    <a:pt x="21866" y="114564"/>
                  </a:cubicBezTo>
                  <a:cubicBezTo>
                    <a:pt x="21661" y="114532"/>
                    <a:pt x="21543" y="114488"/>
                    <a:pt x="21435" y="114445"/>
                  </a:cubicBezTo>
                  <a:cubicBezTo>
                    <a:pt x="21316" y="114402"/>
                    <a:pt x="21208" y="114359"/>
                    <a:pt x="21035" y="114359"/>
                  </a:cubicBezTo>
                  <a:cubicBezTo>
                    <a:pt x="21025" y="114359"/>
                    <a:pt x="20118" y="114359"/>
                    <a:pt x="19891" y="114488"/>
                  </a:cubicBezTo>
                  <a:cubicBezTo>
                    <a:pt x="19870" y="114499"/>
                    <a:pt x="19837" y="114510"/>
                    <a:pt x="19816" y="114521"/>
                  </a:cubicBezTo>
                  <a:cubicBezTo>
                    <a:pt x="19686" y="114575"/>
                    <a:pt x="19514" y="114640"/>
                    <a:pt x="19438" y="114920"/>
                  </a:cubicBezTo>
                  <a:cubicBezTo>
                    <a:pt x="19363" y="115179"/>
                    <a:pt x="18931" y="116366"/>
                    <a:pt x="18931" y="116377"/>
                  </a:cubicBezTo>
                  <a:cubicBezTo>
                    <a:pt x="18920" y="116377"/>
                    <a:pt x="18661" y="116787"/>
                    <a:pt x="18553" y="117316"/>
                  </a:cubicBezTo>
                  <a:cubicBezTo>
                    <a:pt x="18456" y="117284"/>
                    <a:pt x="18370" y="117251"/>
                    <a:pt x="18305" y="117230"/>
                  </a:cubicBezTo>
                  <a:lnTo>
                    <a:pt x="18262" y="117219"/>
                  </a:lnTo>
                  <a:cubicBezTo>
                    <a:pt x="18240" y="117208"/>
                    <a:pt x="18219" y="117208"/>
                    <a:pt x="18197" y="117197"/>
                  </a:cubicBezTo>
                  <a:lnTo>
                    <a:pt x="18154" y="117187"/>
                  </a:lnTo>
                  <a:lnTo>
                    <a:pt x="18111" y="117176"/>
                  </a:lnTo>
                  <a:lnTo>
                    <a:pt x="18067" y="117154"/>
                  </a:lnTo>
                  <a:lnTo>
                    <a:pt x="18046" y="117154"/>
                  </a:lnTo>
                  <a:lnTo>
                    <a:pt x="18013" y="117143"/>
                  </a:lnTo>
                  <a:lnTo>
                    <a:pt x="17992" y="117143"/>
                  </a:lnTo>
                  <a:lnTo>
                    <a:pt x="17960" y="117133"/>
                  </a:lnTo>
                  <a:lnTo>
                    <a:pt x="17722" y="117133"/>
                  </a:lnTo>
                  <a:cubicBezTo>
                    <a:pt x="17441" y="117133"/>
                    <a:pt x="17258" y="117230"/>
                    <a:pt x="17193" y="117424"/>
                  </a:cubicBezTo>
                  <a:cubicBezTo>
                    <a:pt x="17161" y="117510"/>
                    <a:pt x="16967" y="117597"/>
                    <a:pt x="16794" y="117640"/>
                  </a:cubicBezTo>
                  <a:cubicBezTo>
                    <a:pt x="16732" y="117525"/>
                    <a:pt x="16582" y="117380"/>
                    <a:pt x="16423" y="117380"/>
                  </a:cubicBezTo>
                  <a:cubicBezTo>
                    <a:pt x="16389" y="117380"/>
                    <a:pt x="16354" y="117387"/>
                    <a:pt x="16319" y="117402"/>
                  </a:cubicBezTo>
                  <a:cubicBezTo>
                    <a:pt x="16265" y="117402"/>
                    <a:pt x="16190" y="117381"/>
                    <a:pt x="16114" y="117359"/>
                  </a:cubicBezTo>
                  <a:cubicBezTo>
                    <a:pt x="16017" y="117327"/>
                    <a:pt x="15898" y="117295"/>
                    <a:pt x="15779" y="117295"/>
                  </a:cubicBezTo>
                  <a:cubicBezTo>
                    <a:pt x="15596" y="117295"/>
                    <a:pt x="15488" y="117381"/>
                    <a:pt x="15434" y="117456"/>
                  </a:cubicBezTo>
                  <a:cubicBezTo>
                    <a:pt x="15261" y="117694"/>
                    <a:pt x="14776" y="117953"/>
                    <a:pt x="14700" y="117974"/>
                  </a:cubicBezTo>
                  <a:lnTo>
                    <a:pt x="14657" y="117974"/>
                  </a:lnTo>
                  <a:cubicBezTo>
                    <a:pt x="14614" y="117974"/>
                    <a:pt x="14560" y="117974"/>
                    <a:pt x="14495" y="117964"/>
                  </a:cubicBezTo>
                  <a:lnTo>
                    <a:pt x="14258" y="117964"/>
                  </a:lnTo>
                  <a:cubicBezTo>
                    <a:pt x="14232" y="117960"/>
                    <a:pt x="14206" y="117959"/>
                    <a:pt x="14179" y="117959"/>
                  </a:cubicBezTo>
                  <a:cubicBezTo>
                    <a:pt x="14126" y="117959"/>
                    <a:pt x="14071" y="117964"/>
                    <a:pt x="14020" y="117964"/>
                  </a:cubicBezTo>
                  <a:cubicBezTo>
                    <a:pt x="13977" y="117974"/>
                    <a:pt x="13923" y="117974"/>
                    <a:pt x="13869" y="117974"/>
                  </a:cubicBezTo>
                  <a:lnTo>
                    <a:pt x="13642" y="117974"/>
                  </a:lnTo>
                  <a:cubicBezTo>
                    <a:pt x="13373" y="117974"/>
                    <a:pt x="13103" y="117996"/>
                    <a:pt x="12919" y="118158"/>
                  </a:cubicBezTo>
                  <a:cubicBezTo>
                    <a:pt x="12768" y="118287"/>
                    <a:pt x="12671" y="118352"/>
                    <a:pt x="12628" y="118385"/>
                  </a:cubicBezTo>
                  <a:cubicBezTo>
                    <a:pt x="12552" y="118374"/>
                    <a:pt x="12434" y="118363"/>
                    <a:pt x="12304" y="118363"/>
                  </a:cubicBezTo>
                  <a:cubicBezTo>
                    <a:pt x="12185" y="118363"/>
                    <a:pt x="12067" y="118374"/>
                    <a:pt x="11959" y="118406"/>
                  </a:cubicBezTo>
                  <a:cubicBezTo>
                    <a:pt x="11808" y="118449"/>
                    <a:pt x="11613" y="118568"/>
                    <a:pt x="11376" y="118708"/>
                  </a:cubicBezTo>
                  <a:cubicBezTo>
                    <a:pt x="11149" y="118849"/>
                    <a:pt x="10826" y="119043"/>
                    <a:pt x="10696" y="119043"/>
                  </a:cubicBezTo>
                  <a:cubicBezTo>
                    <a:pt x="10610" y="119043"/>
                    <a:pt x="10523" y="119032"/>
                    <a:pt x="10426" y="119032"/>
                  </a:cubicBezTo>
                  <a:cubicBezTo>
                    <a:pt x="10329" y="119032"/>
                    <a:pt x="10189" y="119032"/>
                    <a:pt x="10124" y="119011"/>
                  </a:cubicBezTo>
                  <a:lnTo>
                    <a:pt x="10124" y="118298"/>
                  </a:lnTo>
                  <a:cubicBezTo>
                    <a:pt x="10124" y="118028"/>
                    <a:pt x="10135" y="117543"/>
                    <a:pt x="9887" y="117295"/>
                  </a:cubicBezTo>
                  <a:cubicBezTo>
                    <a:pt x="9779" y="117187"/>
                    <a:pt x="9638" y="117133"/>
                    <a:pt x="9477" y="117133"/>
                  </a:cubicBezTo>
                  <a:lnTo>
                    <a:pt x="8678" y="117133"/>
                  </a:lnTo>
                  <a:cubicBezTo>
                    <a:pt x="8559" y="117079"/>
                    <a:pt x="8419" y="117003"/>
                    <a:pt x="8386" y="116960"/>
                  </a:cubicBezTo>
                  <a:cubicBezTo>
                    <a:pt x="8376" y="116960"/>
                    <a:pt x="7823" y="116426"/>
                    <a:pt x="7517" y="116426"/>
                  </a:cubicBezTo>
                  <a:cubicBezTo>
                    <a:pt x="7500" y="116426"/>
                    <a:pt x="7484" y="116428"/>
                    <a:pt x="7469" y="116431"/>
                  </a:cubicBezTo>
                  <a:cubicBezTo>
                    <a:pt x="7350" y="116453"/>
                    <a:pt x="7167" y="116517"/>
                    <a:pt x="7059" y="116561"/>
                  </a:cubicBezTo>
                  <a:cubicBezTo>
                    <a:pt x="6973" y="116517"/>
                    <a:pt x="6843" y="116474"/>
                    <a:pt x="6606" y="116431"/>
                  </a:cubicBezTo>
                  <a:cubicBezTo>
                    <a:pt x="6411" y="116388"/>
                    <a:pt x="6217" y="116334"/>
                    <a:pt x="6055" y="116302"/>
                  </a:cubicBezTo>
                  <a:cubicBezTo>
                    <a:pt x="5796" y="116237"/>
                    <a:pt x="5688" y="116215"/>
                    <a:pt x="5624" y="116215"/>
                  </a:cubicBezTo>
                  <a:cubicBezTo>
                    <a:pt x="5537" y="116215"/>
                    <a:pt x="4922" y="116291"/>
                    <a:pt x="4685" y="116647"/>
                  </a:cubicBezTo>
                  <a:cubicBezTo>
                    <a:pt x="4458" y="116992"/>
                    <a:pt x="4350" y="117036"/>
                    <a:pt x="4318" y="117046"/>
                  </a:cubicBezTo>
                  <a:cubicBezTo>
                    <a:pt x="4275" y="117057"/>
                    <a:pt x="4231" y="117079"/>
                    <a:pt x="4188" y="117100"/>
                  </a:cubicBezTo>
                  <a:cubicBezTo>
                    <a:pt x="4136" y="117129"/>
                    <a:pt x="4086" y="117149"/>
                    <a:pt x="4033" y="117149"/>
                  </a:cubicBezTo>
                  <a:cubicBezTo>
                    <a:pt x="3988" y="117149"/>
                    <a:pt x="3940" y="117135"/>
                    <a:pt x="3886" y="117100"/>
                  </a:cubicBezTo>
                  <a:cubicBezTo>
                    <a:pt x="3789" y="117036"/>
                    <a:pt x="3659" y="116928"/>
                    <a:pt x="3519" y="116830"/>
                  </a:cubicBezTo>
                  <a:cubicBezTo>
                    <a:pt x="3292" y="116647"/>
                    <a:pt x="3044" y="116464"/>
                    <a:pt x="2882" y="116377"/>
                  </a:cubicBezTo>
                  <a:cubicBezTo>
                    <a:pt x="2742" y="116312"/>
                    <a:pt x="2407" y="116237"/>
                    <a:pt x="1857" y="116237"/>
                  </a:cubicBezTo>
                  <a:cubicBezTo>
                    <a:pt x="1663" y="116237"/>
                    <a:pt x="1458" y="116248"/>
                    <a:pt x="1253" y="116269"/>
                  </a:cubicBezTo>
                  <a:cubicBezTo>
                    <a:pt x="1188" y="116280"/>
                    <a:pt x="1123" y="116280"/>
                    <a:pt x="1058" y="116291"/>
                  </a:cubicBezTo>
                  <a:cubicBezTo>
                    <a:pt x="950" y="116302"/>
                    <a:pt x="853" y="116312"/>
                    <a:pt x="745" y="116323"/>
                  </a:cubicBezTo>
                  <a:cubicBezTo>
                    <a:pt x="745" y="116280"/>
                    <a:pt x="745" y="116237"/>
                    <a:pt x="735" y="116194"/>
                  </a:cubicBezTo>
                  <a:cubicBezTo>
                    <a:pt x="670" y="115892"/>
                    <a:pt x="335" y="115330"/>
                    <a:pt x="1" y="115017"/>
                  </a:cubicBezTo>
                  <a:lnTo>
                    <a:pt x="1" y="115492"/>
                  </a:lnTo>
                  <a:cubicBezTo>
                    <a:pt x="206" y="115751"/>
                    <a:pt x="389" y="116075"/>
                    <a:pt x="422" y="116258"/>
                  </a:cubicBezTo>
                  <a:cubicBezTo>
                    <a:pt x="432" y="116312"/>
                    <a:pt x="432" y="116366"/>
                    <a:pt x="411" y="116420"/>
                  </a:cubicBezTo>
                  <a:lnTo>
                    <a:pt x="400" y="116453"/>
                  </a:lnTo>
                  <a:cubicBezTo>
                    <a:pt x="324" y="116604"/>
                    <a:pt x="195" y="116755"/>
                    <a:pt x="65" y="116884"/>
                  </a:cubicBezTo>
                  <a:lnTo>
                    <a:pt x="33" y="116917"/>
                  </a:lnTo>
                  <a:lnTo>
                    <a:pt x="1" y="116949"/>
                  </a:lnTo>
                  <a:lnTo>
                    <a:pt x="1" y="117413"/>
                  </a:lnTo>
                  <a:cubicBezTo>
                    <a:pt x="65" y="117349"/>
                    <a:pt x="152" y="117251"/>
                    <a:pt x="260" y="117133"/>
                  </a:cubicBezTo>
                  <a:lnTo>
                    <a:pt x="292" y="117100"/>
                  </a:lnTo>
                  <a:cubicBezTo>
                    <a:pt x="411" y="116971"/>
                    <a:pt x="551" y="116830"/>
                    <a:pt x="637" y="116658"/>
                  </a:cubicBezTo>
                  <a:cubicBezTo>
                    <a:pt x="767" y="116636"/>
                    <a:pt x="896" y="116625"/>
                    <a:pt x="1026" y="116615"/>
                  </a:cubicBezTo>
                  <a:cubicBezTo>
                    <a:pt x="1101" y="116604"/>
                    <a:pt x="1177" y="116593"/>
                    <a:pt x="1253" y="116582"/>
                  </a:cubicBezTo>
                  <a:cubicBezTo>
                    <a:pt x="1458" y="116561"/>
                    <a:pt x="1663" y="116550"/>
                    <a:pt x="1857" y="116550"/>
                  </a:cubicBezTo>
                  <a:cubicBezTo>
                    <a:pt x="2353" y="116550"/>
                    <a:pt x="2656" y="116615"/>
                    <a:pt x="2742" y="116658"/>
                  </a:cubicBezTo>
                  <a:cubicBezTo>
                    <a:pt x="2882" y="116733"/>
                    <a:pt x="3120" y="116906"/>
                    <a:pt x="3325" y="117068"/>
                  </a:cubicBezTo>
                  <a:cubicBezTo>
                    <a:pt x="3465" y="117187"/>
                    <a:pt x="3605" y="117284"/>
                    <a:pt x="3713" y="117359"/>
                  </a:cubicBezTo>
                  <a:cubicBezTo>
                    <a:pt x="3819" y="117431"/>
                    <a:pt x="3926" y="117456"/>
                    <a:pt x="4026" y="117456"/>
                  </a:cubicBezTo>
                  <a:cubicBezTo>
                    <a:pt x="4150" y="117456"/>
                    <a:pt x="4261" y="117417"/>
                    <a:pt x="4339" y="117381"/>
                  </a:cubicBezTo>
                  <a:cubicBezTo>
                    <a:pt x="4361" y="117370"/>
                    <a:pt x="4382" y="117349"/>
                    <a:pt x="4393" y="117349"/>
                  </a:cubicBezTo>
                  <a:cubicBezTo>
                    <a:pt x="4566" y="117305"/>
                    <a:pt x="4739" y="117143"/>
                    <a:pt x="4944" y="116820"/>
                  </a:cubicBezTo>
                  <a:cubicBezTo>
                    <a:pt x="5084" y="116615"/>
                    <a:pt x="5526" y="116528"/>
                    <a:pt x="5624" y="116517"/>
                  </a:cubicBezTo>
                  <a:cubicBezTo>
                    <a:pt x="5656" y="116528"/>
                    <a:pt x="5829" y="116561"/>
                    <a:pt x="5980" y="116604"/>
                  </a:cubicBezTo>
                  <a:cubicBezTo>
                    <a:pt x="6142" y="116647"/>
                    <a:pt x="6347" y="116690"/>
                    <a:pt x="6541" y="116733"/>
                  </a:cubicBezTo>
                  <a:cubicBezTo>
                    <a:pt x="6822" y="116787"/>
                    <a:pt x="6908" y="116830"/>
                    <a:pt x="6929" y="116841"/>
                  </a:cubicBezTo>
                  <a:cubicBezTo>
                    <a:pt x="6961" y="116873"/>
                    <a:pt x="7004" y="116893"/>
                    <a:pt x="7046" y="116893"/>
                  </a:cubicBezTo>
                  <a:cubicBezTo>
                    <a:pt x="7062" y="116893"/>
                    <a:pt x="7077" y="116890"/>
                    <a:pt x="7091" y="116884"/>
                  </a:cubicBezTo>
                  <a:cubicBezTo>
                    <a:pt x="7178" y="116852"/>
                    <a:pt x="7415" y="116755"/>
                    <a:pt x="7534" y="116733"/>
                  </a:cubicBezTo>
                  <a:cubicBezTo>
                    <a:pt x="7631" y="116744"/>
                    <a:pt x="8041" y="117068"/>
                    <a:pt x="8160" y="117187"/>
                  </a:cubicBezTo>
                  <a:cubicBezTo>
                    <a:pt x="8268" y="117295"/>
                    <a:pt x="8527" y="117402"/>
                    <a:pt x="8581" y="117424"/>
                  </a:cubicBezTo>
                  <a:cubicBezTo>
                    <a:pt x="8602" y="117435"/>
                    <a:pt x="8624" y="117435"/>
                    <a:pt x="8635" y="117435"/>
                  </a:cubicBezTo>
                  <a:cubicBezTo>
                    <a:pt x="8635" y="117435"/>
                    <a:pt x="8743" y="117446"/>
                    <a:pt x="8969" y="117446"/>
                  </a:cubicBezTo>
                  <a:cubicBezTo>
                    <a:pt x="9099" y="117446"/>
                    <a:pt x="9261" y="117446"/>
                    <a:pt x="9477" y="117435"/>
                  </a:cubicBezTo>
                  <a:cubicBezTo>
                    <a:pt x="9563" y="117435"/>
                    <a:pt x="9617" y="117467"/>
                    <a:pt x="9660" y="117510"/>
                  </a:cubicBezTo>
                  <a:cubicBezTo>
                    <a:pt x="9822" y="117672"/>
                    <a:pt x="9811" y="118082"/>
                    <a:pt x="9811" y="118287"/>
                  </a:cubicBezTo>
                  <a:lnTo>
                    <a:pt x="9811" y="119043"/>
                  </a:lnTo>
                  <a:cubicBezTo>
                    <a:pt x="9811" y="119334"/>
                    <a:pt x="10146" y="119345"/>
                    <a:pt x="10426" y="119345"/>
                  </a:cubicBezTo>
                  <a:cubicBezTo>
                    <a:pt x="10502" y="119345"/>
                    <a:pt x="10588" y="119345"/>
                    <a:pt x="10653" y="119356"/>
                  </a:cubicBezTo>
                  <a:lnTo>
                    <a:pt x="10696" y="119356"/>
                  </a:lnTo>
                  <a:cubicBezTo>
                    <a:pt x="10890" y="119356"/>
                    <a:pt x="11160" y="119205"/>
                    <a:pt x="11538" y="118978"/>
                  </a:cubicBezTo>
                  <a:cubicBezTo>
                    <a:pt x="11732" y="118859"/>
                    <a:pt x="11937" y="118741"/>
                    <a:pt x="12045" y="118708"/>
                  </a:cubicBezTo>
                  <a:cubicBezTo>
                    <a:pt x="12114" y="118687"/>
                    <a:pt x="12199" y="118680"/>
                    <a:pt x="12282" y="118680"/>
                  </a:cubicBezTo>
                  <a:cubicBezTo>
                    <a:pt x="12448" y="118680"/>
                    <a:pt x="12606" y="118708"/>
                    <a:pt x="12606" y="118708"/>
                  </a:cubicBezTo>
                  <a:cubicBezTo>
                    <a:pt x="12619" y="118712"/>
                    <a:pt x="12632" y="118713"/>
                    <a:pt x="12644" y="118713"/>
                  </a:cubicBezTo>
                  <a:cubicBezTo>
                    <a:pt x="12674" y="118713"/>
                    <a:pt x="12702" y="118705"/>
                    <a:pt x="12725" y="118698"/>
                  </a:cubicBezTo>
                  <a:cubicBezTo>
                    <a:pt x="12736" y="118687"/>
                    <a:pt x="12865" y="118611"/>
                    <a:pt x="13124" y="118395"/>
                  </a:cubicBezTo>
                  <a:cubicBezTo>
                    <a:pt x="13232" y="118298"/>
                    <a:pt x="13448" y="118287"/>
                    <a:pt x="13642" y="118287"/>
                  </a:cubicBezTo>
                  <a:lnTo>
                    <a:pt x="13869" y="118287"/>
                  </a:lnTo>
                  <a:cubicBezTo>
                    <a:pt x="13934" y="118287"/>
                    <a:pt x="13999" y="118287"/>
                    <a:pt x="14053" y="118277"/>
                  </a:cubicBezTo>
                  <a:cubicBezTo>
                    <a:pt x="14099" y="118273"/>
                    <a:pt x="14147" y="118272"/>
                    <a:pt x="14195" y="118272"/>
                  </a:cubicBezTo>
                  <a:cubicBezTo>
                    <a:pt x="14291" y="118272"/>
                    <a:pt x="14387" y="118277"/>
                    <a:pt x="14474" y="118277"/>
                  </a:cubicBezTo>
                  <a:cubicBezTo>
                    <a:pt x="14549" y="118282"/>
                    <a:pt x="14614" y="118285"/>
                    <a:pt x="14668" y="118285"/>
                  </a:cubicBezTo>
                  <a:cubicBezTo>
                    <a:pt x="14722" y="118285"/>
                    <a:pt x="14765" y="118282"/>
                    <a:pt x="14797" y="118277"/>
                  </a:cubicBezTo>
                  <a:cubicBezTo>
                    <a:pt x="14894" y="118234"/>
                    <a:pt x="15456" y="117942"/>
                    <a:pt x="15682" y="117640"/>
                  </a:cubicBezTo>
                  <a:cubicBezTo>
                    <a:pt x="15700" y="117618"/>
                    <a:pt x="15735" y="117609"/>
                    <a:pt x="15780" y="117609"/>
                  </a:cubicBezTo>
                  <a:cubicBezTo>
                    <a:pt x="15847" y="117609"/>
                    <a:pt x="15938" y="117629"/>
                    <a:pt x="16028" y="117662"/>
                  </a:cubicBezTo>
                  <a:cubicBezTo>
                    <a:pt x="16128" y="117690"/>
                    <a:pt x="16229" y="117714"/>
                    <a:pt x="16317" y="117714"/>
                  </a:cubicBezTo>
                  <a:cubicBezTo>
                    <a:pt x="16361" y="117714"/>
                    <a:pt x="16402" y="117708"/>
                    <a:pt x="16438" y="117694"/>
                  </a:cubicBezTo>
                  <a:cubicBezTo>
                    <a:pt x="16449" y="117694"/>
                    <a:pt x="16470" y="117715"/>
                    <a:pt x="16503" y="117748"/>
                  </a:cubicBezTo>
                  <a:lnTo>
                    <a:pt x="16503" y="117759"/>
                  </a:lnTo>
                  <a:lnTo>
                    <a:pt x="16535" y="117791"/>
                  </a:lnTo>
                  <a:lnTo>
                    <a:pt x="16546" y="117813"/>
                  </a:lnTo>
                  <a:cubicBezTo>
                    <a:pt x="16556" y="117834"/>
                    <a:pt x="16567" y="117856"/>
                    <a:pt x="16578" y="117877"/>
                  </a:cubicBezTo>
                  <a:lnTo>
                    <a:pt x="16589" y="117899"/>
                  </a:lnTo>
                  <a:cubicBezTo>
                    <a:pt x="16615" y="117934"/>
                    <a:pt x="16663" y="117969"/>
                    <a:pt x="16709" y="117969"/>
                  </a:cubicBezTo>
                  <a:cubicBezTo>
                    <a:pt x="16720" y="117969"/>
                    <a:pt x="16730" y="117968"/>
                    <a:pt x="16740" y="117964"/>
                  </a:cubicBezTo>
                  <a:cubicBezTo>
                    <a:pt x="16848" y="117953"/>
                    <a:pt x="17366" y="117845"/>
                    <a:pt x="17485" y="117532"/>
                  </a:cubicBezTo>
                  <a:cubicBezTo>
                    <a:pt x="17495" y="117500"/>
                    <a:pt x="17517" y="117435"/>
                    <a:pt x="17722" y="117435"/>
                  </a:cubicBezTo>
                  <a:cubicBezTo>
                    <a:pt x="17765" y="117435"/>
                    <a:pt x="17798" y="117446"/>
                    <a:pt x="17830" y="117446"/>
                  </a:cubicBezTo>
                  <a:lnTo>
                    <a:pt x="17927" y="117446"/>
                  </a:lnTo>
                  <a:cubicBezTo>
                    <a:pt x="17927" y="117446"/>
                    <a:pt x="17970" y="117456"/>
                    <a:pt x="18067" y="117478"/>
                  </a:cubicBezTo>
                  <a:lnTo>
                    <a:pt x="18078" y="117489"/>
                  </a:lnTo>
                  <a:cubicBezTo>
                    <a:pt x="18100" y="117489"/>
                    <a:pt x="18121" y="117500"/>
                    <a:pt x="18154" y="117510"/>
                  </a:cubicBezTo>
                  <a:lnTo>
                    <a:pt x="18186" y="117521"/>
                  </a:lnTo>
                  <a:cubicBezTo>
                    <a:pt x="18208" y="117532"/>
                    <a:pt x="18229" y="117532"/>
                    <a:pt x="18251" y="117543"/>
                  </a:cubicBezTo>
                  <a:cubicBezTo>
                    <a:pt x="18273" y="117554"/>
                    <a:pt x="18305" y="117554"/>
                    <a:pt x="18326" y="117564"/>
                  </a:cubicBezTo>
                  <a:cubicBezTo>
                    <a:pt x="18348" y="117575"/>
                    <a:pt x="18370" y="117586"/>
                    <a:pt x="18391" y="117586"/>
                  </a:cubicBezTo>
                  <a:cubicBezTo>
                    <a:pt x="18424" y="117597"/>
                    <a:pt x="18456" y="117608"/>
                    <a:pt x="18488" y="117618"/>
                  </a:cubicBezTo>
                  <a:lnTo>
                    <a:pt x="18521" y="117640"/>
                  </a:lnTo>
                  <a:cubicBezTo>
                    <a:pt x="18510" y="117705"/>
                    <a:pt x="18521" y="117769"/>
                    <a:pt x="18521" y="117823"/>
                  </a:cubicBezTo>
                  <a:cubicBezTo>
                    <a:pt x="18532" y="118061"/>
                    <a:pt x="18532" y="118298"/>
                    <a:pt x="18542" y="118525"/>
                  </a:cubicBezTo>
                  <a:cubicBezTo>
                    <a:pt x="18542" y="118967"/>
                    <a:pt x="18542" y="119388"/>
                    <a:pt x="18650" y="119777"/>
                  </a:cubicBezTo>
                  <a:cubicBezTo>
                    <a:pt x="18747" y="120165"/>
                    <a:pt x="18909" y="120522"/>
                    <a:pt x="19071" y="120716"/>
                  </a:cubicBezTo>
                  <a:lnTo>
                    <a:pt x="19028" y="120716"/>
                  </a:lnTo>
                  <a:cubicBezTo>
                    <a:pt x="18823" y="120727"/>
                    <a:pt x="18618" y="120727"/>
                    <a:pt x="18434" y="120727"/>
                  </a:cubicBezTo>
                  <a:cubicBezTo>
                    <a:pt x="17949" y="120727"/>
                    <a:pt x="17841" y="120716"/>
                    <a:pt x="17819" y="120716"/>
                  </a:cubicBezTo>
                  <a:cubicBezTo>
                    <a:pt x="17733" y="120694"/>
                    <a:pt x="17452" y="120694"/>
                    <a:pt x="17161" y="120694"/>
                  </a:cubicBezTo>
                  <a:cubicBezTo>
                    <a:pt x="16686" y="120694"/>
                    <a:pt x="15520" y="120716"/>
                    <a:pt x="14938" y="120910"/>
                  </a:cubicBezTo>
                  <a:cubicBezTo>
                    <a:pt x="14474" y="121061"/>
                    <a:pt x="13934" y="121320"/>
                    <a:pt x="13513" y="121536"/>
                  </a:cubicBezTo>
                  <a:cubicBezTo>
                    <a:pt x="13265" y="121655"/>
                    <a:pt x="13060" y="121752"/>
                    <a:pt x="12941" y="121795"/>
                  </a:cubicBezTo>
                  <a:cubicBezTo>
                    <a:pt x="12617" y="121914"/>
                    <a:pt x="11398" y="122130"/>
                    <a:pt x="11387" y="122130"/>
                  </a:cubicBezTo>
                  <a:cubicBezTo>
                    <a:pt x="11311" y="122140"/>
                    <a:pt x="10923" y="122216"/>
                    <a:pt x="10836" y="122486"/>
                  </a:cubicBezTo>
                  <a:cubicBezTo>
                    <a:pt x="10782" y="122561"/>
                    <a:pt x="10210" y="123015"/>
                    <a:pt x="9757" y="123392"/>
                  </a:cubicBezTo>
                  <a:cubicBezTo>
                    <a:pt x="8926" y="124072"/>
                    <a:pt x="8322" y="124569"/>
                    <a:pt x="8171" y="124785"/>
                  </a:cubicBezTo>
                  <a:cubicBezTo>
                    <a:pt x="7922" y="125152"/>
                    <a:pt x="7113" y="125583"/>
                    <a:pt x="6789" y="125583"/>
                  </a:cubicBezTo>
                  <a:cubicBezTo>
                    <a:pt x="6552" y="125583"/>
                    <a:pt x="5958" y="125519"/>
                    <a:pt x="5559" y="125465"/>
                  </a:cubicBezTo>
                  <a:cubicBezTo>
                    <a:pt x="5354" y="125443"/>
                    <a:pt x="5192" y="125432"/>
                    <a:pt x="5160" y="125432"/>
                  </a:cubicBezTo>
                  <a:cubicBezTo>
                    <a:pt x="5149" y="125421"/>
                    <a:pt x="5127" y="125421"/>
                    <a:pt x="5095" y="125421"/>
                  </a:cubicBezTo>
                  <a:cubicBezTo>
                    <a:pt x="5008" y="125400"/>
                    <a:pt x="4868" y="125378"/>
                    <a:pt x="4728" y="125378"/>
                  </a:cubicBezTo>
                  <a:cubicBezTo>
                    <a:pt x="4534" y="125378"/>
                    <a:pt x="4393" y="125432"/>
                    <a:pt x="4318" y="125551"/>
                  </a:cubicBezTo>
                  <a:cubicBezTo>
                    <a:pt x="4242" y="125659"/>
                    <a:pt x="4253" y="125810"/>
                    <a:pt x="4339" y="125983"/>
                  </a:cubicBezTo>
                  <a:cubicBezTo>
                    <a:pt x="4577" y="126479"/>
                    <a:pt x="4890" y="126663"/>
                    <a:pt x="5062" y="126760"/>
                  </a:cubicBezTo>
                  <a:cubicBezTo>
                    <a:pt x="5095" y="126770"/>
                    <a:pt x="5127" y="126792"/>
                    <a:pt x="5138" y="126803"/>
                  </a:cubicBezTo>
                  <a:cubicBezTo>
                    <a:pt x="5138" y="126803"/>
                    <a:pt x="5138" y="126868"/>
                    <a:pt x="5127" y="126922"/>
                  </a:cubicBezTo>
                  <a:cubicBezTo>
                    <a:pt x="5127" y="127051"/>
                    <a:pt x="5116" y="127235"/>
                    <a:pt x="5203" y="127429"/>
                  </a:cubicBezTo>
                  <a:cubicBezTo>
                    <a:pt x="5289" y="127655"/>
                    <a:pt x="5483" y="127893"/>
                    <a:pt x="5634" y="128076"/>
                  </a:cubicBezTo>
                  <a:cubicBezTo>
                    <a:pt x="5710" y="128163"/>
                    <a:pt x="5764" y="128238"/>
                    <a:pt x="5796" y="128281"/>
                  </a:cubicBezTo>
                  <a:lnTo>
                    <a:pt x="5807" y="128303"/>
                  </a:lnTo>
                  <a:cubicBezTo>
                    <a:pt x="5764" y="128292"/>
                    <a:pt x="5721" y="128271"/>
                    <a:pt x="5678" y="128249"/>
                  </a:cubicBezTo>
                  <a:cubicBezTo>
                    <a:pt x="5624" y="128217"/>
                    <a:pt x="5559" y="128195"/>
                    <a:pt x="5494" y="128195"/>
                  </a:cubicBezTo>
                  <a:cubicBezTo>
                    <a:pt x="5462" y="128195"/>
                    <a:pt x="5408" y="128206"/>
                    <a:pt x="5375" y="128228"/>
                  </a:cubicBezTo>
                  <a:cubicBezTo>
                    <a:pt x="5267" y="128228"/>
                    <a:pt x="5116" y="128195"/>
                    <a:pt x="5073" y="128174"/>
                  </a:cubicBezTo>
                  <a:lnTo>
                    <a:pt x="5030" y="128174"/>
                  </a:lnTo>
                  <a:lnTo>
                    <a:pt x="4998" y="128184"/>
                  </a:lnTo>
                  <a:lnTo>
                    <a:pt x="4976" y="128184"/>
                  </a:lnTo>
                  <a:cubicBezTo>
                    <a:pt x="4944" y="128195"/>
                    <a:pt x="4922" y="128217"/>
                    <a:pt x="4900" y="128238"/>
                  </a:cubicBezTo>
                  <a:cubicBezTo>
                    <a:pt x="4900" y="128238"/>
                    <a:pt x="4782" y="128433"/>
                    <a:pt x="4685" y="128584"/>
                  </a:cubicBezTo>
                  <a:cubicBezTo>
                    <a:pt x="4685" y="128594"/>
                    <a:pt x="4674" y="128605"/>
                    <a:pt x="4663" y="128627"/>
                  </a:cubicBezTo>
                  <a:lnTo>
                    <a:pt x="4641" y="128659"/>
                  </a:lnTo>
                  <a:lnTo>
                    <a:pt x="4631" y="128692"/>
                  </a:lnTo>
                  <a:cubicBezTo>
                    <a:pt x="4620" y="128713"/>
                    <a:pt x="4609" y="128724"/>
                    <a:pt x="4609" y="128746"/>
                  </a:cubicBezTo>
                  <a:cubicBezTo>
                    <a:pt x="4587" y="128767"/>
                    <a:pt x="4577" y="128800"/>
                    <a:pt x="4555" y="128843"/>
                  </a:cubicBezTo>
                  <a:cubicBezTo>
                    <a:pt x="3918" y="128066"/>
                    <a:pt x="3152" y="127267"/>
                    <a:pt x="2666" y="126868"/>
                  </a:cubicBezTo>
                  <a:cubicBezTo>
                    <a:pt x="2634" y="126835"/>
                    <a:pt x="2591" y="126814"/>
                    <a:pt x="2558" y="126781"/>
                  </a:cubicBezTo>
                  <a:cubicBezTo>
                    <a:pt x="2537" y="126760"/>
                    <a:pt x="2505" y="126738"/>
                    <a:pt x="2472" y="126717"/>
                  </a:cubicBezTo>
                  <a:cubicBezTo>
                    <a:pt x="1717" y="126209"/>
                    <a:pt x="778" y="125324"/>
                    <a:pt x="735" y="124990"/>
                  </a:cubicBezTo>
                  <a:cubicBezTo>
                    <a:pt x="713" y="124871"/>
                    <a:pt x="702" y="124677"/>
                    <a:pt x="670" y="124428"/>
                  </a:cubicBezTo>
                  <a:cubicBezTo>
                    <a:pt x="583" y="123533"/>
                    <a:pt x="497" y="122702"/>
                    <a:pt x="368" y="122410"/>
                  </a:cubicBezTo>
                  <a:cubicBezTo>
                    <a:pt x="249" y="122130"/>
                    <a:pt x="184" y="121881"/>
                    <a:pt x="163" y="121774"/>
                  </a:cubicBezTo>
                  <a:cubicBezTo>
                    <a:pt x="260" y="121612"/>
                    <a:pt x="529" y="121191"/>
                    <a:pt x="583" y="121072"/>
                  </a:cubicBezTo>
                  <a:cubicBezTo>
                    <a:pt x="659" y="120899"/>
                    <a:pt x="735" y="120209"/>
                    <a:pt x="735" y="120101"/>
                  </a:cubicBezTo>
                  <a:lnTo>
                    <a:pt x="735" y="119939"/>
                  </a:lnTo>
                  <a:cubicBezTo>
                    <a:pt x="745" y="119626"/>
                    <a:pt x="745" y="118989"/>
                    <a:pt x="735" y="118795"/>
                  </a:cubicBezTo>
                  <a:cubicBezTo>
                    <a:pt x="724" y="118547"/>
                    <a:pt x="238" y="117769"/>
                    <a:pt x="1" y="117413"/>
                  </a:cubicBezTo>
                  <a:lnTo>
                    <a:pt x="1" y="118007"/>
                  </a:lnTo>
                  <a:cubicBezTo>
                    <a:pt x="227" y="118385"/>
                    <a:pt x="411" y="118719"/>
                    <a:pt x="422" y="118806"/>
                  </a:cubicBezTo>
                  <a:cubicBezTo>
                    <a:pt x="432" y="119000"/>
                    <a:pt x="432" y="119626"/>
                    <a:pt x="422" y="119939"/>
                  </a:cubicBezTo>
                  <a:lnTo>
                    <a:pt x="422" y="120101"/>
                  </a:lnTo>
                  <a:cubicBezTo>
                    <a:pt x="422" y="120209"/>
                    <a:pt x="346" y="120845"/>
                    <a:pt x="303" y="120942"/>
                  </a:cubicBezTo>
                  <a:cubicBezTo>
                    <a:pt x="270" y="121007"/>
                    <a:pt x="130" y="121234"/>
                    <a:pt x="1" y="121439"/>
                  </a:cubicBezTo>
                  <a:lnTo>
                    <a:pt x="1" y="122335"/>
                  </a:lnTo>
                  <a:cubicBezTo>
                    <a:pt x="33" y="122399"/>
                    <a:pt x="55" y="122464"/>
                    <a:pt x="76" y="122529"/>
                  </a:cubicBezTo>
                  <a:cubicBezTo>
                    <a:pt x="195" y="122799"/>
                    <a:pt x="303" y="123846"/>
                    <a:pt x="368" y="124461"/>
                  </a:cubicBezTo>
                  <a:cubicBezTo>
                    <a:pt x="389" y="124709"/>
                    <a:pt x="411" y="124914"/>
                    <a:pt x="422" y="125033"/>
                  </a:cubicBezTo>
                  <a:cubicBezTo>
                    <a:pt x="497" y="125583"/>
                    <a:pt x="1738" y="126598"/>
                    <a:pt x="2299" y="126976"/>
                  </a:cubicBezTo>
                  <a:cubicBezTo>
                    <a:pt x="2321" y="126997"/>
                    <a:pt x="2343" y="127008"/>
                    <a:pt x="2375" y="127030"/>
                  </a:cubicBezTo>
                  <a:cubicBezTo>
                    <a:pt x="2407" y="127062"/>
                    <a:pt x="2440" y="127083"/>
                    <a:pt x="2472" y="127105"/>
                  </a:cubicBezTo>
                  <a:cubicBezTo>
                    <a:pt x="2969" y="127526"/>
                    <a:pt x="3821" y="128433"/>
                    <a:pt x="4469" y="129220"/>
                  </a:cubicBezTo>
                  <a:cubicBezTo>
                    <a:pt x="4555" y="129328"/>
                    <a:pt x="4631" y="129436"/>
                    <a:pt x="4717" y="129544"/>
                  </a:cubicBezTo>
                  <a:lnTo>
                    <a:pt x="4847" y="129717"/>
                  </a:lnTo>
                  <a:cubicBezTo>
                    <a:pt x="5052" y="129987"/>
                    <a:pt x="5203" y="130224"/>
                    <a:pt x="5300" y="130418"/>
                  </a:cubicBezTo>
                  <a:cubicBezTo>
                    <a:pt x="5796" y="131401"/>
                    <a:pt x="7836" y="135070"/>
                    <a:pt x="8117" y="135556"/>
                  </a:cubicBezTo>
                  <a:cubicBezTo>
                    <a:pt x="8408" y="136041"/>
                    <a:pt x="9995" y="137358"/>
                    <a:pt x="10675" y="137725"/>
                  </a:cubicBezTo>
                  <a:cubicBezTo>
                    <a:pt x="11139" y="137973"/>
                    <a:pt x="11646" y="138254"/>
                    <a:pt x="12078" y="138578"/>
                  </a:cubicBezTo>
                  <a:cubicBezTo>
                    <a:pt x="12261" y="138718"/>
                    <a:pt x="12380" y="138923"/>
                    <a:pt x="12509" y="139128"/>
                  </a:cubicBezTo>
                  <a:cubicBezTo>
                    <a:pt x="12650" y="139366"/>
                    <a:pt x="12801" y="139614"/>
                    <a:pt x="13049" y="139797"/>
                  </a:cubicBezTo>
                  <a:cubicBezTo>
                    <a:pt x="13135" y="139873"/>
                    <a:pt x="13232" y="139938"/>
                    <a:pt x="13319" y="140002"/>
                  </a:cubicBezTo>
                  <a:cubicBezTo>
                    <a:pt x="13481" y="140099"/>
                    <a:pt x="13621" y="140197"/>
                    <a:pt x="13740" y="140326"/>
                  </a:cubicBezTo>
                  <a:cubicBezTo>
                    <a:pt x="14020" y="140607"/>
                    <a:pt x="14161" y="141028"/>
                    <a:pt x="14279" y="141438"/>
                  </a:cubicBezTo>
                  <a:cubicBezTo>
                    <a:pt x="14312" y="141524"/>
                    <a:pt x="14333" y="141610"/>
                    <a:pt x="14366" y="141686"/>
                  </a:cubicBezTo>
                  <a:cubicBezTo>
                    <a:pt x="14635" y="142485"/>
                    <a:pt x="14948" y="143294"/>
                    <a:pt x="15445" y="143812"/>
                  </a:cubicBezTo>
                  <a:cubicBezTo>
                    <a:pt x="15585" y="143942"/>
                    <a:pt x="15736" y="144017"/>
                    <a:pt x="15887" y="144093"/>
                  </a:cubicBezTo>
                  <a:cubicBezTo>
                    <a:pt x="15995" y="144136"/>
                    <a:pt x="16092" y="144190"/>
                    <a:pt x="16190" y="144265"/>
                  </a:cubicBezTo>
                  <a:cubicBezTo>
                    <a:pt x="16276" y="144330"/>
                    <a:pt x="16395" y="144460"/>
                    <a:pt x="16524" y="144589"/>
                  </a:cubicBezTo>
                  <a:cubicBezTo>
                    <a:pt x="16869" y="144956"/>
                    <a:pt x="17301" y="145409"/>
                    <a:pt x="17722" y="145409"/>
                  </a:cubicBezTo>
                  <a:cubicBezTo>
                    <a:pt x="17776" y="145409"/>
                    <a:pt x="17819" y="145399"/>
                    <a:pt x="17873" y="145388"/>
                  </a:cubicBezTo>
                  <a:cubicBezTo>
                    <a:pt x="18391" y="145237"/>
                    <a:pt x="18424" y="144686"/>
                    <a:pt x="18445" y="144287"/>
                  </a:cubicBezTo>
                  <a:cubicBezTo>
                    <a:pt x="18445" y="144201"/>
                    <a:pt x="18456" y="144114"/>
                    <a:pt x="18456" y="144039"/>
                  </a:cubicBezTo>
                  <a:cubicBezTo>
                    <a:pt x="18532" y="143478"/>
                    <a:pt x="18478" y="143316"/>
                    <a:pt x="18326" y="142992"/>
                  </a:cubicBezTo>
                  <a:lnTo>
                    <a:pt x="18294" y="142906"/>
                  </a:lnTo>
                  <a:cubicBezTo>
                    <a:pt x="18175" y="142625"/>
                    <a:pt x="17970" y="142539"/>
                    <a:pt x="17830" y="142463"/>
                  </a:cubicBezTo>
                  <a:cubicBezTo>
                    <a:pt x="17765" y="142431"/>
                    <a:pt x="17711" y="142409"/>
                    <a:pt x="17690" y="142377"/>
                  </a:cubicBezTo>
                  <a:cubicBezTo>
                    <a:pt x="17625" y="142301"/>
                    <a:pt x="17528" y="142226"/>
                    <a:pt x="17398" y="142128"/>
                  </a:cubicBezTo>
                  <a:cubicBezTo>
                    <a:pt x="17247" y="142010"/>
                    <a:pt x="17075" y="141869"/>
                    <a:pt x="16988" y="141740"/>
                  </a:cubicBezTo>
                  <a:cubicBezTo>
                    <a:pt x="16891" y="141600"/>
                    <a:pt x="17129" y="141330"/>
                    <a:pt x="17258" y="141179"/>
                  </a:cubicBezTo>
                  <a:lnTo>
                    <a:pt x="17312" y="141114"/>
                  </a:lnTo>
                  <a:cubicBezTo>
                    <a:pt x="17377" y="141038"/>
                    <a:pt x="17625" y="140963"/>
                    <a:pt x="17808" y="140920"/>
                  </a:cubicBezTo>
                  <a:cubicBezTo>
                    <a:pt x="17970" y="140876"/>
                    <a:pt x="18111" y="140833"/>
                    <a:pt x="18219" y="140779"/>
                  </a:cubicBezTo>
                  <a:cubicBezTo>
                    <a:pt x="18532" y="140628"/>
                    <a:pt x="18758" y="140175"/>
                    <a:pt x="18758" y="139873"/>
                  </a:cubicBezTo>
                  <a:cubicBezTo>
                    <a:pt x="18758" y="139700"/>
                    <a:pt x="19060" y="139398"/>
                    <a:pt x="19298" y="139160"/>
                  </a:cubicBezTo>
                  <a:lnTo>
                    <a:pt x="19384" y="139074"/>
                  </a:lnTo>
                  <a:cubicBezTo>
                    <a:pt x="19643" y="138815"/>
                    <a:pt x="19924" y="138545"/>
                    <a:pt x="20021" y="138459"/>
                  </a:cubicBezTo>
                  <a:cubicBezTo>
                    <a:pt x="20204" y="138405"/>
                    <a:pt x="20949" y="138168"/>
                    <a:pt x="21359" y="137628"/>
                  </a:cubicBezTo>
                  <a:cubicBezTo>
                    <a:pt x="21694" y="137185"/>
                    <a:pt x="21748" y="137164"/>
                    <a:pt x="21812" y="137142"/>
                  </a:cubicBezTo>
                  <a:cubicBezTo>
                    <a:pt x="21834" y="137142"/>
                    <a:pt x="21856" y="137131"/>
                    <a:pt x="21888" y="137121"/>
                  </a:cubicBezTo>
                  <a:cubicBezTo>
                    <a:pt x="21910" y="137110"/>
                    <a:pt x="21953" y="137088"/>
                    <a:pt x="22007" y="137067"/>
                  </a:cubicBezTo>
                  <a:cubicBezTo>
                    <a:pt x="22266" y="136980"/>
                    <a:pt x="22741" y="136797"/>
                    <a:pt x="23032" y="136538"/>
                  </a:cubicBezTo>
                  <a:cubicBezTo>
                    <a:pt x="23205" y="136387"/>
                    <a:pt x="23269" y="136365"/>
                    <a:pt x="23421" y="136333"/>
                  </a:cubicBezTo>
                  <a:cubicBezTo>
                    <a:pt x="23529" y="136300"/>
                    <a:pt x="23690" y="136268"/>
                    <a:pt x="23928" y="136160"/>
                  </a:cubicBezTo>
                  <a:cubicBezTo>
                    <a:pt x="24446" y="135933"/>
                    <a:pt x="24489" y="135901"/>
                    <a:pt x="24867" y="135534"/>
                  </a:cubicBezTo>
                  <a:lnTo>
                    <a:pt x="24996" y="135405"/>
                  </a:lnTo>
                  <a:cubicBezTo>
                    <a:pt x="25212" y="135189"/>
                    <a:pt x="25374" y="135005"/>
                    <a:pt x="25504" y="134865"/>
                  </a:cubicBezTo>
                  <a:cubicBezTo>
                    <a:pt x="25676" y="134671"/>
                    <a:pt x="25795" y="134530"/>
                    <a:pt x="25946" y="134433"/>
                  </a:cubicBezTo>
                  <a:cubicBezTo>
                    <a:pt x="25978" y="134412"/>
                    <a:pt x="25989" y="134412"/>
                    <a:pt x="25989" y="134412"/>
                  </a:cubicBezTo>
                  <a:cubicBezTo>
                    <a:pt x="26032" y="134444"/>
                    <a:pt x="26076" y="134682"/>
                    <a:pt x="26108" y="134811"/>
                  </a:cubicBezTo>
                  <a:lnTo>
                    <a:pt x="26119" y="134908"/>
                  </a:lnTo>
                  <a:cubicBezTo>
                    <a:pt x="26183" y="135221"/>
                    <a:pt x="26496" y="135361"/>
                    <a:pt x="26788" y="135361"/>
                  </a:cubicBezTo>
                  <a:cubicBezTo>
                    <a:pt x="26971" y="135361"/>
                    <a:pt x="27133" y="135297"/>
                    <a:pt x="27230" y="135189"/>
                  </a:cubicBezTo>
                  <a:cubicBezTo>
                    <a:pt x="27317" y="135081"/>
                    <a:pt x="27381" y="134908"/>
                    <a:pt x="27446" y="134725"/>
                  </a:cubicBezTo>
                  <a:cubicBezTo>
                    <a:pt x="27500" y="134552"/>
                    <a:pt x="27565" y="134379"/>
                    <a:pt x="27651" y="134239"/>
                  </a:cubicBezTo>
                  <a:cubicBezTo>
                    <a:pt x="27748" y="134077"/>
                    <a:pt x="28018" y="133775"/>
                    <a:pt x="28266" y="133484"/>
                  </a:cubicBezTo>
                  <a:cubicBezTo>
                    <a:pt x="28515" y="133203"/>
                    <a:pt x="28774" y="132901"/>
                    <a:pt x="28914" y="132696"/>
                  </a:cubicBezTo>
                  <a:cubicBezTo>
                    <a:pt x="29119" y="132404"/>
                    <a:pt x="29572" y="132178"/>
                    <a:pt x="30004" y="131973"/>
                  </a:cubicBezTo>
                  <a:cubicBezTo>
                    <a:pt x="30101" y="131919"/>
                    <a:pt x="30198" y="131875"/>
                    <a:pt x="30295" y="131821"/>
                  </a:cubicBezTo>
                  <a:cubicBezTo>
                    <a:pt x="30403" y="131767"/>
                    <a:pt x="30511" y="131735"/>
                    <a:pt x="30619" y="131735"/>
                  </a:cubicBezTo>
                  <a:cubicBezTo>
                    <a:pt x="30867" y="131735"/>
                    <a:pt x="31029" y="131919"/>
                    <a:pt x="31127" y="132027"/>
                  </a:cubicBezTo>
                  <a:cubicBezTo>
                    <a:pt x="31299" y="132210"/>
                    <a:pt x="31979" y="132404"/>
                    <a:pt x="32346" y="132404"/>
                  </a:cubicBezTo>
                  <a:cubicBezTo>
                    <a:pt x="32476" y="132404"/>
                    <a:pt x="32573" y="132383"/>
                    <a:pt x="32637" y="132350"/>
                  </a:cubicBezTo>
                  <a:cubicBezTo>
                    <a:pt x="32735" y="132296"/>
                    <a:pt x="32843" y="132221"/>
                    <a:pt x="32875" y="132091"/>
                  </a:cubicBezTo>
                  <a:cubicBezTo>
                    <a:pt x="32907" y="131940"/>
                    <a:pt x="32810" y="131811"/>
                    <a:pt x="32670" y="131606"/>
                  </a:cubicBezTo>
                  <a:cubicBezTo>
                    <a:pt x="32465" y="131314"/>
                    <a:pt x="30673" y="129285"/>
                    <a:pt x="30155" y="128789"/>
                  </a:cubicBezTo>
                  <a:cubicBezTo>
                    <a:pt x="29907" y="128540"/>
                    <a:pt x="29410" y="127979"/>
                    <a:pt x="28925" y="127429"/>
                  </a:cubicBezTo>
                  <a:cubicBezTo>
                    <a:pt x="28407" y="126857"/>
                    <a:pt x="27964" y="126350"/>
                    <a:pt x="27824" y="126231"/>
                  </a:cubicBezTo>
                  <a:cubicBezTo>
                    <a:pt x="27684" y="126123"/>
                    <a:pt x="27522" y="125950"/>
                    <a:pt x="27360" y="125778"/>
                  </a:cubicBezTo>
                  <a:cubicBezTo>
                    <a:pt x="27209" y="125626"/>
                    <a:pt x="27079" y="125486"/>
                    <a:pt x="26961" y="125389"/>
                  </a:cubicBezTo>
                  <a:cubicBezTo>
                    <a:pt x="26830" y="125273"/>
                    <a:pt x="26698" y="125257"/>
                    <a:pt x="26587" y="125257"/>
                  </a:cubicBezTo>
                  <a:cubicBezTo>
                    <a:pt x="26543" y="125257"/>
                    <a:pt x="26501" y="125260"/>
                    <a:pt x="26464" y="125260"/>
                  </a:cubicBezTo>
                  <a:cubicBezTo>
                    <a:pt x="26432" y="125260"/>
                    <a:pt x="26399" y="125270"/>
                    <a:pt x="26367" y="125270"/>
                  </a:cubicBezTo>
                  <a:cubicBezTo>
                    <a:pt x="26399" y="125227"/>
                    <a:pt x="26421" y="125173"/>
                    <a:pt x="26421" y="125098"/>
                  </a:cubicBezTo>
                  <a:cubicBezTo>
                    <a:pt x="26421" y="124968"/>
                    <a:pt x="26324" y="124817"/>
                    <a:pt x="26097" y="124623"/>
                  </a:cubicBezTo>
                  <a:cubicBezTo>
                    <a:pt x="25633" y="124191"/>
                    <a:pt x="24964" y="123716"/>
                    <a:pt x="24198" y="123187"/>
                  </a:cubicBezTo>
                  <a:lnTo>
                    <a:pt x="23744" y="122864"/>
                  </a:lnTo>
                  <a:cubicBezTo>
                    <a:pt x="22805" y="122205"/>
                    <a:pt x="22018" y="121806"/>
                    <a:pt x="21877" y="121730"/>
                  </a:cubicBezTo>
                  <a:cubicBezTo>
                    <a:pt x="21823" y="121709"/>
                    <a:pt x="21737" y="121687"/>
                    <a:pt x="21553" y="121633"/>
                  </a:cubicBezTo>
                  <a:cubicBezTo>
                    <a:pt x="21219" y="121547"/>
                    <a:pt x="20615" y="121374"/>
                    <a:pt x="20431" y="121212"/>
                  </a:cubicBezTo>
                  <a:cubicBezTo>
                    <a:pt x="20280" y="121083"/>
                    <a:pt x="20053" y="120942"/>
                    <a:pt x="19730" y="120770"/>
                  </a:cubicBezTo>
                  <a:lnTo>
                    <a:pt x="19654" y="120727"/>
                  </a:lnTo>
                  <a:lnTo>
                    <a:pt x="19600" y="120705"/>
                  </a:lnTo>
                  <a:cubicBezTo>
                    <a:pt x="19568" y="120683"/>
                    <a:pt x="19535" y="120673"/>
                    <a:pt x="19503" y="120651"/>
                  </a:cubicBezTo>
                  <a:cubicBezTo>
                    <a:pt x="19470" y="120640"/>
                    <a:pt x="19427" y="120619"/>
                    <a:pt x="19395" y="120608"/>
                  </a:cubicBezTo>
                  <a:lnTo>
                    <a:pt x="19298" y="120716"/>
                  </a:lnTo>
                  <a:lnTo>
                    <a:pt x="19298" y="120716"/>
                  </a:lnTo>
                  <a:lnTo>
                    <a:pt x="19363" y="120586"/>
                  </a:lnTo>
                  <a:cubicBezTo>
                    <a:pt x="19319" y="120554"/>
                    <a:pt x="19104" y="120252"/>
                    <a:pt x="18952" y="119701"/>
                  </a:cubicBezTo>
                  <a:cubicBezTo>
                    <a:pt x="18855" y="119345"/>
                    <a:pt x="18855" y="118946"/>
                    <a:pt x="18845" y="118514"/>
                  </a:cubicBezTo>
                  <a:cubicBezTo>
                    <a:pt x="18845" y="118287"/>
                    <a:pt x="18845" y="118050"/>
                    <a:pt x="18834" y="117802"/>
                  </a:cubicBezTo>
                  <a:cubicBezTo>
                    <a:pt x="18823" y="117715"/>
                    <a:pt x="18834" y="117629"/>
                    <a:pt x="18834" y="117543"/>
                  </a:cubicBezTo>
                  <a:cubicBezTo>
                    <a:pt x="18898" y="116992"/>
                    <a:pt x="19201" y="116517"/>
                    <a:pt x="19201" y="116507"/>
                  </a:cubicBezTo>
                  <a:cubicBezTo>
                    <a:pt x="19244" y="116431"/>
                    <a:pt x="19654" y="115266"/>
                    <a:pt x="19730" y="115007"/>
                  </a:cubicBezTo>
                  <a:cubicBezTo>
                    <a:pt x="19773" y="114877"/>
                    <a:pt x="19827" y="114855"/>
                    <a:pt x="19935" y="114812"/>
                  </a:cubicBezTo>
                  <a:cubicBezTo>
                    <a:pt x="19967" y="114801"/>
                    <a:pt x="20010" y="114780"/>
                    <a:pt x="20043" y="114758"/>
                  </a:cubicBezTo>
                  <a:cubicBezTo>
                    <a:pt x="20140" y="114715"/>
                    <a:pt x="20668" y="114672"/>
                    <a:pt x="21035" y="114672"/>
                  </a:cubicBezTo>
                  <a:cubicBezTo>
                    <a:pt x="21154" y="114672"/>
                    <a:pt x="21219" y="114704"/>
                    <a:pt x="21327" y="114737"/>
                  </a:cubicBezTo>
                  <a:cubicBezTo>
                    <a:pt x="21446" y="114780"/>
                    <a:pt x="21575" y="114834"/>
                    <a:pt x="21812" y="114866"/>
                  </a:cubicBezTo>
                  <a:cubicBezTo>
                    <a:pt x="21887" y="114882"/>
                    <a:pt x="21950" y="114889"/>
                    <a:pt x="22003" y="114889"/>
                  </a:cubicBezTo>
                  <a:cubicBezTo>
                    <a:pt x="22136" y="114889"/>
                    <a:pt x="22212" y="114843"/>
                    <a:pt x="22266" y="114758"/>
                  </a:cubicBezTo>
                  <a:cubicBezTo>
                    <a:pt x="22352" y="114640"/>
                    <a:pt x="22298" y="114499"/>
                    <a:pt x="22277" y="114445"/>
                  </a:cubicBezTo>
                  <a:cubicBezTo>
                    <a:pt x="22266" y="114402"/>
                    <a:pt x="22007" y="113809"/>
                    <a:pt x="21910" y="113690"/>
                  </a:cubicBezTo>
                  <a:cubicBezTo>
                    <a:pt x="21866" y="113614"/>
                    <a:pt x="21715" y="113075"/>
                    <a:pt x="21672" y="112654"/>
                  </a:cubicBezTo>
                  <a:cubicBezTo>
                    <a:pt x="21618" y="112233"/>
                    <a:pt x="21553" y="111661"/>
                    <a:pt x="21208" y="111121"/>
                  </a:cubicBezTo>
                  <a:cubicBezTo>
                    <a:pt x="20971" y="110733"/>
                    <a:pt x="21122" y="110269"/>
                    <a:pt x="21197" y="110020"/>
                  </a:cubicBezTo>
                  <a:cubicBezTo>
                    <a:pt x="21208" y="109977"/>
                    <a:pt x="21219" y="109945"/>
                    <a:pt x="21230" y="109923"/>
                  </a:cubicBezTo>
                  <a:cubicBezTo>
                    <a:pt x="21262" y="109826"/>
                    <a:pt x="21284" y="109697"/>
                    <a:pt x="21305" y="109567"/>
                  </a:cubicBezTo>
                  <a:cubicBezTo>
                    <a:pt x="21338" y="109427"/>
                    <a:pt x="21359" y="109265"/>
                    <a:pt x="21392" y="109200"/>
                  </a:cubicBezTo>
                  <a:cubicBezTo>
                    <a:pt x="21424" y="109135"/>
                    <a:pt x="21521" y="108973"/>
                    <a:pt x="21597" y="108844"/>
                  </a:cubicBezTo>
                  <a:cubicBezTo>
                    <a:pt x="21661" y="108736"/>
                    <a:pt x="21705" y="108660"/>
                    <a:pt x="21737" y="108617"/>
                  </a:cubicBezTo>
                  <a:cubicBezTo>
                    <a:pt x="21769" y="108617"/>
                    <a:pt x="21823" y="108606"/>
                    <a:pt x="21899" y="108606"/>
                  </a:cubicBezTo>
                  <a:cubicBezTo>
                    <a:pt x="22158" y="108606"/>
                    <a:pt x="22417" y="108639"/>
                    <a:pt x="22460" y="108660"/>
                  </a:cubicBezTo>
                  <a:lnTo>
                    <a:pt x="22536" y="108704"/>
                  </a:lnTo>
                  <a:cubicBezTo>
                    <a:pt x="22708" y="108779"/>
                    <a:pt x="23043" y="108952"/>
                    <a:pt x="23151" y="109017"/>
                  </a:cubicBezTo>
                  <a:cubicBezTo>
                    <a:pt x="23216" y="109060"/>
                    <a:pt x="23302" y="109081"/>
                    <a:pt x="23442" y="109081"/>
                  </a:cubicBezTo>
                  <a:cubicBezTo>
                    <a:pt x="23734" y="109081"/>
                    <a:pt x="24208" y="108995"/>
                    <a:pt x="24629" y="108930"/>
                  </a:cubicBezTo>
                  <a:lnTo>
                    <a:pt x="24694" y="108919"/>
                  </a:lnTo>
                  <a:cubicBezTo>
                    <a:pt x="25277" y="108822"/>
                    <a:pt x="25309" y="108574"/>
                    <a:pt x="25288" y="108315"/>
                  </a:cubicBezTo>
                  <a:cubicBezTo>
                    <a:pt x="25288" y="108283"/>
                    <a:pt x="25288" y="108261"/>
                    <a:pt x="25288" y="108229"/>
                  </a:cubicBezTo>
                  <a:cubicBezTo>
                    <a:pt x="25288" y="108099"/>
                    <a:pt x="25374" y="107937"/>
                    <a:pt x="25482" y="107754"/>
                  </a:cubicBezTo>
                  <a:cubicBezTo>
                    <a:pt x="25514" y="107678"/>
                    <a:pt x="25558" y="107603"/>
                    <a:pt x="25601" y="107527"/>
                  </a:cubicBezTo>
                  <a:cubicBezTo>
                    <a:pt x="25730" y="107257"/>
                    <a:pt x="25665" y="107009"/>
                    <a:pt x="25611" y="106847"/>
                  </a:cubicBezTo>
                  <a:cubicBezTo>
                    <a:pt x="25601" y="106793"/>
                    <a:pt x="25579" y="106729"/>
                    <a:pt x="25579" y="106696"/>
                  </a:cubicBezTo>
                  <a:lnTo>
                    <a:pt x="25579" y="106610"/>
                  </a:lnTo>
                  <a:cubicBezTo>
                    <a:pt x="25579" y="106459"/>
                    <a:pt x="25568" y="106297"/>
                    <a:pt x="25644" y="106113"/>
                  </a:cubicBezTo>
                  <a:cubicBezTo>
                    <a:pt x="25676" y="106038"/>
                    <a:pt x="25730" y="105962"/>
                    <a:pt x="25773" y="105898"/>
                  </a:cubicBezTo>
                  <a:cubicBezTo>
                    <a:pt x="25871" y="105746"/>
                    <a:pt x="25989" y="105574"/>
                    <a:pt x="26000" y="105304"/>
                  </a:cubicBezTo>
                  <a:cubicBezTo>
                    <a:pt x="26011" y="105077"/>
                    <a:pt x="25957" y="104915"/>
                    <a:pt x="25903" y="104764"/>
                  </a:cubicBezTo>
                  <a:cubicBezTo>
                    <a:pt x="25871" y="104656"/>
                    <a:pt x="25827" y="104548"/>
                    <a:pt x="25817" y="104397"/>
                  </a:cubicBezTo>
                  <a:cubicBezTo>
                    <a:pt x="25795" y="104225"/>
                    <a:pt x="25838" y="104181"/>
                    <a:pt x="25903" y="104128"/>
                  </a:cubicBezTo>
                  <a:cubicBezTo>
                    <a:pt x="25946" y="104095"/>
                    <a:pt x="26000" y="104052"/>
                    <a:pt x="26022" y="103966"/>
                  </a:cubicBezTo>
                  <a:cubicBezTo>
                    <a:pt x="26054" y="103847"/>
                    <a:pt x="26130" y="103512"/>
                    <a:pt x="26183" y="103264"/>
                  </a:cubicBezTo>
                  <a:cubicBezTo>
                    <a:pt x="26216" y="103081"/>
                    <a:pt x="26702" y="102822"/>
                    <a:pt x="26928" y="102692"/>
                  </a:cubicBezTo>
                  <a:cubicBezTo>
                    <a:pt x="27036" y="102638"/>
                    <a:pt x="27079" y="102627"/>
                    <a:pt x="27101" y="102627"/>
                  </a:cubicBezTo>
                  <a:cubicBezTo>
                    <a:pt x="27112" y="102627"/>
                    <a:pt x="27112" y="102627"/>
                    <a:pt x="27144" y="102649"/>
                  </a:cubicBezTo>
                  <a:cubicBezTo>
                    <a:pt x="27198" y="102671"/>
                    <a:pt x="27274" y="102714"/>
                    <a:pt x="27381" y="102714"/>
                  </a:cubicBezTo>
                  <a:cubicBezTo>
                    <a:pt x="27608" y="102714"/>
                    <a:pt x="28169" y="102552"/>
                    <a:pt x="28385" y="102260"/>
                  </a:cubicBezTo>
                  <a:cubicBezTo>
                    <a:pt x="28515" y="102088"/>
                    <a:pt x="28677" y="101991"/>
                    <a:pt x="28817" y="101991"/>
                  </a:cubicBezTo>
                  <a:cubicBezTo>
                    <a:pt x="28817" y="101991"/>
                    <a:pt x="28849" y="102055"/>
                    <a:pt x="28882" y="102099"/>
                  </a:cubicBezTo>
                  <a:cubicBezTo>
                    <a:pt x="28990" y="102250"/>
                    <a:pt x="29141" y="102476"/>
                    <a:pt x="29475" y="102552"/>
                  </a:cubicBezTo>
                  <a:cubicBezTo>
                    <a:pt x="29626" y="102584"/>
                    <a:pt x="29885" y="102606"/>
                    <a:pt x="30252" y="102606"/>
                  </a:cubicBezTo>
                  <a:cubicBezTo>
                    <a:pt x="30630" y="102606"/>
                    <a:pt x="31073" y="102584"/>
                    <a:pt x="31407" y="102573"/>
                  </a:cubicBezTo>
                  <a:cubicBezTo>
                    <a:pt x="31623" y="102563"/>
                    <a:pt x="31796" y="102552"/>
                    <a:pt x="31904" y="102552"/>
                  </a:cubicBezTo>
                  <a:cubicBezTo>
                    <a:pt x="32271" y="102552"/>
                    <a:pt x="32659" y="102358"/>
                    <a:pt x="33004" y="101969"/>
                  </a:cubicBezTo>
                  <a:cubicBezTo>
                    <a:pt x="33048" y="101926"/>
                    <a:pt x="33069" y="101904"/>
                    <a:pt x="33080" y="101893"/>
                  </a:cubicBezTo>
                  <a:lnTo>
                    <a:pt x="33102" y="101915"/>
                  </a:lnTo>
                  <a:cubicBezTo>
                    <a:pt x="33156" y="101958"/>
                    <a:pt x="33253" y="102012"/>
                    <a:pt x="33404" y="102012"/>
                  </a:cubicBezTo>
                  <a:lnTo>
                    <a:pt x="33803" y="102012"/>
                  </a:lnTo>
                  <a:cubicBezTo>
                    <a:pt x="33868" y="102018"/>
                    <a:pt x="33930" y="102020"/>
                    <a:pt x="33993" y="102020"/>
                  </a:cubicBezTo>
                  <a:cubicBezTo>
                    <a:pt x="34057" y="102020"/>
                    <a:pt x="34121" y="102018"/>
                    <a:pt x="34192" y="102012"/>
                  </a:cubicBezTo>
                  <a:cubicBezTo>
                    <a:pt x="34407" y="102001"/>
                    <a:pt x="34505" y="101872"/>
                    <a:pt x="34526" y="101742"/>
                  </a:cubicBezTo>
                  <a:cubicBezTo>
                    <a:pt x="34559" y="101570"/>
                    <a:pt x="34440" y="101386"/>
                    <a:pt x="34267" y="101311"/>
                  </a:cubicBezTo>
                  <a:cubicBezTo>
                    <a:pt x="34267" y="101311"/>
                    <a:pt x="34148" y="101246"/>
                    <a:pt x="34148" y="100598"/>
                  </a:cubicBezTo>
                  <a:cubicBezTo>
                    <a:pt x="34148" y="100512"/>
                    <a:pt x="34159" y="100501"/>
                    <a:pt x="34213" y="100447"/>
                  </a:cubicBezTo>
                  <a:cubicBezTo>
                    <a:pt x="34267" y="100404"/>
                    <a:pt x="34332" y="100339"/>
                    <a:pt x="34386" y="100221"/>
                  </a:cubicBezTo>
                  <a:cubicBezTo>
                    <a:pt x="34494" y="99972"/>
                    <a:pt x="34364" y="99757"/>
                    <a:pt x="34246" y="99649"/>
                  </a:cubicBezTo>
                  <a:cubicBezTo>
                    <a:pt x="34192" y="99465"/>
                    <a:pt x="33997" y="98731"/>
                    <a:pt x="33900" y="98213"/>
                  </a:cubicBezTo>
                  <a:cubicBezTo>
                    <a:pt x="33803" y="97641"/>
                    <a:pt x="33976" y="97177"/>
                    <a:pt x="34105" y="96864"/>
                  </a:cubicBezTo>
                  <a:cubicBezTo>
                    <a:pt x="34213" y="96627"/>
                    <a:pt x="34375" y="96400"/>
                    <a:pt x="34591" y="96119"/>
                  </a:cubicBezTo>
                  <a:lnTo>
                    <a:pt x="34720" y="95925"/>
                  </a:lnTo>
                  <a:cubicBezTo>
                    <a:pt x="35044" y="95483"/>
                    <a:pt x="35001" y="94468"/>
                    <a:pt x="34969" y="94349"/>
                  </a:cubicBezTo>
                  <a:cubicBezTo>
                    <a:pt x="34936" y="94274"/>
                    <a:pt x="34904" y="94177"/>
                    <a:pt x="34062" y="94026"/>
                  </a:cubicBezTo>
                  <a:cubicBezTo>
                    <a:pt x="34041" y="93982"/>
                    <a:pt x="34030" y="93896"/>
                    <a:pt x="34105" y="93810"/>
                  </a:cubicBezTo>
                  <a:cubicBezTo>
                    <a:pt x="34202" y="93713"/>
                    <a:pt x="34321" y="93659"/>
                    <a:pt x="34451" y="93594"/>
                  </a:cubicBezTo>
                  <a:cubicBezTo>
                    <a:pt x="34569" y="93540"/>
                    <a:pt x="34699" y="93475"/>
                    <a:pt x="34796" y="93367"/>
                  </a:cubicBezTo>
                  <a:cubicBezTo>
                    <a:pt x="35033" y="93130"/>
                    <a:pt x="34893" y="92849"/>
                    <a:pt x="34807" y="92687"/>
                  </a:cubicBezTo>
                  <a:lnTo>
                    <a:pt x="34764" y="92612"/>
                  </a:lnTo>
                  <a:cubicBezTo>
                    <a:pt x="34699" y="92461"/>
                    <a:pt x="34019" y="90982"/>
                    <a:pt x="33868" y="90701"/>
                  </a:cubicBezTo>
                  <a:cubicBezTo>
                    <a:pt x="33792" y="90550"/>
                    <a:pt x="33674" y="90518"/>
                    <a:pt x="33587" y="90518"/>
                  </a:cubicBezTo>
                  <a:cubicBezTo>
                    <a:pt x="33501" y="90518"/>
                    <a:pt x="33415" y="90561"/>
                    <a:pt x="33350" y="90594"/>
                  </a:cubicBezTo>
                  <a:lnTo>
                    <a:pt x="33317" y="90604"/>
                  </a:lnTo>
                  <a:cubicBezTo>
                    <a:pt x="33307" y="90496"/>
                    <a:pt x="33317" y="90259"/>
                    <a:pt x="33393" y="89914"/>
                  </a:cubicBezTo>
                  <a:cubicBezTo>
                    <a:pt x="33436" y="89741"/>
                    <a:pt x="33468" y="89676"/>
                    <a:pt x="33479" y="89644"/>
                  </a:cubicBezTo>
                  <a:cubicBezTo>
                    <a:pt x="33512" y="89590"/>
                    <a:pt x="33533" y="89547"/>
                    <a:pt x="33522" y="89460"/>
                  </a:cubicBezTo>
                  <a:cubicBezTo>
                    <a:pt x="33512" y="89428"/>
                    <a:pt x="33501" y="89342"/>
                    <a:pt x="33468" y="89234"/>
                  </a:cubicBezTo>
                  <a:cubicBezTo>
                    <a:pt x="33415" y="88996"/>
                    <a:pt x="33339" y="88640"/>
                    <a:pt x="33285" y="88316"/>
                  </a:cubicBezTo>
                  <a:cubicBezTo>
                    <a:pt x="33220" y="87895"/>
                    <a:pt x="33112" y="87787"/>
                    <a:pt x="32972" y="87701"/>
                  </a:cubicBezTo>
                  <a:lnTo>
                    <a:pt x="32929" y="87669"/>
                  </a:lnTo>
                  <a:cubicBezTo>
                    <a:pt x="32907" y="87647"/>
                    <a:pt x="32875" y="87626"/>
                    <a:pt x="32843" y="87604"/>
                  </a:cubicBezTo>
                  <a:cubicBezTo>
                    <a:pt x="32767" y="87550"/>
                    <a:pt x="32616" y="87431"/>
                    <a:pt x="32627" y="87356"/>
                  </a:cubicBezTo>
                  <a:cubicBezTo>
                    <a:pt x="32637" y="87291"/>
                    <a:pt x="32756" y="87161"/>
                    <a:pt x="32853" y="87064"/>
                  </a:cubicBezTo>
                  <a:cubicBezTo>
                    <a:pt x="32940" y="86956"/>
                    <a:pt x="33048" y="86848"/>
                    <a:pt x="33134" y="86719"/>
                  </a:cubicBezTo>
                  <a:cubicBezTo>
                    <a:pt x="33253" y="86546"/>
                    <a:pt x="33307" y="86287"/>
                    <a:pt x="33307" y="85942"/>
                  </a:cubicBezTo>
                  <a:cubicBezTo>
                    <a:pt x="33307" y="85856"/>
                    <a:pt x="33296" y="85769"/>
                    <a:pt x="33296" y="85715"/>
                  </a:cubicBezTo>
                  <a:lnTo>
                    <a:pt x="33285" y="85661"/>
                  </a:lnTo>
                  <a:cubicBezTo>
                    <a:pt x="33328" y="85586"/>
                    <a:pt x="33846" y="84981"/>
                    <a:pt x="33943" y="84917"/>
                  </a:cubicBezTo>
                  <a:cubicBezTo>
                    <a:pt x="33954" y="84906"/>
                    <a:pt x="33987" y="84895"/>
                    <a:pt x="34030" y="84884"/>
                  </a:cubicBezTo>
                  <a:cubicBezTo>
                    <a:pt x="34105" y="84863"/>
                    <a:pt x="34213" y="84819"/>
                    <a:pt x="34364" y="84755"/>
                  </a:cubicBezTo>
                  <a:cubicBezTo>
                    <a:pt x="34677" y="84625"/>
                    <a:pt x="35012" y="84409"/>
                    <a:pt x="35368" y="84140"/>
                  </a:cubicBezTo>
                  <a:cubicBezTo>
                    <a:pt x="35972" y="83665"/>
                    <a:pt x="35972" y="83460"/>
                    <a:pt x="35918" y="83201"/>
                  </a:cubicBezTo>
                  <a:cubicBezTo>
                    <a:pt x="35908" y="83136"/>
                    <a:pt x="35897" y="83082"/>
                    <a:pt x="35918" y="82996"/>
                  </a:cubicBezTo>
                  <a:cubicBezTo>
                    <a:pt x="36016" y="82693"/>
                    <a:pt x="36199" y="81636"/>
                    <a:pt x="36059" y="81387"/>
                  </a:cubicBezTo>
                  <a:cubicBezTo>
                    <a:pt x="36016" y="81323"/>
                    <a:pt x="35951" y="81258"/>
                    <a:pt x="35886" y="81182"/>
                  </a:cubicBezTo>
                  <a:cubicBezTo>
                    <a:pt x="35789" y="81074"/>
                    <a:pt x="35670" y="80945"/>
                    <a:pt x="35573" y="80751"/>
                  </a:cubicBezTo>
                  <a:cubicBezTo>
                    <a:pt x="35454" y="80524"/>
                    <a:pt x="35498" y="80416"/>
                    <a:pt x="35573" y="80200"/>
                  </a:cubicBezTo>
                  <a:lnTo>
                    <a:pt x="35605" y="80114"/>
                  </a:lnTo>
                  <a:cubicBezTo>
                    <a:pt x="35681" y="80157"/>
                    <a:pt x="35800" y="80287"/>
                    <a:pt x="35886" y="80416"/>
                  </a:cubicBezTo>
                  <a:cubicBezTo>
                    <a:pt x="35918" y="80459"/>
                    <a:pt x="35962" y="80481"/>
                    <a:pt x="36016" y="80481"/>
                  </a:cubicBezTo>
                  <a:lnTo>
                    <a:pt x="37106" y="80481"/>
                  </a:lnTo>
                  <a:cubicBezTo>
                    <a:pt x="37440" y="80481"/>
                    <a:pt x="40667" y="80297"/>
                    <a:pt x="40851" y="80287"/>
                  </a:cubicBezTo>
                  <a:cubicBezTo>
                    <a:pt x="40861" y="80287"/>
                    <a:pt x="42221" y="80038"/>
                    <a:pt x="42297" y="79628"/>
                  </a:cubicBezTo>
                  <a:cubicBezTo>
                    <a:pt x="42351" y="79391"/>
                    <a:pt x="42383" y="78862"/>
                    <a:pt x="42383" y="78279"/>
                  </a:cubicBezTo>
                  <a:cubicBezTo>
                    <a:pt x="42383" y="77718"/>
                    <a:pt x="42513" y="77189"/>
                    <a:pt x="42631" y="76908"/>
                  </a:cubicBezTo>
                  <a:cubicBezTo>
                    <a:pt x="42675" y="76811"/>
                    <a:pt x="42934" y="76660"/>
                    <a:pt x="43117" y="76552"/>
                  </a:cubicBezTo>
                  <a:cubicBezTo>
                    <a:pt x="43441" y="76369"/>
                    <a:pt x="43711" y="76207"/>
                    <a:pt x="43711" y="75980"/>
                  </a:cubicBezTo>
                  <a:cubicBezTo>
                    <a:pt x="43711" y="75581"/>
                    <a:pt x="43225" y="75581"/>
                    <a:pt x="43009" y="75581"/>
                  </a:cubicBezTo>
                  <a:lnTo>
                    <a:pt x="42977" y="75581"/>
                  </a:lnTo>
                  <a:cubicBezTo>
                    <a:pt x="42826" y="75570"/>
                    <a:pt x="42739" y="75581"/>
                    <a:pt x="42718" y="75085"/>
                  </a:cubicBezTo>
                  <a:cubicBezTo>
                    <a:pt x="42707" y="74653"/>
                    <a:pt x="42772" y="74307"/>
                    <a:pt x="42944" y="73887"/>
                  </a:cubicBezTo>
                  <a:cubicBezTo>
                    <a:pt x="43042" y="73628"/>
                    <a:pt x="43398" y="72581"/>
                    <a:pt x="43333" y="72278"/>
                  </a:cubicBezTo>
                  <a:cubicBezTo>
                    <a:pt x="43301" y="72117"/>
                    <a:pt x="43333" y="71663"/>
                    <a:pt x="43387" y="71350"/>
                  </a:cubicBezTo>
                  <a:cubicBezTo>
                    <a:pt x="43408" y="71188"/>
                    <a:pt x="43603" y="70962"/>
                    <a:pt x="43689" y="70854"/>
                  </a:cubicBezTo>
                  <a:cubicBezTo>
                    <a:pt x="43743" y="70800"/>
                    <a:pt x="43765" y="70767"/>
                    <a:pt x="43786" y="70735"/>
                  </a:cubicBezTo>
                  <a:cubicBezTo>
                    <a:pt x="43786" y="70735"/>
                    <a:pt x="43851" y="70692"/>
                    <a:pt x="43970" y="70616"/>
                  </a:cubicBezTo>
                  <a:lnTo>
                    <a:pt x="44013" y="70584"/>
                  </a:lnTo>
                  <a:lnTo>
                    <a:pt x="44013" y="70573"/>
                  </a:lnTo>
                  <a:lnTo>
                    <a:pt x="44024" y="70573"/>
                  </a:lnTo>
                  <a:cubicBezTo>
                    <a:pt x="44207" y="70465"/>
                    <a:pt x="44380" y="70379"/>
                    <a:pt x="44477" y="70347"/>
                  </a:cubicBezTo>
                  <a:cubicBezTo>
                    <a:pt x="44606" y="70314"/>
                    <a:pt x="44833" y="70293"/>
                    <a:pt x="45017" y="70271"/>
                  </a:cubicBezTo>
                  <a:cubicBezTo>
                    <a:pt x="45200" y="70249"/>
                    <a:pt x="45351" y="70239"/>
                    <a:pt x="45448" y="70206"/>
                  </a:cubicBezTo>
                  <a:cubicBezTo>
                    <a:pt x="45599" y="70163"/>
                    <a:pt x="46290" y="70001"/>
                    <a:pt x="46884" y="70001"/>
                  </a:cubicBezTo>
                  <a:cubicBezTo>
                    <a:pt x="47218" y="70001"/>
                    <a:pt x="47272" y="70044"/>
                    <a:pt x="47348" y="70088"/>
                  </a:cubicBezTo>
                  <a:cubicBezTo>
                    <a:pt x="47402" y="70120"/>
                    <a:pt x="47477" y="70163"/>
                    <a:pt x="47618" y="70195"/>
                  </a:cubicBezTo>
                  <a:cubicBezTo>
                    <a:pt x="47661" y="70206"/>
                    <a:pt x="47693" y="70217"/>
                    <a:pt x="47736" y="70217"/>
                  </a:cubicBezTo>
                  <a:cubicBezTo>
                    <a:pt x="48125" y="70217"/>
                    <a:pt x="48567" y="69818"/>
                    <a:pt x="48751" y="69526"/>
                  </a:cubicBezTo>
                  <a:cubicBezTo>
                    <a:pt x="48859" y="69386"/>
                    <a:pt x="49010" y="69235"/>
                    <a:pt x="49161" y="69105"/>
                  </a:cubicBezTo>
                  <a:cubicBezTo>
                    <a:pt x="49280" y="68997"/>
                    <a:pt x="49388" y="68900"/>
                    <a:pt x="49485" y="68792"/>
                  </a:cubicBezTo>
                  <a:lnTo>
                    <a:pt x="49517" y="68760"/>
                  </a:lnTo>
                  <a:lnTo>
                    <a:pt x="49549" y="68738"/>
                  </a:lnTo>
                  <a:cubicBezTo>
                    <a:pt x="49571" y="68717"/>
                    <a:pt x="49614" y="68706"/>
                    <a:pt x="49668" y="68684"/>
                  </a:cubicBezTo>
                  <a:cubicBezTo>
                    <a:pt x="49701" y="68674"/>
                    <a:pt x="49722" y="68663"/>
                    <a:pt x="49755" y="68663"/>
                  </a:cubicBezTo>
                  <a:cubicBezTo>
                    <a:pt x="49787" y="68652"/>
                    <a:pt x="49809" y="68641"/>
                    <a:pt x="49830" y="68641"/>
                  </a:cubicBezTo>
                  <a:cubicBezTo>
                    <a:pt x="49862" y="68631"/>
                    <a:pt x="49873" y="68631"/>
                    <a:pt x="49884" y="68631"/>
                  </a:cubicBezTo>
                  <a:cubicBezTo>
                    <a:pt x="49916" y="68620"/>
                    <a:pt x="49938" y="68620"/>
                    <a:pt x="49960" y="68620"/>
                  </a:cubicBezTo>
                  <a:cubicBezTo>
                    <a:pt x="49992" y="68609"/>
                    <a:pt x="50024" y="68609"/>
                    <a:pt x="50046" y="68609"/>
                  </a:cubicBezTo>
                  <a:cubicBezTo>
                    <a:pt x="50089" y="68598"/>
                    <a:pt x="50111" y="68598"/>
                    <a:pt x="50143" y="68587"/>
                  </a:cubicBezTo>
                  <a:cubicBezTo>
                    <a:pt x="50251" y="68587"/>
                    <a:pt x="50327" y="68577"/>
                    <a:pt x="50381" y="68566"/>
                  </a:cubicBezTo>
                  <a:lnTo>
                    <a:pt x="50424" y="68555"/>
                  </a:lnTo>
                  <a:cubicBezTo>
                    <a:pt x="51082" y="68425"/>
                    <a:pt x="51622" y="68220"/>
                    <a:pt x="52021" y="67940"/>
                  </a:cubicBezTo>
                  <a:cubicBezTo>
                    <a:pt x="52669" y="67497"/>
                    <a:pt x="52755" y="67217"/>
                    <a:pt x="52820" y="67012"/>
                  </a:cubicBezTo>
                  <a:cubicBezTo>
                    <a:pt x="52852" y="66914"/>
                    <a:pt x="53014" y="66785"/>
                    <a:pt x="53165" y="66699"/>
                  </a:cubicBezTo>
                  <a:cubicBezTo>
                    <a:pt x="53651" y="66904"/>
                    <a:pt x="53715" y="66904"/>
                    <a:pt x="53737" y="66904"/>
                  </a:cubicBezTo>
                  <a:cubicBezTo>
                    <a:pt x="53920" y="66904"/>
                    <a:pt x="54773" y="66332"/>
                    <a:pt x="54784" y="66321"/>
                  </a:cubicBezTo>
                  <a:cubicBezTo>
                    <a:pt x="55129" y="66094"/>
                    <a:pt x="55507" y="66094"/>
                    <a:pt x="55712" y="66094"/>
                  </a:cubicBezTo>
                  <a:cubicBezTo>
                    <a:pt x="55852" y="66094"/>
                    <a:pt x="56068" y="66116"/>
                    <a:pt x="56241" y="66137"/>
                  </a:cubicBezTo>
                  <a:cubicBezTo>
                    <a:pt x="56316" y="66148"/>
                    <a:pt x="56381" y="66159"/>
                    <a:pt x="56435" y="66170"/>
                  </a:cubicBezTo>
                  <a:lnTo>
                    <a:pt x="56489" y="66170"/>
                  </a:lnTo>
                  <a:cubicBezTo>
                    <a:pt x="56727" y="66170"/>
                    <a:pt x="57191" y="66029"/>
                    <a:pt x="57601" y="65846"/>
                  </a:cubicBezTo>
                  <a:cubicBezTo>
                    <a:pt x="58216" y="65555"/>
                    <a:pt x="59349" y="64918"/>
                    <a:pt x="60008" y="63925"/>
                  </a:cubicBezTo>
                  <a:cubicBezTo>
                    <a:pt x="60461" y="63234"/>
                    <a:pt x="60590" y="62954"/>
                    <a:pt x="60709" y="62684"/>
                  </a:cubicBezTo>
                  <a:cubicBezTo>
                    <a:pt x="60774" y="62543"/>
                    <a:pt x="60839" y="62414"/>
                    <a:pt x="60936" y="62230"/>
                  </a:cubicBezTo>
                  <a:cubicBezTo>
                    <a:pt x="61259" y="61658"/>
                    <a:pt x="60957" y="60968"/>
                    <a:pt x="60860" y="60741"/>
                  </a:cubicBezTo>
                  <a:lnTo>
                    <a:pt x="60839" y="60698"/>
                  </a:lnTo>
                  <a:cubicBezTo>
                    <a:pt x="60806" y="60622"/>
                    <a:pt x="60839" y="60450"/>
                    <a:pt x="60871" y="60299"/>
                  </a:cubicBezTo>
                  <a:cubicBezTo>
                    <a:pt x="60882" y="60245"/>
                    <a:pt x="60893" y="60191"/>
                    <a:pt x="60903" y="60137"/>
                  </a:cubicBezTo>
                  <a:cubicBezTo>
                    <a:pt x="60903" y="60137"/>
                    <a:pt x="60914" y="60104"/>
                    <a:pt x="60925" y="60083"/>
                  </a:cubicBezTo>
                  <a:lnTo>
                    <a:pt x="60925" y="60061"/>
                  </a:lnTo>
                  <a:lnTo>
                    <a:pt x="60968" y="59975"/>
                  </a:lnTo>
                  <a:cubicBezTo>
                    <a:pt x="60979" y="59942"/>
                    <a:pt x="60979" y="59932"/>
                    <a:pt x="60990" y="59910"/>
                  </a:cubicBezTo>
                  <a:cubicBezTo>
                    <a:pt x="61022" y="59856"/>
                    <a:pt x="61054" y="59791"/>
                    <a:pt x="61087" y="59727"/>
                  </a:cubicBezTo>
                  <a:lnTo>
                    <a:pt x="61152" y="59597"/>
                  </a:lnTo>
                  <a:cubicBezTo>
                    <a:pt x="61205" y="59478"/>
                    <a:pt x="61303" y="59295"/>
                    <a:pt x="61357" y="59101"/>
                  </a:cubicBezTo>
                  <a:cubicBezTo>
                    <a:pt x="61475" y="58658"/>
                    <a:pt x="61216" y="58356"/>
                    <a:pt x="61065" y="58183"/>
                  </a:cubicBezTo>
                  <a:cubicBezTo>
                    <a:pt x="61044" y="58151"/>
                    <a:pt x="61022" y="58129"/>
                    <a:pt x="61000" y="58108"/>
                  </a:cubicBezTo>
                  <a:cubicBezTo>
                    <a:pt x="60946" y="58032"/>
                    <a:pt x="60914" y="57924"/>
                    <a:pt x="61033" y="57730"/>
                  </a:cubicBezTo>
                  <a:cubicBezTo>
                    <a:pt x="61152" y="57514"/>
                    <a:pt x="61108" y="57341"/>
                    <a:pt x="61065" y="57212"/>
                  </a:cubicBezTo>
                  <a:cubicBezTo>
                    <a:pt x="61065" y="57180"/>
                    <a:pt x="61054" y="57147"/>
                    <a:pt x="61044" y="57115"/>
                  </a:cubicBezTo>
                  <a:cubicBezTo>
                    <a:pt x="61044" y="57028"/>
                    <a:pt x="60990" y="56920"/>
                    <a:pt x="60914" y="56748"/>
                  </a:cubicBezTo>
                  <a:cubicBezTo>
                    <a:pt x="60849" y="56608"/>
                    <a:pt x="60752" y="56413"/>
                    <a:pt x="60752" y="56327"/>
                  </a:cubicBezTo>
                  <a:cubicBezTo>
                    <a:pt x="60752" y="56208"/>
                    <a:pt x="61065" y="55949"/>
                    <a:pt x="61173" y="55928"/>
                  </a:cubicBezTo>
                  <a:cubicBezTo>
                    <a:pt x="61205" y="55928"/>
                    <a:pt x="61292" y="56014"/>
                    <a:pt x="61346" y="56057"/>
                  </a:cubicBezTo>
                  <a:cubicBezTo>
                    <a:pt x="61421" y="56122"/>
                    <a:pt x="61486" y="56187"/>
                    <a:pt x="61562" y="56219"/>
                  </a:cubicBezTo>
                  <a:cubicBezTo>
                    <a:pt x="61605" y="56230"/>
                    <a:pt x="61648" y="56230"/>
                    <a:pt x="61713" y="56230"/>
                  </a:cubicBezTo>
                  <a:cubicBezTo>
                    <a:pt x="61950" y="56230"/>
                    <a:pt x="62414" y="56143"/>
                    <a:pt x="62565" y="56111"/>
                  </a:cubicBezTo>
                  <a:cubicBezTo>
                    <a:pt x="62565" y="56111"/>
                    <a:pt x="62609" y="56100"/>
                    <a:pt x="62770" y="56100"/>
                  </a:cubicBezTo>
                  <a:cubicBezTo>
                    <a:pt x="63202" y="56100"/>
                    <a:pt x="64012" y="56154"/>
                    <a:pt x="64335" y="56208"/>
                  </a:cubicBezTo>
                  <a:cubicBezTo>
                    <a:pt x="64735" y="56262"/>
                    <a:pt x="65328" y="56316"/>
                    <a:pt x="65458" y="56327"/>
                  </a:cubicBezTo>
                  <a:cubicBezTo>
                    <a:pt x="65512" y="56348"/>
                    <a:pt x="65652" y="56413"/>
                    <a:pt x="65782" y="56521"/>
                  </a:cubicBezTo>
                  <a:cubicBezTo>
                    <a:pt x="65879" y="56597"/>
                    <a:pt x="65954" y="56672"/>
                    <a:pt x="66008" y="56748"/>
                  </a:cubicBezTo>
                  <a:cubicBezTo>
                    <a:pt x="66127" y="56942"/>
                    <a:pt x="66256" y="57093"/>
                    <a:pt x="66354" y="57223"/>
                  </a:cubicBezTo>
                  <a:cubicBezTo>
                    <a:pt x="66408" y="57287"/>
                    <a:pt x="66451" y="57341"/>
                    <a:pt x="66483" y="57385"/>
                  </a:cubicBezTo>
                  <a:cubicBezTo>
                    <a:pt x="66623" y="57579"/>
                    <a:pt x="67228" y="57978"/>
                    <a:pt x="67239" y="57989"/>
                  </a:cubicBezTo>
                  <a:cubicBezTo>
                    <a:pt x="67293" y="58021"/>
                    <a:pt x="67336" y="58032"/>
                    <a:pt x="68091" y="58075"/>
                  </a:cubicBezTo>
                  <a:cubicBezTo>
                    <a:pt x="68231" y="58075"/>
                    <a:pt x="68350" y="58086"/>
                    <a:pt x="68404" y="58086"/>
                  </a:cubicBezTo>
                  <a:cubicBezTo>
                    <a:pt x="68458" y="58097"/>
                    <a:pt x="68577" y="58140"/>
                    <a:pt x="68760" y="58442"/>
                  </a:cubicBezTo>
                  <a:cubicBezTo>
                    <a:pt x="68857" y="58604"/>
                    <a:pt x="69009" y="58723"/>
                    <a:pt x="69138" y="58831"/>
                  </a:cubicBezTo>
                  <a:cubicBezTo>
                    <a:pt x="69203" y="58874"/>
                    <a:pt x="69268" y="58917"/>
                    <a:pt x="69311" y="58971"/>
                  </a:cubicBezTo>
                  <a:cubicBezTo>
                    <a:pt x="69381" y="59041"/>
                    <a:pt x="69480" y="59066"/>
                    <a:pt x="69577" y="59066"/>
                  </a:cubicBezTo>
                  <a:cubicBezTo>
                    <a:pt x="69644" y="59066"/>
                    <a:pt x="69711" y="59054"/>
                    <a:pt x="69764" y="59036"/>
                  </a:cubicBezTo>
                  <a:cubicBezTo>
                    <a:pt x="69796" y="59025"/>
                    <a:pt x="69840" y="59014"/>
                    <a:pt x="69850" y="59014"/>
                  </a:cubicBezTo>
                  <a:cubicBezTo>
                    <a:pt x="69969" y="59014"/>
                    <a:pt x="70530" y="59057"/>
                    <a:pt x="70876" y="59133"/>
                  </a:cubicBezTo>
                  <a:cubicBezTo>
                    <a:pt x="70930" y="59144"/>
                    <a:pt x="70940" y="59165"/>
                    <a:pt x="70940" y="59165"/>
                  </a:cubicBezTo>
                  <a:cubicBezTo>
                    <a:pt x="70984" y="59219"/>
                    <a:pt x="70951" y="59381"/>
                    <a:pt x="70930" y="59489"/>
                  </a:cubicBezTo>
                  <a:cubicBezTo>
                    <a:pt x="70908" y="59586"/>
                    <a:pt x="70886" y="59673"/>
                    <a:pt x="70897" y="59748"/>
                  </a:cubicBezTo>
                  <a:cubicBezTo>
                    <a:pt x="70919" y="60072"/>
                    <a:pt x="72192" y="61032"/>
                    <a:pt x="72991" y="61140"/>
                  </a:cubicBezTo>
                  <a:cubicBezTo>
                    <a:pt x="73067" y="61151"/>
                    <a:pt x="73142" y="61151"/>
                    <a:pt x="73196" y="61151"/>
                  </a:cubicBezTo>
                  <a:cubicBezTo>
                    <a:pt x="73261" y="61151"/>
                    <a:pt x="73444" y="61151"/>
                    <a:pt x="73541" y="61022"/>
                  </a:cubicBezTo>
                  <a:cubicBezTo>
                    <a:pt x="73628" y="60892"/>
                    <a:pt x="73563" y="60730"/>
                    <a:pt x="73520" y="60601"/>
                  </a:cubicBezTo>
                  <a:cubicBezTo>
                    <a:pt x="73498" y="60558"/>
                    <a:pt x="73455" y="60460"/>
                    <a:pt x="73466" y="60428"/>
                  </a:cubicBezTo>
                  <a:lnTo>
                    <a:pt x="73466" y="60428"/>
                  </a:lnTo>
                  <a:cubicBezTo>
                    <a:pt x="73552" y="60439"/>
                    <a:pt x="73703" y="60514"/>
                    <a:pt x="73800" y="60568"/>
                  </a:cubicBezTo>
                  <a:cubicBezTo>
                    <a:pt x="73908" y="60622"/>
                    <a:pt x="73984" y="60666"/>
                    <a:pt x="74049" y="60666"/>
                  </a:cubicBezTo>
                  <a:cubicBezTo>
                    <a:pt x="74167" y="60666"/>
                    <a:pt x="74319" y="60590"/>
                    <a:pt x="74718" y="60363"/>
                  </a:cubicBezTo>
                  <a:cubicBezTo>
                    <a:pt x="74804" y="60320"/>
                    <a:pt x="74869" y="60277"/>
                    <a:pt x="74912" y="60255"/>
                  </a:cubicBezTo>
                  <a:cubicBezTo>
                    <a:pt x="74934" y="60245"/>
                    <a:pt x="75009" y="60223"/>
                    <a:pt x="75203" y="60223"/>
                  </a:cubicBezTo>
                  <a:lnTo>
                    <a:pt x="75355" y="60223"/>
                  </a:lnTo>
                  <a:lnTo>
                    <a:pt x="75409" y="60234"/>
                  </a:lnTo>
                  <a:cubicBezTo>
                    <a:pt x="75430" y="60234"/>
                    <a:pt x="75484" y="60245"/>
                    <a:pt x="75560" y="60266"/>
                  </a:cubicBezTo>
                  <a:cubicBezTo>
                    <a:pt x="75765" y="60320"/>
                    <a:pt x="76067" y="60396"/>
                    <a:pt x="76261" y="60396"/>
                  </a:cubicBezTo>
                  <a:cubicBezTo>
                    <a:pt x="76348" y="60396"/>
                    <a:pt x="76412" y="60374"/>
                    <a:pt x="76455" y="60353"/>
                  </a:cubicBezTo>
                  <a:cubicBezTo>
                    <a:pt x="76617" y="60266"/>
                    <a:pt x="77049" y="60083"/>
                    <a:pt x="77135" y="60061"/>
                  </a:cubicBezTo>
                  <a:cubicBezTo>
                    <a:pt x="77135" y="60050"/>
                    <a:pt x="77157" y="60050"/>
                    <a:pt x="77189" y="60050"/>
                  </a:cubicBezTo>
                  <a:cubicBezTo>
                    <a:pt x="77265" y="60050"/>
                    <a:pt x="77513" y="60072"/>
                    <a:pt x="77751" y="60331"/>
                  </a:cubicBezTo>
                  <a:cubicBezTo>
                    <a:pt x="77999" y="60612"/>
                    <a:pt x="78182" y="60666"/>
                    <a:pt x="78398" y="60666"/>
                  </a:cubicBezTo>
                  <a:lnTo>
                    <a:pt x="78592" y="60666"/>
                  </a:lnTo>
                  <a:cubicBezTo>
                    <a:pt x="78603" y="60666"/>
                    <a:pt x="79823" y="60655"/>
                    <a:pt x="79931" y="60223"/>
                  </a:cubicBezTo>
                  <a:cubicBezTo>
                    <a:pt x="79995" y="59942"/>
                    <a:pt x="80060" y="58637"/>
                    <a:pt x="80060" y="57967"/>
                  </a:cubicBezTo>
                  <a:cubicBezTo>
                    <a:pt x="80060" y="57428"/>
                    <a:pt x="79974" y="57082"/>
                    <a:pt x="79909" y="56802"/>
                  </a:cubicBezTo>
                  <a:cubicBezTo>
                    <a:pt x="79887" y="56715"/>
                    <a:pt x="79866" y="56640"/>
                    <a:pt x="79855" y="56564"/>
                  </a:cubicBezTo>
                  <a:cubicBezTo>
                    <a:pt x="79823" y="56424"/>
                    <a:pt x="79855" y="56327"/>
                    <a:pt x="79898" y="56187"/>
                  </a:cubicBezTo>
                  <a:cubicBezTo>
                    <a:pt x="79941" y="56068"/>
                    <a:pt x="79985" y="55938"/>
                    <a:pt x="79995" y="55744"/>
                  </a:cubicBezTo>
                  <a:cubicBezTo>
                    <a:pt x="80006" y="55485"/>
                    <a:pt x="79909" y="55334"/>
                    <a:pt x="79834" y="55226"/>
                  </a:cubicBezTo>
                  <a:cubicBezTo>
                    <a:pt x="79790" y="55151"/>
                    <a:pt x="79758" y="55107"/>
                    <a:pt x="79758" y="55064"/>
                  </a:cubicBezTo>
                  <a:cubicBezTo>
                    <a:pt x="79758" y="54924"/>
                    <a:pt x="79866" y="54816"/>
                    <a:pt x="79898" y="54816"/>
                  </a:cubicBezTo>
                  <a:cubicBezTo>
                    <a:pt x="79974" y="54838"/>
                    <a:pt x="80276" y="55086"/>
                    <a:pt x="80459" y="55237"/>
                  </a:cubicBezTo>
                  <a:cubicBezTo>
                    <a:pt x="80535" y="55291"/>
                    <a:pt x="80600" y="55356"/>
                    <a:pt x="80665" y="55399"/>
                  </a:cubicBezTo>
                  <a:cubicBezTo>
                    <a:pt x="80967" y="55647"/>
                    <a:pt x="81560" y="56111"/>
                    <a:pt x="81798" y="56424"/>
                  </a:cubicBezTo>
                  <a:cubicBezTo>
                    <a:pt x="82089" y="56823"/>
                    <a:pt x="82812" y="57039"/>
                    <a:pt x="83330" y="57104"/>
                  </a:cubicBezTo>
                  <a:cubicBezTo>
                    <a:pt x="83503" y="57126"/>
                    <a:pt x="83730" y="57126"/>
                    <a:pt x="83989" y="57126"/>
                  </a:cubicBezTo>
                  <a:cubicBezTo>
                    <a:pt x="84194" y="57126"/>
                    <a:pt x="85208" y="57126"/>
                    <a:pt x="85586" y="56931"/>
                  </a:cubicBezTo>
                  <a:cubicBezTo>
                    <a:pt x="85867" y="56780"/>
                    <a:pt x="85964" y="56284"/>
                    <a:pt x="86061" y="55766"/>
                  </a:cubicBezTo>
                  <a:cubicBezTo>
                    <a:pt x="86115" y="55496"/>
                    <a:pt x="86169" y="55226"/>
                    <a:pt x="86234" y="55107"/>
                  </a:cubicBezTo>
                  <a:cubicBezTo>
                    <a:pt x="86331" y="54924"/>
                    <a:pt x="86644" y="54913"/>
                    <a:pt x="86989" y="54891"/>
                  </a:cubicBezTo>
                  <a:cubicBezTo>
                    <a:pt x="87151" y="54891"/>
                    <a:pt x="87334" y="54881"/>
                    <a:pt x="87496" y="54848"/>
                  </a:cubicBezTo>
                  <a:cubicBezTo>
                    <a:pt x="87669" y="54816"/>
                    <a:pt x="87906" y="54794"/>
                    <a:pt x="88144" y="54784"/>
                  </a:cubicBezTo>
                  <a:cubicBezTo>
                    <a:pt x="88716" y="54740"/>
                    <a:pt x="89072" y="54708"/>
                    <a:pt x="89212" y="54557"/>
                  </a:cubicBezTo>
                  <a:cubicBezTo>
                    <a:pt x="89417" y="54330"/>
                    <a:pt x="89158" y="54050"/>
                    <a:pt x="88899" y="53780"/>
                  </a:cubicBezTo>
                  <a:cubicBezTo>
                    <a:pt x="88781" y="53650"/>
                    <a:pt x="88662" y="53510"/>
                    <a:pt x="88586" y="53402"/>
                  </a:cubicBezTo>
                  <a:cubicBezTo>
                    <a:pt x="88446" y="53165"/>
                    <a:pt x="88511" y="53057"/>
                    <a:pt x="88781" y="52668"/>
                  </a:cubicBezTo>
                  <a:lnTo>
                    <a:pt x="88856" y="52560"/>
                  </a:lnTo>
                  <a:cubicBezTo>
                    <a:pt x="89040" y="52301"/>
                    <a:pt x="89353" y="51999"/>
                    <a:pt x="89568" y="51772"/>
                  </a:cubicBezTo>
                  <a:cubicBezTo>
                    <a:pt x="89730" y="51611"/>
                    <a:pt x="89827" y="51524"/>
                    <a:pt x="89871" y="51449"/>
                  </a:cubicBezTo>
                  <a:cubicBezTo>
                    <a:pt x="89903" y="51405"/>
                    <a:pt x="90033" y="51319"/>
                    <a:pt x="90140" y="51244"/>
                  </a:cubicBezTo>
                  <a:cubicBezTo>
                    <a:pt x="90313" y="51125"/>
                    <a:pt x="90486" y="51006"/>
                    <a:pt x="90561" y="50877"/>
                  </a:cubicBezTo>
                  <a:cubicBezTo>
                    <a:pt x="90626" y="50769"/>
                    <a:pt x="90712" y="50574"/>
                    <a:pt x="90799" y="50359"/>
                  </a:cubicBezTo>
                  <a:cubicBezTo>
                    <a:pt x="90874" y="50197"/>
                    <a:pt x="90950" y="50035"/>
                    <a:pt x="91015" y="49905"/>
                  </a:cubicBezTo>
                  <a:cubicBezTo>
                    <a:pt x="91144" y="49646"/>
                    <a:pt x="91144" y="49441"/>
                    <a:pt x="91133" y="49269"/>
                  </a:cubicBezTo>
                  <a:lnTo>
                    <a:pt x="91133" y="49182"/>
                  </a:lnTo>
                  <a:cubicBezTo>
                    <a:pt x="91133" y="48988"/>
                    <a:pt x="91187" y="48729"/>
                    <a:pt x="91317" y="48643"/>
                  </a:cubicBezTo>
                  <a:cubicBezTo>
                    <a:pt x="91533" y="48502"/>
                    <a:pt x="91954" y="47941"/>
                    <a:pt x="91954" y="47606"/>
                  </a:cubicBezTo>
                  <a:cubicBezTo>
                    <a:pt x="91954" y="47283"/>
                    <a:pt x="91856" y="47088"/>
                    <a:pt x="91543" y="46808"/>
                  </a:cubicBezTo>
                  <a:cubicBezTo>
                    <a:pt x="91403" y="46678"/>
                    <a:pt x="91414" y="46635"/>
                    <a:pt x="91425" y="46549"/>
                  </a:cubicBezTo>
                  <a:cubicBezTo>
                    <a:pt x="91436" y="46506"/>
                    <a:pt x="91457" y="46441"/>
                    <a:pt x="91446" y="46376"/>
                  </a:cubicBezTo>
                  <a:lnTo>
                    <a:pt x="91446" y="46365"/>
                  </a:lnTo>
                  <a:cubicBezTo>
                    <a:pt x="91436" y="46279"/>
                    <a:pt x="91436" y="46182"/>
                    <a:pt x="91446" y="46020"/>
                  </a:cubicBezTo>
                  <a:cubicBezTo>
                    <a:pt x="91446" y="45912"/>
                    <a:pt x="91446" y="45782"/>
                    <a:pt x="91446" y="45599"/>
                  </a:cubicBezTo>
                  <a:cubicBezTo>
                    <a:pt x="91446" y="45049"/>
                    <a:pt x="90561" y="44358"/>
                    <a:pt x="90205" y="44164"/>
                  </a:cubicBezTo>
                  <a:lnTo>
                    <a:pt x="90140" y="44131"/>
                  </a:lnTo>
                  <a:cubicBezTo>
                    <a:pt x="89892" y="44002"/>
                    <a:pt x="89137" y="43613"/>
                    <a:pt x="89050" y="43484"/>
                  </a:cubicBezTo>
                  <a:cubicBezTo>
                    <a:pt x="89061" y="43451"/>
                    <a:pt x="89180" y="43235"/>
                    <a:pt x="89255" y="43084"/>
                  </a:cubicBezTo>
                  <a:cubicBezTo>
                    <a:pt x="89439" y="42750"/>
                    <a:pt x="89622" y="42394"/>
                    <a:pt x="89558" y="42135"/>
                  </a:cubicBezTo>
                  <a:cubicBezTo>
                    <a:pt x="89450" y="41714"/>
                    <a:pt x="88835" y="41098"/>
                    <a:pt x="88759" y="41034"/>
                  </a:cubicBezTo>
                  <a:cubicBezTo>
                    <a:pt x="88694" y="40980"/>
                    <a:pt x="88597" y="40645"/>
                    <a:pt x="88597" y="40267"/>
                  </a:cubicBezTo>
                  <a:cubicBezTo>
                    <a:pt x="88597" y="39998"/>
                    <a:pt x="88478" y="39674"/>
                    <a:pt x="88381" y="39393"/>
                  </a:cubicBezTo>
                  <a:cubicBezTo>
                    <a:pt x="88327" y="39253"/>
                    <a:pt x="88284" y="39123"/>
                    <a:pt x="88263" y="39037"/>
                  </a:cubicBezTo>
                  <a:cubicBezTo>
                    <a:pt x="88219" y="38778"/>
                    <a:pt x="87917" y="38605"/>
                    <a:pt x="87669" y="38476"/>
                  </a:cubicBezTo>
                  <a:cubicBezTo>
                    <a:pt x="87593" y="38433"/>
                    <a:pt x="87529" y="38400"/>
                    <a:pt x="87475" y="38368"/>
                  </a:cubicBezTo>
                  <a:cubicBezTo>
                    <a:pt x="87378" y="38303"/>
                    <a:pt x="87000" y="38077"/>
                    <a:pt x="86557" y="37807"/>
                  </a:cubicBezTo>
                  <a:cubicBezTo>
                    <a:pt x="86093" y="37526"/>
                    <a:pt x="85554" y="37213"/>
                    <a:pt x="85446" y="37138"/>
                  </a:cubicBezTo>
                  <a:cubicBezTo>
                    <a:pt x="85327" y="37051"/>
                    <a:pt x="85133" y="36857"/>
                    <a:pt x="84960" y="36684"/>
                  </a:cubicBezTo>
                  <a:cubicBezTo>
                    <a:pt x="84830" y="36544"/>
                    <a:pt x="84701" y="36425"/>
                    <a:pt x="84625" y="36361"/>
                  </a:cubicBezTo>
                  <a:cubicBezTo>
                    <a:pt x="84535" y="36283"/>
                    <a:pt x="84397" y="36256"/>
                    <a:pt x="84242" y="36256"/>
                  </a:cubicBezTo>
                  <a:cubicBezTo>
                    <a:pt x="84138" y="36256"/>
                    <a:pt x="84025" y="36268"/>
                    <a:pt x="83913" y="36285"/>
                  </a:cubicBezTo>
                  <a:cubicBezTo>
                    <a:pt x="83805" y="36307"/>
                    <a:pt x="83697" y="36317"/>
                    <a:pt x="83600" y="36317"/>
                  </a:cubicBezTo>
                  <a:cubicBezTo>
                    <a:pt x="83438" y="36317"/>
                    <a:pt x="83136" y="36209"/>
                    <a:pt x="82877" y="36123"/>
                  </a:cubicBezTo>
                  <a:cubicBezTo>
                    <a:pt x="82694" y="36048"/>
                    <a:pt x="82510" y="35983"/>
                    <a:pt x="82370" y="35950"/>
                  </a:cubicBezTo>
                  <a:cubicBezTo>
                    <a:pt x="82251" y="35929"/>
                    <a:pt x="82068" y="35896"/>
                    <a:pt x="81852" y="35875"/>
                  </a:cubicBezTo>
                  <a:cubicBezTo>
                    <a:pt x="81604" y="35842"/>
                    <a:pt x="81183" y="35778"/>
                    <a:pt x="81064" y="35724"/>
                  </a:cubicBezTo>
                  <a:cubicBezTo>
                    <a:pt x="80978" y="35508"/>
                    <a:pt x="80611" y="35206"/>
                    <a:pt x="80384" y="35098"/>
                  </a:cubicBezTo>
                  <a:cubicBezTo>
                    <a:pt x="80168" y="35001"/>
                    <a:pt x="79672" y="34903"/>
                    <a:pt x="79456" y="34903"/>
                  </a:cubicBezTo>
                  <a:cubicBezTo>
                    <a:pt x="79380" y="34903"/>
                    <a:pt x="79337" y="34914"/>
                    <a:pt x="79294" y="34936"/>
                  </a:cubicBezTo>
                  <a:cubicBezTo>
                    <a:pt x="79218" y="34990"/>
                    <a:pt x="79154" y="35098"/>
                    <a:pt x="79035" y="35303"/>
                  </a:cubicBezTo>
                  <a:cubicBezTo>
                    <a:pt x="78981" y="35411"/>
                    <a:pt x="78916" y="35519"/>
                    <a:pt x="78862" y="35605"/>
                  </a:cubicBezTo>
                  <a:cubicBezTo>
                    <a:pt x="78851" y="35616"/>
                    <a:pt x="78776" y="35659"/>
                    <a:pt x="78582" y="35659"/>
                  </a:cubicBezTo>
                  <a:cubicBezTo>
                    <a:pt x="78377" y="35659"/>
                    <a:pt x="78107" y="35616"/>
                    <a:pt x="77934" y="35540"/>
                  </a:cubicBezTo>
                  <a:cubicBezTo>
                    <a:pt x="77794" y="35476"/>
                    <a:pt x="77610" y="34893"/>
                    <a:pt x="77394" y="33803"/>
                  </a:cubicBezTo>
                  <a:lnTo>
                    <a:pt x="77340" y="33565"/>
                  </a:lnTo>
                  <a:cubicBezTo>
                    <a:pt x="77233" y="33101"/>
                    <a:pt x="76358" y="29054"/>
                    <a:pt x="76229" y="28277"/>
                  </a:cubicBezTo>
                  <a:cubicBezTo>
                    <a:pt x="76186" y="27975"/>
                    <a:pt x="76099" y="27305"/>
                    <a:pt x="76002" y="26604"/>
                  </a:cubicBezTo>
                  <a:cubicBezTo>
                    <a:pt x="75862" y="25525"/>
                    <a:pt x="75722" y="24413"/>
                    <a:pt x="75657" y="24154"/>
                  </a:cubicBezTo>
                  <a:cubicBezTo>
                    <a:pt x="75570" y="23819"/>
                    <a:pt x="75786" y="23582"/>
                    <a:pt x="76088" y="23269"/>
                  </a:cubicBezTo>
                  <a:cubicBezTo>
                    <a:pt x="76380" y="22978"/>
                    <a:pt x="76294" y="22632"/>
                    <a:pt x="76229" y="22406"/>
                  </a:cubicBezTo>
                  <a:cubicBezTo>
                    <a:pt x="76207" y="22319"/>
                    <a:pt x="76186" y="22244"/>
                    <a:pt x="76186" y="22190"/>
                  </a:cubicBezTo>
                  <a:cubicBezTo>
                    <a:pt x="76186" y="22125"/>
                    <a:pt x="76283" y="21898"/>
                    <a:pt x="77157" y="21251"/>
                  </a:cubicBezTo>
                  <a:cubicBezTo>
                    <a:pt x="77599" y="20916"/>
                    <a:pt x="77675" y="20808"/>
                    <a:pt x="77848" y="20528"/>
                  </a:cubicBezTo>
                  <a:lnTo>
                    <a:pt x="77912" y="20420"/>
                  </a:lnTo>
                  <a:cubicBezTo>
                    <a:pt x="78193" y="19999"/>
                    <a:pt x="78150" y="17927"/>
                    <a:pt x="78139" y="17851"/>
                  </a:cubicBezTo>
                  <a:cubicBezTo>
                    <a:pt x="78117" y="17700"/>
                    <a:pt x="77956" y="17624"/>
                    <a:pt x="77459" y="17452"/>
                  </a:cubicBezTo>
                  <a:cubicBezTo>
                    <a:pt x="77351" y="17419"/>
                    <a:pt x="77211" y="17365"/>
                    <a:pt x="77179" y="17344"/>
                  </a:cubicBezTo>
                  <a:cubicBezTo>
                    <a:pt x="77060" y="17268"/>
                    <a:pt x="76682" y="17214"/>
                    <a:pt x="76531" y="17193"/>
                  </a:cubicBezTo>
                  <a:cubicBezTo>
                    <a:pt x="76380" y="17160"/>
                    <a:pt x="75829" y="17052"/>
                    <a:pt x="75700" y="17052"/>
                  </a:cubicBezTo>
                  <a:lnTo>
                    <a:pt x="75657" y="17052"/>
                  </a:lnTo>
                  <a:lnTo>
                    <a:pt x="75592" y="17074"/>
                  </a:lnTo>
                  <a:cubicBezTo>
                    <a:pt x="75452" y="17117"/>
                    <a:pt x="75085" y="17214"/>
                    <a:pt x="74837" y="17301"/>
                  </a:cubicBezTo>
                  <a:cubicBezTo>
                    <a:pt x="74793" y="17160"/>
                    <a:pt x="74793" y="16761"/>
                    <a:pt x="74847" y="16373"/>
                  </a:cubicBezTo>
                  <a:cubicBezTo>
                    <a:pt x="74869" y="16211"/>
                    <a:pt x="74912" y="16027"/>
                    <a:pt x="74944" y="15995"/>
                  </a:cubicBezTo>
                  <a:cubicBezTo>
                    <a:pt x="74998" y="15941"/>
                    <a:pt x="75463" y="15757"/>
                    <a:pt x="75722" y="15682"/>
                  </a:cubicBezTo>
                  <a:cubicBezTo>
                    <a:pt x="75743" y="15671"/>
                    <a:pt x="75797" y="15660"/>
                    <a:pt x="75916" y="15660"/>
                  </a:cubicBezTo>
                  <a:cubicBezTo>
                    <a:pt x="75991" y="15660"/>
                    <a:pt x="76078" y="15671"/>
                    <a:pt x="76164" y="15671"/>
                  </a:cubicBezTo>
                  <a:cubicBezTo>
                    <a:pt x="76251" y="15675"/>
                    <a:pt x="76335" y="15677"/>
                    <a:pt x="76412" y="15677"/>
                  </a:cubicBezTo>
                  <a:cubicBezTo>
                    <a:pt x="76545" y="15677"/>
                    <a:pt x="76657" y="15670"/>
                    <a:pt x="76725" y="15649"/>
                  </a:cubicBezTo>
                  <a:cubicBezTo>
                    <a:pt x="77006" y="15574"/>
                    <a:pt x="77189" y="15282"/>
                    <a:pt x="77330" y="15067"/>
                  </a:cubicBezTo>
                  <a:cubicBezTo>
                    <a:pt x="77448" y="14872"/>
                    <a:pt x="77448" y="14549"/>
                    <a:pt x="77438" y="14063"/>
                  </a:cubicBezTo>
                  <a:cubicBezTo>
                    <a:pt x="77438" y="13977"/>
                    <a:pt x="77438" y="13890"/>
                    <a:pt x="77438" y="13815"/>
                  </a:cubicBezTo>
                  <a:cubicBezTo>
                    <a:pt x="77438" y="13318"/>
                    <a:pt x="76607" y="12865"/>
                    <a:pt x="76423" y="12865"/>
                  </a:cubicBezTo>
                  <a:cubicBezTo>
                    <a:pt x="76380" y="12865"/>
                    <a:pt x="76261" y="12876"/>
                    <a:pt x="76099" y="12897"/>
                  </a:cubicBezTo>
                  <a:cubicBezTo>
                    <a:pt x="75873" y="12919"/>
                    <a:pt x="75549" y="12951"/>
                    <a:pt x="75409" y="12951"/>
                  </a:cubicBezTo>
                  <a:lnTo>
                    <a:pt x="75225" y="12951"/>
                  </a:lnTo>
                  <a:cubicBezTo>
                    <a:pt x="74664" y="12951"/>
                    <a:pt x="72397" y="13016"/>
                    <a:pt x="71664" y="13038"/>
                  </a:cubicBezTo>
                  <a:lnTo>
                    <a:pt x="71426" y="13038"/>
                  </a:lnTo>
                  <a:cubicBezTo>
                    <a:pt x="71415" y="13038"/>
                    <a:pt x="71394" y="13027"/>
                    <a:pt x="71383" y="13005"/>
                  </a:cubicBezTo>
                  <a:cubicBezTo>
                    <a:pt x="71404" y="12994"/>
                    <a:pt x="71415" y="12973"/>
                    <a:pt x="71437" y="12951"/>
                  </a:cubicBezTo>
                  <a:cubicBezTo>
                    <a:pt x="71523" y="12865"/>
                    <a:pt x="71620" y="12768"/>
                    <a:pt x="71664" y="12671"/>
                  </a:cubicBezTo>
                  <a:cubicBezTo>
                    <a:pt x="71793" y="12444"/>
                    <a:pt x="71588" y="12314"/>
                    <a:pt x="71512" y="12261"/>
                  </a:cubicBezTo>
                  <a:cubicBezTo>
                    <a:pt x="71480" y="12250"/>
                    <a:pt x="71458" y="12228"/>
                    <a:pt x="71437" y="12217"/>
                  </a:cubicBezTo>
                  <a:cubicBezTo>
                    <a:pt x="71394" y="12183"/>
                    <a:pt x="71347" y="12168"/>
                    <a:pt x="71294" y="12168"/>
                  </a:cubicBezTo>
                  <a:cubicBezTo>
                    <a:pt x="71146" y="12168"/>
                    <a:pt x="70958" y="12290"/>
                    <a:pt x="70735" y="12466"/>
                  </a:cubicBezTo>
                  <a:cubicBezTo>
                    <a:pt x="70703" y="12498"/>
                    <a:pt x="70660" y="12530"/>
                    <a:pt x="70638" y="12541"/>
                  </a:cubicBezTo>
                  <a:cubicBezTo>
                    <a:pt x="70617" y="12563"/>
                    <a:pt x="70563" y="12574"/>
                    <a:pt x="70466" y="12574"/>
                  </a:cubicBezTo>
                  <a:cubicBezTo>
                    <a:pt x="70379" y="12574"/>
                    <a:pt x="70325" y="12563"/>
                    <a:pt x="70314" y="12552"/>
                  </a:cubicBezTo>
                  <a:cubicBezTo>
                    <a:pt x="70282" y="12530"/>
                    <a:pt x="70174" y="12379"/>
                    <a:pt x="70142" y="12314"/>
                  </a:cubicBezTo>
                  <a:lnTo>
                    <a:pt x="70109" y="12271"/>
                  </a:lnTo>
                  <a:cubicBezTo>
                    <a:pt x="70001" y="12109"/>
                    <a:pt x="69602" y="12088"/>
                    <a:pt x="69429" y="12088"/>
                  </a:cubicBezTo>
                  <a:cubicBezTo>
                    <a:pt x="69375" y="12034"/>
                    <a:pt x="69235" y="11872"/>
                    <a:pt x="69170" y="11732"/>
                  </a:cubicBezTo>
                  <a:cubicBezTo>
                    <a:pt x="69073" y="11505"/>
                    <a:pt x="68739" y="11354"/>
                    <a:pt x="68544" y="11289"/>
                  </a:cubicBezTo>
                  <a:cubicBezTo>
                    <a:pt x="68534" y="11289"/>
                    <a:pt x="68490" y="11278"/>
                    <a:pt x="68469" y="11278"/>
                  </a:cubicBezTo>
                  <a:cubicBezTo>
                    <a:pt x="68296" y="11278"/>
                    <a:pt x="68167" y="11483"/>
                    <a:pt x="68113" y="11613"/>
                  </a:cubicBezTo>
                  <a:cubicBezTo>
                    <a:pt x="68102" y="11624"/>
                    <a:pt x="68102" y="11645"/>
                    <a:pt x="68102" y="11656"/>
                  </a:cubicBezTo>
                  <a:cubicBezTo>
                    <a:pt x="68070" y="11937"/>
                    <a:pt x="68005" y="12412"/>
                    <a:pt x="67962" y="12530"/>
                  </a:cubicBezTo>
                  <a:cubicBezTo>
                    <a:pt x="67929" y="12563"/>
                    <a:pt x="67757" y="12627"/>
                    <a:pt x="67670" y="12660"/>
                  </a:cubicBezTo>
                  <a:cubicBezTo>
                    <a:pt x="67519" y="12714"/>
                    <a:pt x="67411" y="12757"/>
                    <a:pt x="67357" y="12833"/>
                  </a:cubicBezTo>
                  <a:cubicBezTo>
                    <a:pt x="67249" y="12984"/>
                    <a:pt x="67239" y="13966"/>
                    <a:pt x="67239" y="13977"/>
                  </a:cubicBezTo>
                  <a:cubicBezTo>
                    <a:pt x="67239" y="14106"/>
                    <a:pt x="67174" y="14872"/>
                    <a:pt x="67120" y="15002"/>
                  </a:cubicBezTo>
                  <a:cubicBezTo>
                    <a:pt x="67120" y="14998"/>
                    <a:pt x="67117" y="14997"/>
                    <a:pt x="67112" y="14997"/>
                  </a:cubicBezTo>
                  <a:cubicBezTo>
                    <a:pt x="67101" y="14997"/>
                    <a:pt x="67077" y="15002"/>
                    <a:pt x="67033" y="15002"/>
                  </a:cubicBezTo>
                  <a:lnTo>
                    <a:pt x="66915" y="15002"/>
                  </a:lnTo>
                  <a:lnTo>
                    <a:pt x="66861" y="14991"/>
                  </a:lnTo>
                  <a:cubicBezTo>
                    <a:pt x="66796" y="14991"/>
                    <a:pt x="66235" y="15067"/>
                    <a:pt x="66073" y="15099"/>
                  </a:cubicBezTo>
                  <a:cubicBezTo>
                    <a:pt x="65943" y="15121"/>
                    <a:pt x="65738" y="15282"/>
                    <a:pt x="65199" y="15973"/>
                  </a:cubicBezTo>
                  <a:cubicBezTo>
                    <a:pt x="65123" y="16070"/>
                    <a:pt x="64961" y="16211"/>
                    <a:pt x="64810" y="16340"/>
                  </a:cubicBezTo>
                  <a:cubicBezTo>
                    <a:pt x="64638" y="16480"/>
                    <a:pt x="64486" y="16610"/>
                    <a:pt x="64411" y="16707"/>
                  </a:cubicBezTo>
                  <a:cubicBezTo>
                    <a:pt x="64411" y="16703"/>
                    <a:pt x="64407" y="16702"/>
                    <a:pt x="64399" y="16702"/>
                  </a:cubicBezTo>
                  <a:cubicBezTo>
                    <a:pt x="64383" y="16702"/>
                    <a:pt x="64350" y="16707"/>
                    <a:pt x="64292" y="16707"/>
                  </a:cubicBezTo>
                  <a:cubicBezTo>
                    <a:pt x="63958" y="16707"/>
                    <a:pt x="63461" y="16567"/>
                    <a:pt x="63386" y="16491"/>
                  </a:cubicBezTo>
                  <a:cubicBezTo>
                    <a:pt x="63310" y="16405"/>
                    <a:pt x="63170" y="16221"/>
                    <a:pt x="63051" y="16081"/>
                  </a:cubicBezTo>
                  <a:cubicBezTo>
                    <a:pt x="62911" y="15898"/>
                    <a:pt x="62857" y="15833"/>
                    <a:pt x="62824" y="15801"/>
                  </a:cubicBezTo>
                  <a:cubicBezTo>
                    <a:pt x="62716" y="15714"/>
                    <a:pt x="62231" y="15606"/>
                    <a:pt x="62177" y="15606"/>
                  </a:cubicBezTo>
                  <a:cubicBezTo>
                    <a:pt x="62037" y="15606"/>
                    <a:pt x="61605" y="16027"/>
                    <a:pt x="61594" y="16038"/>
                  </a:cubicBezTo>
                  <a:cubicBezTo>
                    <a:pt x="61529" y="16114"/>
                    <a:pt x="61475" y="16265"/>
                    <a:pt x="61454" y="16297"/>
                  </a:cubicBezTo>
                  <a:cubicBezTo>
                    <a:pt x="61432" y="16351"/>
                    <a:pt x="61443" y="16405"/>
                    <a:pt x="61486" y="16459"/>
                  </a:cubicBezTo>
                  <a:cubicBezTo>
                    <a:pt x="61626" y="16610"/>
                    <a:pt x="61777" y="16847"/>
                    <a:pt x="61777" y="16934"/>
                  </a:cubicBezTo>
                  <a:cubicBezTo>
                    <a:pt x="61767" y="16945"/>
                    <a:pt x="61702" y="16977"/>
                    <a:pt x="61583" y="16977"/>
                  </a:cubicBezTo>
                  <a:cubicBezTo>
                    <a:pt x="61454" y="16891"/>
                    <a:pt x="61324" y="16793"/>
                    <a:pt x="61303" y="16750"/>
                  </a:cubicBezTo>
                  <a:cubicBezTo>
                    <a:pt x="61281" y="16664"/>
                    <a:pt x="61152" y="16297"/>
                    <a:pt x="61000" y="16157"/>
                  </a:cubicBezTo>
                  <a:cubicBezTo>
                    <a:pt x="60903" y="16070"/>
                    <a:pt x="60774" y="16049"/>
                    <a:pt x="60655" y="16027"/>
                  </a:cubicBezTo>
                  <a:cubicBezTo>
                    <a:pt x="60612" y="16016"/>
                    <a:pt x="60547" y="16006"/>
                    <a:pt x="60526" y="15995"/>
                  </a:cubicBezTo>
                  <a:cubicBezTo>
                    <a:pt x="60526" y="15984"/>
                    <a:pt x="60504" y="15898"/>
                    <a:pt x="60493" y="15844"/>
                  </a:cubicBezTo>
                  <a:cubicBezTo>
                    <a:pt x="60472" y="15757"/>
                    <a:pt x="60450" y="15671"/>
                    <a:pt x="60407" y="15606"/>
                  </a:cubicBezTo>
                  <a:cubicBezTo>
                    <a:pt x="60374" y="15552"/>
                    <a:pt x="60288" y="15488"/>
                    <a:pt x="60159" y="15369"/>
                  </a:cubicBezTo>
                  <a:cubicBezTo>
                    <a:pt x="60072" y="15304"/>
                    <a:pt x="59975" y="15229"/>
                    <a:pt x="59921" y="15164"/>
                  </a:cubicBezTo>
                  <a:cubicBezTo>
                    <a:pt x="59759" y="15002"/>
                    <a:pt x="59436" y="14829"/>
                    <a:pt x="59295" y="14764"/>
                  </a:cubicBezTo>
                  <a:cubicBezTo>
                    <a:pt x="59263" y="14754"/>
                    <a:pt x="59228" y="14749"/>
                    <a:pt x="59191" y="14749"/>
                  </a:cubicBezTo>
                  <a:cubicBezTo>
                    <a:pt x="59081" y="14749"/>
                    <a:pt x="58955" y="14791"/>
                    <a:pt x="58842" y="14840"/>
                  </a:cubicBezTo>
                  <a:cubicBezTo>
                    <a:pt x="58810" y="14851"/>
                    <a:pt x="58766" y="14862"/>
                    <a:pt x="58745" y="14872"/>
                  </a:cubicBezTo>
                  <a:cubicBezTo>
                    <a:pt x="58626" y="14786"/>
                    <a:pt x="58281" y="14430"/>
                    <a:pt x="58097" y="14225"/>
                  </a:cubicBezTo>
                  <a:cubicBezTo>
                    <a:pt x="57983" y="14095"/>
                    <a:pt x="57869" y="14060"/>
                    <a:pt x="57778" y="14060"/>
                  </a:cubicBezTo>
                  <a:cubicBezTo>
                    <a:pt x="57681" y="14060"/>
                    <a:pt x="57612" y="14100"/>
                    <a:pt x="57601" y="14106"/>
                  </a:cubicBezTo>
                  <a:cubicBezTo>
                    <a:pt x="57568" y="14117"/>
                    <a:pt x="57547" y="14138"/>
                    <a:pt x="57536" y="14171"/>
                  </a:cubicBezTo>
                  <a:cubicBezTo>
                    <a:pt x="57493" y="14225"/>
                    <a:pt x="57450" y="14290"/>
                    <a:pt x="57417" y="14322"/>
                  </a:cubicBezTo>
                  <a:cubicBezTo>
                    <a:pt x="57374" y="14290"/>
                    <a:pt x="57320" y="14203"/>
                    <a:pt x="57277" y="14149"/>
                  </a:cubicBezTo>
                  <a:cubicBezTo>
                    <a:pt x="57245" y="14117"/>
                    <a:pt x="57223" y="14074"/>
                    <a:pt x="57191" y="14031"/>
                  </a:cubicBezTo>
                  <a:cubicBezTo>
                    <a:pt x="57147" y="13966"/>
                    <a:pt x="57040" y="13890"/>
                    <a:pt x="56888" y="13761"/>
                  </a:cubicBezTo>
                  <a:cubicBezTo>
                    <a:pt x="56727" y="13631"/>
                    <a:pt x="56457" y="13405"/>
                    <a:pt x="56414" y="13307"/>
                  </a:cubicBezTo>
                  <a:cubicBezTo>
                    <a:pt x="56370" y="13199"/>
                    <a:pt x="56370" y="12789"/>
                    <a:pt x="56370" y="12563"/>
                  </a:cubicBezTo>
                  <a:cubicBezTo>
                    <a:pt x="56370" y="12314"/>
                    <a:pt x="56370" y="12228"/>
                    <a:pt x="56360" y="12174"/>
                  </a:cubicBezTo>
                  <a:cubicBezTo>
                    <a:pt x="56338" y="12109"/>
                    <a:pt x="56273" y="12023"/>
                    <a:pt x="56079" y="12023"/>
                  </a:cubicBezTo>
                  <a:cubicBezTo>
                    <a:pt x="55896" y="12023"/>
                    <a:pt x="55615" y="12088"/>
                    <a:pt x="55496" y="12131"/>
                  </a:cubicBezTo>
                  <a:cubicBezTo>
                    <a:pt x="55475" y="12142"/>
                    <a:pt x="55442" y="12153"/>
                    <a:pt x="55410" y="12153"/>
                  </a:cubicBezTo>
                  <a:cubicBezTo>
                    <a:pt x="55356" y="12153"/>
                    <a:pt x="55194" y="12131"/>
                    <a:pt x="55011" y="11958"/>
                  </a:cubicBezTo>
                  <a:cubicBezTo>
                    <a:pt x="54816" y="11786"/>
                    <a:pt x="54514" y="11678"/>
                    <a:pt x="54298" y="11602"/>
                  </a:cubicBezTo>
                  <a:cubicBezTo>
                    <a:pt x="54223" y="11570"/>
                    <a:pt x="54158" y="11548"/>
                    <a:pt x="54104" y="11527"/>
                  </a:cubicBezTo>
                  <a:cubicBezTo>
                    <a:pt x="54115" y="11527"/>
                    <a:pt x="54082" y="11473"/>
                    <a:pt x="54039" y="11311"/>
                  </a:cubicBezTo>
                  <a:cubicBezTo>
                    <a:pt x="54007" y="11170"/>
                    <a:pt x="53985" y="11009"/>
                    <a:pt x="53974" y="10890"/>
                  </a:cubicBezTo>
                  <a:cubicBezTo>
                    <a:pt x="53964" y="10793"/>
                    <a:pt x="53953" y="10728"/>
                    <a:pt x="53942" y="10696"/>
                  </a:cubicBezTo>
                  <a:cubicBezTo>
                    <a:pt x="53953" y="10696"/>
                    <a:pt x="53974" y="10652"/>
                    <a:pt x="54115" y="10534"/>
                  </a:cubicBezTo>
                  <a:cubicBezTo>
                    <a:pt x="54244" y="10544"/>
                    <a:pt x="54514" y="10620"/>
                    <a:pt x="54568" y="10663"/>
                  </a:cubicBezTo>
                  <a:cubicBezTo>
                    <a:pt x="54622" y="10717"/>
                    <a:pt x="54730" y="10750"/>
                    <a:pt x="54892" y="10750"/>
                  </a:cubicBezTo>
                  <a:cubicBezTo>
                    <a:pt x="55086" y="10750"/>
                    <a:pt x="55356" y="10706"/>
                    <a:pt x="55572" y="10674"/>
                  </a:cubicBezTo>
                  <a:lnTo>
                    <a:pt x="55669" y="10652"/>
                  </a:lnTo>
                  <a:cubicBezTo>
                    <a:pt x="55712" y="10652"/>
                    <a:pt x="55755" y="10642"/>
                    <a:pt x="55798" y="10631"/>
                  </a:cubicBezTo>
                  <a:lnTo>
                    <a:pt x="55820" y="10620"/>
                  </a:lnTo>
                  <a:cubicBezTo>
                    <a:pt x="55842" y="10609"/>
                    <a:pt x="55874" y="10609"/>
                    <a:pt x="55896" y="10598"/>
                  </a:cubicBezTo>
                  <a:lnTo>
                    <a:pt x="55928" y="10577"/>
                  </a:lnTo>
                  <a:cubicBezTo>
                    <a:pt x="55949" y="10566"/>
                    <a:pt x="55960" y="10555"/>
                    <a:pt x="55982" y="10544"/>
                  </a:cubicBezTo>
                  <a:lnTo>
                    <a:pt x="55939" y="10415"/>
                  </a:lnTo>
                  <a:lnTo>
                    <a:pt x="55960" y="10437"/>
                  </a:lnTo>
                  <a:lnTo>
                    <a:pt x="56025" y="10523"/>
                  </a:lnTo>
                  <a:lnTo>
                    <a:pt x="56068" y="10480"/>
                  </a:lnTo>
                  <a:cubicBezTo>
                    <a:pt x="56090" y="10458"/>
                    <a:pt x="56122" y="10437"/>
                    <a:pt x="56155" y="10393"/>
                  </a:cubicBezTo>
                  <a:lnTo>
                    <a:pt x="56176" y="10361"/>
                  </a:lnTo>
                  <a:cubicBezTo>
                    <a:pt x="56198" y="10339"/>
                    <a:pt x="56209" y="10318"/>
                    <a:pt x="56219" y="10296"/>
                  </a:cubicBezTo>
                  <a:cubicBezTo>
                    <a:pt x="56349" y="10124"/>
                    <a:pt x="56306" y="9681"/>
                    <a:pt x="56241" y="9530"/>
                  </a:cubicBezTo>
                  <a:cubicBezTo>
                    <a:pt x="56198" y="9444"/>
                    <a:pt x="56209" y="9228"/>
                    <a:pt x="56262" y="8990"/>
                  </a:cubicBezTo>
                  <a:cubicBezTo>
                    <a:pt x="56295" y="8861"/>
                    <a:pt x="56500" y="8688"/>
                    <a:pt x="56662" y="8548"/>
                  </a:cubicBezTo>
                  <a:cubicBezTo>
                    <a:pt x="56727" y="8505"/>
                    <a:pt x="56781" y="8462"/>
                    <a:pt x="56824" y="8408"/>
                  </a:cubicBezTo>
                  <a:cubicBezTo>
                    <a:pt x="57104" y="8159"/>
                    <a:pt x="57115" y="7566"/>
                    <a:pt x="57115" y="7490"/>
                  </a:cubicBezTo>
                  <a:cubicBezTo>
                    <a:pt x="57115" y="7479"/>
                    <a:pt x="57115" y="7425"/>
                    <a:pt x="57126" y="7350"/>
                  </a:cubicBezTo>
                  <a:cubicBezTo>
                    <a:pt x="57126" y="7220"/>
                    <a:pt x="57137" y="7037"/>
                    <a:pt x="57137" y="6961"/>
                  </a:cubicBezTo>
                  <a:cubicBezTo>
                    <a:pt x="57137" y="6821"/>
                    <a:pt x="57040" y="6735"/>
                    <a:pt x="56964" y="6670"/>
                  </a:cubicBezTo>
                  <a:cubicBezTo>
                    <a:pt x="56921" y="6638"/>
                    <a:pt x="56878" y="6605"/>
                    <a:pt x="56856" y="6562"/>
                  </a:cubicBezTo>
                  <a:cubicBezTo>
                    <a:pt x="56813" y="6476"/>
                    <a:pt x="56802" y="6368"/>
                    <a:pt x="56834" y="6227"/>
                  </a:cubicBezTo>
                  <a:cubicBezTo>
                    <a:pt x="56867" y="6195"/>
                    <a:pt x="57137" y="5990"/>
                    <a:pt x="57342" y="5839"/>
                  </a:cubicBezTo>
                  <a:cubicBezTo>
                    <a:pt x="57493" y="5731"/>
                    <a:pt x="57633" y="5612"/>
                    <a:pt x="57752" y="5515"/>
                  </a:cubicBezTo>
                  <a:cubicBezTo>
                    <a:pt x="57849" y="5440"/>
                    <a:pt x="57957" y="5364"/>
                    <a:pt x="58065" y="5267"/>
                  </a:cubicBezTo>
                  <a:cubicBezTo>
                    <a:pt x="58378" y="5029"/>
                    <a:pt x="58756" y="4727"/>
                    <a:pt x="59079" y="4393"/>
                  </a:cubicBezTo>
                  <a:cubicBezTo>
                    <a:pt x="59619" y="3853"/>
                    <a:pt x="59295" y="3508"/>
                    <a:pt x="59274" y="3486"/>
                  </a:cubicBezTo>
                  <a:cubicBezTo>
                    <a:pt x="59242" y="3455"/>
                    <a:pt x="59203" y="3438"/>
                    <a:pt x="59164" y="3438"/>
                  </a:cubicBezTo>
                  <a:cubicBezTo>
                    <a:pt x="59135" y="3438"/>
                    <a:pt x="59106" y="3447"/>
                    <a:pt x="59079" y="3465"/>
                  </a:cubicBezTo>
                  <a:cubicBezTo>
                    <a:pt x="58885" y="3605"/>
                    <a:pt x="58335" y="3961"/>
                    <a:pt x="58119" y="4037"/>
                  </a:cubicBezTo>
                  <a:cubicBezTo>
                    <a:pt x="57881" y="4112"/>
                    <a:pt x="57493" y="4166"/>
                    <a:pt x="57147" y="4166"/>
                  </a:cubicBezTo>
                  <a:cubicBezTo>
                    <a:pt x="56867" y="4166"/>
                    <a:pt x="56705" y="4285"/>
                    <a:pt x="56673" y="4511"/>
                  </a:cubicBezTo>
                  <a:cubicBezTo>
                    <a:pt x="56608" y="4598"/>
                    <a:pt x="56370" y="4857"/>
                    <a:pt x="56262" y="4954"/>
                  </a:cubicBezTo>
                  <a:cubicBezTo>
                    <a:pt x="56209" y="4932"/>
                    <a:pt x="56122" y="4889"/>
                    <a:pt x="55993" y="4824"/>
                  </a:cubicBezTo>
                  <a:lnTo>
                    <a:pt x="55939" y="4792"/>
                  </a:lnTo>
                  <a:cubicBezTo>
                    <a:pt x="55917" y="4781"/>
                    <a:pt x="55863" y="4770"/>
                    <a:pt x="55842" y="4770"/>
                  </a:cubicBezTo>
                  <a:cubicBezTo>
                    <a:pt x="55723" y="4770"/>
                    <a:pt x="55442" y="4868"/>
                    <a:pt x="55075" y="5008"/>
                  </a:cubicBezTo>
                  <a:lnTo>
                    <a:pt x="55000" y="5029"/>
                  </a:lnTo>
                  <a:cubicBezTo>
                    <a:pt x="54946" y="5051"/>
                    <a:pt x="54644" y="5116"/>
                    <a:pt x="54514" y="5116"/>
                  </a:cubicBezTo>
                  <a:cubicBezTo>
                    <a:pt x="54482" y="5105"/>
                    <a:pt x="54352" y="5019"/>
                    <a:pt x="54255" y="4965"/>
                  </a:cubicBezTo>
                  <a:cubicBezTo>
                    <a:pt x="54061" y="4835"/>
                    <a:pt x="53931" y="4760"/>
                    <a:pt x="53845" y="4727"/>
                  </a:cubicBezTo>
                  <a:cubicBezTo>
                    <a:pt x="53834" y="4716"/>
                    <a:pt x="53769" y="4706"/>
                    <a:pt x="53759" y="4706"/>
                  </a:cubicBezTo>
                  <a:cubicBezTo>
                    <a:pt x="53597" y="4706"/>
                    <a:pt x="53446" y="4846"/>
                    <a:pt x="53305" y="4997"/>
                  </a:cubicBezTo>
                  <a:lnTo>
                    <a:pt x="53230" y="5062"/>
                  </a:lnTo>
                  <a:cubicBezTo>
                    <a:pt x="52690" y="5580"/>
                    <a:pt x="52561" y="5753"/>
                    <a:pt x="52539" y="5860"/>
                  </a:cubicBezTo>
                  <a:cubicBezTo>
                    <a:pt x="52528" y="5904"/>
                    <a:pt x="52485" y="5979"/>
                    <a:pt x="52431" y="6033"/>
                  </a:cubicBezTo>
                  <a:cubicBezTo>
                    <a:pt x="52388" y="6012"/>
                    <a:pt x="52345" y="5990"/>
                    <a:pt x="52334" y="5968"/>
                  </a:cubicBezTo>
                  <a:cubicBezTo>
                    <a:pt x="52248" y="5839"/>
                    <a:pt x="51989" y="5709"/>
                    <a:pt x="51989" y="5709"/>
                  </a:cubicBezTo>
                  <a:cubicBezTo>
                    <a:pt x="51967" y="5699"/>
                    <a:pt x="51943" y="5694"/>
                    <a:pt x="51918" y="5694"/>
                  </a:cubicBezTo>
                  <a:cubicBezTo>
                    <a:pt x="51867" y="5694"/>
                    <a:pt x="51812" y="5713"/>
                    <a:pt x="51762" y="5742"/>
                  </a:cubicBezTo>
                  <a:cubicBezTo>
                    <a:pt x="51730" y="5763"/>
                    <a:pt x="51676" y="5785"/>
                    <a:pt x="51643" y="5785"/>
                  </a:cubicBezTo>
                  <a:cubicBezTo>
                    <a:pt x="51589" y="5612"/>
                    <a:pt x="51611" y="5019"/>
                    <a:pt x="51632" y="4824"/>
                  </a:cubicBezTo>
                  <a:cubicBezTo>
                    <a:pt x="51676" y="4490"/>
                    <a:pt x="50618" y="4047"/>
                    <a:pt x="50596" y="4047"/>
                  </a:cubicBezTo>
                  <a:cubicBezTo>
                    <a:pt x="50575" y="4037"/>
                    <a:pt x="50532" y="4037"/>
                    <a:pt x="50488" y="4037"/>
                  </a:cubicBezTo>
                  <a:cubicBezTo>
                    <a:pt x="50273" y="4037"/>
                    <a:pt x="49701" y="4155"/>
                    <a:pt x="49625" y="4177"/>
                  </a:cubicBezTo>
                  <a:lnTo>
                    <a:pt x="49420" y="4177"/>
                  </a:lnTo>
                  <a:cubicBezTo>
                    <a:pt x="49042" y="4177"/>
                    <a:pt x="48956" y="4134"/>
                    <a:pt x="48945" y="4134"/>
                  </a:cubicBezTo>
                  <a:cubicBezTo>
                    <a:pt x="48740" y="4015"/>
                    <a:pt x="48017" y="3799"/>
                    <a:pt x="47941" y="3778"/>
                  </a:cubicBezTo>
                  <a:cubicBezTo>
                    <a:pt x="47790" y="3734"/>
                    <a:pt x="47510" y="3540"/>
                    <a:pt x="47434" y="3400"/>
                  </a:cubicBezTo>
                  <a:cubicBezTo>
                    <a:pt x="47337" y="3238"/>
                    <a:pt x="47067" y="3130"/>
                    <a:pt x="46711" y="3000"/>
                  </a:cubicBezTo>
                  <a:cubicBezTo>
                    <a:pt x="46614" y="2968"/>
                    <a:pt x="46528" y="2946"/>
                    <a:pt x="46495" y="2925"/>
                  </a:cubicBezTo>
                  <a:cubicBezTo>
                    <a:pt x="46409" y="2860"/>
                    <a:pt x="46225" y="2839"/>
                    <a:pt x="45804" y="2806"/>
                  </a:cubicBezTo>
                  <a:cubicBezTo>
                    <a:pt x="45643" y="2795"/>
                    <a:pt x="45470" y="2785"/>
                    <a:pt x="45351" y="2763"/>
                  </a:cubicBezTo>
                  <a:cubicBezTo>
                    <a:pt x="45297" y="2763"/>
                    <a:pt x="45276" y="2741"/>
                    <a:pt x="45276" y="2741"/>
                  </a:cubicBezTo>
                  <a:cubicBezTo>
                    <a:pt x="45276" y="2731"/>
                    <a:pt x="45276" y="2666"/>
                    <a:pt x="45286" y="2623"/>
                  </a:cubicBezTo>
                  <a:cubicBezTo>
                    <a:pt x="45297" y="2558"/>
                    <a:pt x="45297" y="2482"/>
                    <a:pt x="45286" y="2407"/>
                  </a:cubicBezTo>
                  <a:cubicBezTo>
                    <a:pt x="45243" y="2267"/>
                    <a:pt x="45017" y="2094"/>
                    <a:pt x="44401" y="1673"/>
                  </a:cubicBezTo>
                  <a:cubicBezTo>
                    <a:pt x="44272" y="1576"/>
                    <a:pt x="44153" y="1500"/>
                    <a:pt x="44110" y="1468"/>
                  </a:cubicBezTo>
                  <a:cubicBezTo>
                    <a:pt x="43980" y="1360"/>
                    <a:pt x="43948" y="1209"/>
                    <a:pt x="43948" y="1101"/>
                  </a:cubicBezTo>
                  <a:cubicBezTo>
                    <a:pt x="43948" y="1047"/>
                    <a:pt x="44002" y="982"/>
                    <a:pt x="44045" y="917"/>
                  </a:cubicBezTo>
                  <a:cubicBezTo>
                    <a:pt x="44078" y="874"/>
                    <a:pt x="44110" y="831"/>
                    <a:pt x="44121" y="799"/>
                  </a:cubicBezTo>
                  <a:cubicBezTo>
                    <a:pt x="44186" y="680"/>
                    <a:pt x="44164" y="529"/>
                    <a:pt x="44132" y="453"/>
                  </a:cubicBezTo>
                  <a:cubicBezTo>
                    <a:pt x="44110" y="399"/>
                    <a:pt x="44056" y="248"/>
                    <a:pt x="43959" y="205"/>
                  </a:cubicBezTo>
                  <a:cubicBezTo>
                    <a:pt x="43916" y="184"/>
                    <a:pt x="43862" y="173"/>
                    <a:pt x="43689" y="140"/>
                  </a:cubicBezTo>
                  <a:cubicBezTo>
                    <a:pt x="43581" y="119"/>
                    <a:pt x="43376" y="76"/>
                    <a:pt x="43333" y="54"/>
                  </a:cubicBezTo>
                  <a:cubicBezTo>
                    <a:pt x="43290" y="32"/>
                    <a:pt x="43225" y="0"/>
                    <a:pt x="43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文字方塊 33">
            <a:extLst>
              <a:ext uri="{FF2B5EF4-FFF2-40B4-BE49-F238E27FC236}">
                <a16:creationId xmlns:a16="http://schemas.microsoft.com/office/drawing/2014/main" id="{F450B5C1-EA58-7B44-8173-A312347CE2F6}"/>
              </a:ext>
            </a:extLst>
          </p:cNvPr>
          <p:cNvSpPr txBox="1"/>
          <p:nvPr/>
        </p:nvSpPr>
        <p:spPr>
          <a:xfrm>
            <a:off x="8417700" y="4662662"/>
            <a:ext cx="284052" cy="307777"/>
          </a:xfrm>
          <a:prstGeom prst="rect">
            <a:avLst/>
          </a:prstGeom>
          <a:noFill/>
        </p:spPr>
        <p:txBody>
          <a:bodyPr wrap="none" rtlCol="0">
            <a:spAutoFit/>
          </a:bodyPr>
          <a:lstStyle/>
          <a:p>
            <a:r>
              <a:rPr kumimoji="1" lang="en-US" altLang="zh-TW" dirty="0"/>
              <a:t>4</a:t>
            </a:r>
            <a:endParaRPr kumimoji="1" lang="zh-TW" altLang="en-US" dirty="0"/>
          </a:p>
        </p:txBody>
      </p:sp>
    </p:spTree>
    <p:extLst>
      <p:ext uri="{BB962C8B-B14F-4D97-AF65-F5344CB8AC3E}">
        <p14:creationId xmlns:p14="http://schemas.microsoft.com/office/powerpoint/2010/main" val="3736215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6"/>
        <p:cNvGrpSpPr/>
        <p:nvPr/>
      </p:nvGrpSpPr>
      <p:grpSpPr>
        <a:xfrm>
          <a:off x="0" y="0"/>
          <a:ext cx="0" cy="0"/>
          <a:chOff x="0" y="0"/>
          <a:chExt cx="0" cy="0"/>
        </a:xfrm>
      </p:grpSpPr>
      <p:sp>
        <p:nvSpPr>
          <p:cNvPr id="1439" name="Google Shape;1439;p58"/>
          <p:cNvSpPr txBox="1">
            <a:spLocks noGrp="1"/>
          </p:cNvSpPr>
          <p:nvPr>
            <p:ph type="title"/>
          </p:nvPr>
        </p:nvSpPr>
        <p:spPr>
          <a:xfrm>
            <a:off x="713225" y="35207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Field</a:t>
            </a:r>
            <a:endParaRPr dirty="0"/>
          </a:p>
        </p:txBody>
      </p:sp>
      <p:graphicFrame>
        <p:nvGraphicFramePr>
          <p:cNvPr id="2" name="表格 2">
            <a:extLst>
              <a:ext uri="{FF2B5EF4-FFF2-40B4-BE49-F238E27FC236}">
                <a16:creationId xmlns:a16="http://schemas.microsoft.com/office/drawing/2014/main" id="{30FC8AD8-BC33-994E-9861-0A1DAC1A0775}"/>
              </a:ext>
            </a:extLst>
          </p:cNvPr>
          <p:cNvGraphicFramePr>
            <a:graphicFrameLocks noGrp="1"/>
          </p:cNvGraphicFramePr>
          <p:nvPr>
            <p:extLst>
              <p:ext uri="{D42A27DB-BD31-4B8C-83A1-F6EECF244321}">
                <p14:modId xmlns:p14="http://schemas.microsoft.com/office/powerpoint/2010/main" val="3139383883"/>
              </p:ext>
            </p:extLst>
          </p:nvPr>
        </p:nvGraphicFramePr>
        <p:xfrm>
          <a:off x="1523975" y="1088390"/>
          <a:ext cx="6096000" cy="3632200"/>
        </p:xfrm>
        <a:graphic>
          <a:graphicData uri="http://schemas.openxmlformats.org/drawingml/2006/table">
            <a:tbl>
              <a:tblPr firstRow="1" bandRow="1">
                <a:tableStyleId>{69C7853C-536D-4A76-A0AE-DD22124D55A5}</a:tableStyleId>
              </a:tblPr>
              <a:tblGrid>
                <a:gridCol w="1524000">
                  <a:extLst>
                    <a:ext uri="{9D8B030D-6E8A-4147-A177-3AD203B41FA5}">
                      <a16:colId xmlns:a16="http://schemas.microsoft.com/office/drawing/2014/main" val="3419502769"/>
                    </a:ext>
                  </a:extLst>
                </a:gridCol>
                <a:gridCol w="1524000">
                  <a:extLst>
                    <a:ext uri="{9D8B030D-6E8A-4147-A177-3AD203B41FA5}">
                      <a16:colId xmlns:a16="http://schemas.microsoft.com/office/drawing/2014/main" val="3989878730"/>
                    </a:ext>
                  </a:extLst>
                </a:gridCol>
                <a:gridCol w="1524000">
                  <a:extLst>
                    <a:ext uri="{9D8B030D-6E8A-4147-A177-3AD203B41FA5}">
                      <a16:colId xmlns:a16="http://schemas.microsoft.com/office/drawing/2014/main" val="3215661984"/>
                    </a:ext>
                  </a:extLst>
                </a:gridCol>
                <a:gridCol w="1524000">
                  <a:extLst>
                    <a:ext uri="{9D8B030D-6E8A-4147-A177-3AD203B41FA5}">
                      <a16:colId xmlns:a16="http://schemas.microsoft.com/office/drawing/2014/main" val="666261503"/>
                    </a:ext>
                  </a:extLst>
                </a:gridCol>
              </a:tblGrid>
              <a:tr h="370840">
                <a:tc>
                  <a:txBody>
                    <a:bodyPr/>
                    <a:lstStyle/>
                    <a:p>
                      <a:r>
                        <a:rPr lang="zh-TW" altLang="en-US" dirty="0">
                          <a:latin typeface="Heiti SC Medium" pitchFamily="2" charset="-128"/>
                          <a:ea typeface="Heiti SC Medium" pitchFamily="2" charset="-128"/>
                        </a:rPr>
                        <a:t>欄位名稱</a:t>
                      </a:r>
                    </a:p>
                  </a:txBody>
                  <a:tcPr/>
                </a:tc>
                <a:tc>
                  <a:txBody>
                    <a:bodyPr/>
                    <a:lstStyle/>
                    <a:p>
                      <a:endParaRPr lang="zh-TW" altLang="en-US" dirty="0">
                        <a:latin typeface="Heiti SC Medium" pitchFamily="2" charset="-128"/>
                        <a:ea typeface="Heiti SC Medium" pitchFamily="2" charset="-128"/>
                      </a:endParaRPr>
                    </a:p>
                  </a:txBody>
                  <a:tcPr/>
                </a:tc>
                <a:tc>
                  <a:txBody>
                    <a:bodyPr/>
                    <a:lstStyle/>
                    <a:p>
                      <a:endParaRPr lang="zh-TW" altLang="en-US" dirty="0">
                        <a:latin typeface="Heiti SC Medium" pitchFamily="2" charset="-128"/>
                        <a:ea typeface="Heiti SC Medium" pitchFamily="2" charset="-128"/>
                      </a:endParaRPr>
                    </a:p>
                  </a:txBody>
                  <a:tcPr/>
                </a:tc>
                <a:tc>
                  <a:txBody>
                    <a:bodyPr/>
                    <a:lstStyle/>
                    <a:p>
                      <a:endParaRPr lang="zh-TW" altLang="en-US">
                        <a:latin typeface="Heiti SC Medium" pitchFamily="2" charset="-128"/>
                        <a:ea typeface="Heiti SC Medium" pitchFamily="2" charset="-128"/>
                      </a:endParaRPr>
                    </a:p>
                  </a:txBody>
                  <a:tcPr/>
                </a:tc>
                <a:extLst>
                  <a:ext uri="{0D108BD9-81ED-4DB2-BD59-A6C34878D82A}">
                    <a16:rowId xmlns:a16="http://schemas.microsoft.com/office/drawing/2014/main" val="39168043"/>
                  </a:ext>
                </a:extLst>
              </a:tr>
              <a:tr h="370840">
                <a:tc>
                  <a:txBody>
                    <a:bodyPr/>
                    <a:lstStyle/>
                    <a:p>
                      <a:r>
                        <a:rPr lang="en-US" altLang="zh-TW" dirty="0" err="1">
                          <a:latin typeface="Heiti SC Medium" pitchFamily="2" charset="-128"/>
                          <a:ea typeface="Heiti SC Medium" pitchFamily="2" charset="-128"/>
                        </a:rPr>
                        <a:t>Video_id</a:t>
                      </a:r>
                      <a:endParaRPr lang="zh-TW" altLang="en-US" dirty="0">
                        <a:latin typeface="Heiti SC Medium" pitchFamily="2" charset="-128"/>
                        <a:ea typeface="Heiti SC Medium" pitchFamily="2" charset="-128"/>
                      </a:endParaRPr>
                    </a:p>
                  </a:txBody>
                  <a:tcPr/>
                </a:tc>
                <a:tc>
                  <a:txBody>
                    <a:bodyPr/>
                    <a:lstStyle/>
                    <a:p>
                      <a:r>
                        <a:rPr lang="zh-TW" altLang="en-US" dirty="0">
                          <a:latin typeface="Heiti SC Medium" pitchFamily="2" charset="-128"/>
                          <a:ea typeface="Heiti SC Medium" pitchFamily="2" charset="-128"/>
                        </a:rPr>
                        <a:t>影片</a:t>
                      </a:r>
                      <a:r>
                        <a:rPr lang="en-US" altLang="zh-TW" dirty="0">
                          <a:latin typeface="Heiti SC Medium" pitchFamily="2" charset="-128"/>
                          <a:ea typeface="Heiti SC Medium" pitchFamily="2" charset="-128"/>
                        </a:rPr>
                        <a:t>ID</a:t>
                      </a:r>
                      <a:endParaRPr lang="zh-TW" altLang="en-US" dirty="0">
                        <a:latin typeface="Heiti SC Medium" pitchFamily="2" charset="-128"/>
                        <a:ea typeface="Heiti SC Medium" pitchFamily="2" charset="-128"/>
                      </a:endParaRPr>
                    </a:p>
                  </a:txBody>
                  <a:tcPr/>
                </a:tc>
                <a:tc>
                  <a:txBody>
                    <a:bodyPr/>
                    <a:lstStyle/>
                    <a:p>
                      <a:r>
                        <a:rPr lang="en-US" altLang="zh-TW" dirty="0">
                          <a:latin typeface="Heiti SC Medium" pitchFamily="2" charset="-128"/>
                          <a:ea typeface="Heiti SC Medium" pitchFamily="2" charset="-128"/>
                        </a:rPr>
                        <a:t>Likes</a:t>
                      </a:r>
                      <a:endParaRPr lang="zh-TW" altLang="en-US" dirty="0">
                        <a:latin typeface="Heiti SC Medium" pitchFamily="2" charset="-128"/>
                        <a:ea typeface="Heiti SC Medium" pitchFamily="2" charset="-128"/>
                      </a:endParaRPr>
                    </a:p>
                  </a:txBody>
                  <a:tcPr/>
                </a:tc>
                <a:tc>
                  <a:txBody>
                    <a:bodyPr/>
                    <a:lstStyle/>
                    <a:p>
                      <a:r>
                        <a:rPr lang="zh-TW" altLang="en-US" dirty="0">
                          <a:latin typeface="Heiti SC Medium" pitchFamily="2" charset="-128"/>
                          <a:ea typeface="Heiti SC Medium" pitchFamily="2" charset="-128"/>
                        </a:rPr>
                        <a:t>喜歡數</a:t>
                      </a:r>
                    </a:p>
                  </a:txBody>
                  <a:tcPr/>
                </a:tc>
                <a:extLst>
                  <a:ext uri="{0D108BD9-81ED-4DB2-BD59-A6C34878D82A}">
                    <a16:rowId xmlns:a16="http://schemas.microsoft.com/office/drawing/2014/main" val="2224415040"/>
                  </a:ext>
                </a:extLst>
              </a:tr>
              <a:tr h="370840">
                <a:tc>
                  <a:txBody>
                    <a:bodyPr/>
                    <a:lstStyle/>
                    <a:p>
                      <a:r>
                        <a:rPr lang="en-US" altLang="zh-TW" dirty="0" err="1">
                          <a:latin typeface="Heiti SC Medium" pitchFamily="2" charset="-128"/>
                          <a:ea typeface="Heiti SC Medium" pitchFamily="2" charset="-128"/>
                        </a:rPr>
                        <a:t>Trending_date</a:t>
                      </a:r>
                      <a:endParaRPr lang="zh-TW" altLang="en-US" dirty="0">
                        <a:latin typeface="Heiti SC Medium" pitchFamily="2" charset="-128"/>
                        <a:ea typeface="Heiti SC Medium" pitchFamily="2" charset="-128"/>
                      </a:endParaRPr>
                    </a:p>
                  </a:txBody>
                  <a:tcPr/>
                </a:tc>
                <a:tc>
                  <a:txBody>
                    <a:bodyPr/>
                    <a:lstStyle/>
                    <a:p>
                      <a:r>
                        <a:rPr lang="zh-TW" altLang="en-US" dirty="0">
                          <a:latin typeface="Heiti SC Medium" pitchFamily="2" charset="-128"/>
                          <a:ea typeface="Heiti SC Medium" pitchFamily="2" charset="-128"/>
                        </a:rPr>
                        <a:t>發燒日期</a:t>
                      </a:r>
                    </a:p>
                  </a:txBody>
                  <a:tcPr/>
                </a:tc>
                <a:tc>
                  <a:txBody>
                    <a:bodyPr/>
                    <a:lstStyle/>
                    <a:p>
                      <a:r>
                        <a:rPr lang="en-US" altLang="zh-TW" dirty="0">
                          <a:latin typeface="Heiti SC Medium" pitchFamily="2" charset="-128"/>
                          <a:ea typeface="Heiti SC Medium" pitchFamily="2" charset="-128"/>
                        </a:rPr>
                        <a:t>dislikes</a:t>
                      </a:r>
                      <a:endParaRPr lang="zh-TW" altLang="en-US" dirty="0">
                        <a:latin typeface="Heiti SC Medium" pitchFamily="2" charset="-128"/>
                        <a:ea typeface="Heiti SC Medium" pitchFamily="2" charset="-128"/>
                      </a:endParaRPr>
                    </a:p>
                  </a:txBody>
                  <a:tcPr/>
                </a:tc>
                <a:tc>
                  <a:txBody>
                    <a:bodyPr/>
                    <a:lstStyle/>
                    <a:p>
                      <a:r>
                        <a:rPr lang="zh-TW" altLang="en-US" dirty="0">
                          <a:latin typeface="Heiti SC Medium" pitchFamily="2" charset="-128"/>
                          <a:ea typeface="Heiti SC Medium" pitchFamily="2" charset="-128"/>
                        </a:rPr>
                        <a:t>倒讚數</a:t>
                      </a:r>
                    </a:p>
                  </a:txBody>
                  <a:tcPr/>
                </a:tc>
                <a:extLst>
                  <a:ext uri="{0D108BD9-81ED-4DB2-BD59-A6C34878D82A}">
                    <a16:rowId xmlns:a16="http://schemas.microsoft.com/office/drawing/2014/main" val="3211097204"/>
                  </a:ext>
                </a:extLst>
              </a:tr>
              <a:tr h="370840">
                <a:tc>
                  <a:txBody>
                    <a:bodyPr/>
                    <a:lstStyle/>
                    <a:p>
                      <a:r>
                        <a:rPr lang="en-US" altLang="zh-TW" dirty="0">
                          <a:latin typeface="Heiti SC Medium" pitchFamily="2" charset="-128"/>
                          <a:ea typeface="Heiti SC Medium" pitchFamily="2" charset="-128"/>
                        </a:rPr>
                        <a:t>title</a:t>
                      </a:r>
                      <a:endParaRPr lang="zh-TW" altLang="en-US" dirty="0">
                        <a:latin typeface="Heiti SC Medium" pitchFamily="2" charset="-128"/>
                        <a:ea typeface="Heiti SC Medium" pitchFamily="2" charset="-128"/>
                      </a:endParaRPr>
                    </a:p>
                  </a:txBody>
                  <a:tcPr/>
                </a:tc>
                <a:tc>
                  <a:txBody>
                    <a:bodyPr/>
                    <a:lstStyle/>
                    <a:p>
                      <a:r>
                        <a:rPr lang="zh-TW" altLang="en-US" dirty="0">
                          <a:latin typeface="Heiti SC Medium" pitchFamily="2" charset="-128"/>
                          <a:ea typeface="Heiti SC Medium" pitchFamily="2" charset="-128"/>
                        </a:rPr>
                        <a:t>影片標題</a:t>
                      </a:r>
                    </a:p>
                  </a:txBody>
                  <a:tcPr/>
                </a:tc>
                <a:tc>
                  <a:txBody>
                    <a:bodyPr/>
                    <a:lstStyle/>
                    <a:p>
                      <a:r>
                        <a:rPr lang="en-US" altLang="zh-TW" dirty="0" err="1">
                          <a:latin typeface="Heiti SC Medium" pitchFamily="2" charset="-128"/>
                          <a:ea typeface="Heiti SC Medium" pitchFamily="2" charset="-128"/>
                        </a:rPr>
                        <a:t>Comment_count</a:t>
                      </a:r>
                      <a:endParaRPr lang="zh-TW" altLang="en-US" dirty="0">
                        <a:latin typeface="Heiti SC Medium" pitchFamily="2" charset="-128"/>
                        <a:ea typeface="Heiti SC Medium" pitchFamily="2" charset="-128"/>
                      </a:endParaRPr>
                    </a:p>
                  </a:txBody>
                  <a:tcPr/>
                </a:tc>
                <a:tc>
                  <a:txBody>
                    <a:bodyPr/>
                    <a:lstStyle/>
                    <a:p>
                      <a:r>
                        <a:rPr lang="zh-TW" altLang="en-US" dirty="0">
                          <a:latin typeface="Heiti SC Medium" pitchFamily="2" charset="-128"/>
                          <a:ea typeface="Heiti SC Medium" pitchFamily="2" charset="-128"/>
                        </a:rPr>
                        <a:t>評論數</a:t>
                      </a:r>
                    </a:p>
                  </a:txBody>
                  <a:tcPr/>
                </a:tc>
                <a:extLst>
                  <a:ext uri="{0D108BD9-81ED-4DB2-BD59-A6C34878D82A}">
                    <a16:rowId xmlns:a16="http://schemas.microsoft.com/office/drawing/2014/main" val="3324631161"/>
                  </a:ext>
                </a:extLst>
              </a:tr>
              <a:tr h="370840">
                <a:tc>
                  <a:txBody>
                    <a:bodyPr/>
                    <a:lstStyle/>
                    <a:p>
                      <a:r>
                        <a:rPr lang="en-US" altLang="zh-TW" dirty="0" err="1">
                          <a:latin typeface="Heiti SC Medium" pitchFamily="2" charset="-128"/>
                          <a:ea typeface="Heiti SC Medium" pitchFamily="2" charset="-128"/>
                        </a:rPr>
                        <a:t>Channel_title</a:t>
                      </a:r>
                      <a:endParaRPr lang="zh-TW" altLang="en-US" dirty="0">
                        <a:latin typeface="Heiti SC Medium" pitchFamily="2" charset="-128"/>
                        <a:ea typeface="Heiti SC Medium" pitchFamily="2" charset="-128"/>
                      </a:endParaRPr>
                    </a:p>
                  </a:txBody>
                  <a:tcPr/>
                </a:tc>
                <a:tc>
                  <a:txBody>
                    <a:bodyPr/>
                    <a:lstStyle/>
                    <a:p>
                      <a:r>
                        <a:rPr lang="zh-TW" altLang="en-US" dirty="0">
                          <a:latin typeface="Heiti SC Medium" pitchFamily="2" charset="-128"/>
                          <a:ea typeface="Heiti SC Medium" pitchFamily="2" charset="-128"/>
                        </a:rPr>
                        <a:t>頻道標題</a:t>
                      </a:r>
                    </a:p>
                  </a:txBody>
                  <a:tcPr/>
                </a:tc>
                <a:tc>
                  <a:txBody>
                    <a:bodyPr/>
                    <a:lstStyle/>
                    <a:p>
                      <a:r>
                        <a:rPr lang="en-US" altLang="zh-TW" dirty="0" err="1">
                          <a:latin typeface="Heiti SC Medium" pitchFamily="2" charset="-128"/>
                          <a:ea typeface="Heiti SC Medium" pitchFamily="2" charset="-128"/>
                        </a:rPr>
                        <a:t>Thumbnail_link</a:t>
                      </a:r>
                      <a:endParaRPr lang="zh-TW" altLang="en-US" dirty="0">
                        <a:latin typeface="Heiti SC Medium" pitchFamily="2" charset="-128"/>
                        <a:ea typeface="Heiti SC Medium" pitchFamily="2" charset="-128"/>
                      </a:endParaRPr>
                    </a:p>
                  </a:txBody>
                  <a:tcPr/>
                </a:tc>
                <a:tc>
                  <a:txBody>
                    <a:bodyPr/>
                    <a:lstStyle/>
                    <a:p>
                      <a:r>
                        <a:rPr lang="zh-TW" altLang="en-US" dirty="0">
                          <a:latin typeface="Heiti SC Medium" pitchFamily="2" charset="-128"/>
                          <a:ea typeface="Heiti SC Medium" pitchFamily="2" charset="-128"/>
                        </a:rPr>
                        <a:t>影片縮圖連結</a:t>
                      </a:r>
                    </a:p>
                  </a:txBody>
                  <a:tcPr/>
                </a:tc>
                <a:extLst>
                  <a:ext uri="{0D108BD9-81ED-4DB2-BD59-A6C34878D82A}">
                    <a16:rowId xmlns:a16="http://schemas.microsoft.com/office/drawing/2014/main" val="1631874604"/>
                  </a:ext>
                </a:extLst>
              </a:tr>
              <a:tr h="370840">
                <a:tc>
                  <a:txBody>
                    <a:bodyPr/>
                    <a:lstStyle/>
                    <a:p>
                      <a:r>
                        <a:rPr lang="en-US" altLang="zh-TW" dirty="0" err="1">
                          <a:latin typeface="Heiti SC Medium" pitchFamily="2" charset="-128"/>
                          <a:ea typeface="Heiti SC Medium" pitchFamily="2" charset="-128"/>
                        </a:rPr>
                        <a:t>Category_id</a:t>
                      </a:r>
                      <a:endParaRPr lang="zh-TW" altLang="en-US" dirty="0">
                        <a:latin typeface="Heiti SC Medium" pitchFamily="2" charset="-128"/>
                        <a:ea typeface="Heiti SC Medium" pitchFamily="2" charset="-128"/>
                      </a:endParaRPr>
                    </a:p>
                  </a:txBody>
                  <a:tcPr/>
                </a:tc>
                <a:tc>
                  <a:txBody>
                    <a:bodyPr/>
                    <a:lstStyle/>
                    <a:p>
                      <a:r>
                        <a:rPr lang="zh-TW" altLang="en-US" dirty="0">
                          <a:latin typeface="Heiti SC Medium" pitchFamily="2" charset="-128"/>
                          <a:ea typeface="Heiti SC Medium" pitchFamily="2" charset="-128"/>
                        </a:rPr>
                        <a:t>類別</a:t>
                      </a:r>
                      <a:r>
                        <a:rPr lang="en-US" altLang="zh-TW" dirty="0">
                          <a:latin typeface="Heiti SC Medium" pitchFamily="2" charset="-128"/>
                          <a:ea typeface="Heiti SC Medium" pitchFamily="2" charset="-128"/>
                        </a:rPr>
                        <a:t>ID</a:t>
                      </a:r>
                      <a:endParaRPr lang="zh-TW" altLang="en-US" dirty="0">
                        <a:latin typeface="Heiti SC Medium" pitchFamily="2" charset="-128"/>
                        <a:ea typeface="Heiti SC Medium" pitchFamily="2" charset="-128"/>
                      </a:endParaRPr>
                    </a:p>
                  </a:txBody>
                  <a:tcPr/>
                </a:tc>
                <a:tc>
                  <a:txBody>
                    <a:bodyPr/>
                    <a:lstStyle/>
                    <a:p>
                      <a:r>
                        <a:rPr lang="en-US" altLang="zh-TW" dirty="0" err="1">
                          <a:latin typeface="Heiti SC Medium" pitchFamily="2" charset="-128"/>
                          <a:ea typeface="Heiti SC Medium" pitchFamily="2" charset="-128"/>
                        </a:rPr>
                        <a:t>Comments_disabled</a:t>
                      </a:r>
                      <a:endParaRPr lang="zh-TW" altLang="en-US" dirty="0">
                        <a:latin typeface="Heiti SC Medium" pitchFamily="2" charset="-128"/>
                        <a:ea typeface="Heiti SC Medium" pitchFamily="2" charset="-128"/>
                      </a:endParaRPr>
                    </a:p>
                  </a:txBody>
                  <a:tcPr/>
                </a:tc>
                <a:tc>
                  <a:txBody>
                    <a:bodyPr/>
                    <a:lstStyle/>
                    <a:p>
                      <a:r>
                        <a:rPr lang="zh-TW" altLang="en-US" dirty="0">
                          <a:latin typeface="Heiti SC Medium" pitchFamily="2" charset="-128"/>
                          <a:ea typeface="Heiti SC Medium" pitchFamily="2" charset="-128"/>
                        </a:rPr>
                        <a:t>是否允許評論</a:t>
                      </a:r>
                    </a:p>
                  </a:txBody>
                  <a:tcPr/>
                </a:tc>
                <a:extLst>
                  <a:ext uri="{0D108BD9-81ED-4DB2-BD59-A6C34878D82A}">
                    <a16:rowId xmlns:a16="http://schemas.microsoft.com/office/drawing/2014/main" val="374136952"/>
                  </a:ext>
                </a:extLst>
              </a:tr>
              <a:tr h="370840">
                <a:tc>
                  <a:txBody>
                    <a:bodyPr/>
                    <a:lstStyle/>
                    <a:p>
                      <a:r>
                        <a:rPr lang="en-US" altLang="zh-TW" dirty="0" err="1">
                          <a:latin typeface="Heiti SC Medium" pitchFamily="2" charset="-128"/>
                          <a:ea typeface="Heiti SC Medium" pitchFamily="2" charset="-128"/>
                        </a:rPr>
                        <a:t>Publish_time</a:t>
                      </a:r>
                      <a:endParaRPr lang="zh-TW" altLang="en-US" dirty="0">
                        <a:latin typeface="Heiti SC Medium" pitchFamily="2" charset="-128"/>
                        <a:ea typeface="Heiti SC Medium" pitchFamily="2" charset="-128"/>
                      </a:endParaRPr>
                    </a:p>
                  </a:txBody>
                  <a:tcPr/>
                </a:tc>
                <a:tc>
                  <a:txBody>
                    <a:bodyPr/>
                    <a:lstStyle/>
                    <a:p>
                      <a:r>
                        <a:rPr lang="zh-TW" altLang="en-US" dirty="0">
                          <a:latin typeface="Heiti SC Medium" pitchFamily="2" charset="-128"/>
                          <a:ea typeface="Heiti SC Medium" pitchFamily="2" charset="-128"/>
                        </a:rPr>
                        <a:t>影片發佈時間</a:t>
                      </a:r>
                    </a:p>
                  </a:txBody>
                  <a:tcPr/>
                </a:tc>
                <a:tc>
                  <a:txBody>
                    <a:bodyPr/>
                    <a:lstStyle/>
                    <a:p>
                      <a:r>
                        <a:rPr lang="en-US" altLang="zh-TW" dirty="0" err="1">
                          <a:latin typeface="Heiti SC Medium" pitchFamily="2" charset="-128"/>
                          <a:ea typeface="Heiti SC Medium" pitchFamily="2" charset="-128"/>
                        </a:rPr>
                        <a:t>Rating_disabled</a:t>
                      </a:r>
                      <a:endParaRPr lang="zh-TW" altLang="en-US" dirty="0">
                        <a:latin typeface="Heiti SC Medium" pitchFamily="2" charset="-128"/>
                        <a:ea typeface="Heiti SC Medium" pitchFamily="2" charset="-128"/>
                      </a:endParaRPr>
                    </a:p>
                  </a:txBody>
                  <a:tcPr/>
                </a:tc>
                <a:tc>
                  <a:txBody>
                    <a:bodyPr/>
                    <a:lstStyle/>
                    <a:p>
                      <a:r>
                        <a:rPr lang="zh-TW" altLang="en-US" dirty="0">
                          <a:latin typeface="Heiti SC Medium" pitchFamily="2" charset="-128"/>
                          <a:ea typeface="Heiti SC Medium" pitchFamily="2" charset="-128"/>
                        </a:rPr>
                        <a:t>是否允許評分</a:t>
                      </a:r>
                    </a:p>
                  </a:txBody>
                  <a:tcPr/>
                </a:tc>
                <a:extLst>
                  <a:ext uri="{0D108BD9-81ED-4DB2-BD59-A6C34878D82A}">
                    <a16:rowId xmlns:a16="http://schemas.microsoft.com/office/drawing/2014/main" val="4275030349"/>
                  </a:ext>
                </a:extLst>
              </a:tr>
              <a:tr h="370840">
                <a:tc>
                  <a:txBody>
                    <a:bodyPr/>
                    <a:lstStyle/>
                    <a:p>
                      <a:r>
                        <a:rPr lang="en-US" altLang="zh-TW" dirty="0">
                          <a:latin typeface="Heiti SC Medium" pitchFamily="2" charset="-128"/>
                          <a:ea typeface="Heiti SC Medium" pitchFamily="2" charset="-128"/>
                        </a:rPr>
                        <a:t>tags</a:t>
                      </a:r>
                      <a:endParaRPr lang="zh-TW" altLang="en-US" dirty="0">
                        <a:latin typeface="Heiti SC Medium" pitchFamily="2" charset="-128"/>
                        <a:ea typeface="Heiti SC Medium" pitchFamily="2" charset="-128"/>
                      </a:endParaRPr>
                    </a:p>
                  </a:txBody>
                  <a:tcPr/>
                </a:tc>
                <a:tc>
                  <a:txBody>
                    <a:bodyPr/>
                    <a:lstStyle/>
                    <a:p>
                      <a:r>
                        <a:rPr lang="zh-TW" altLang="en-US" dirty="0">
                          <a:latin typeface="Heiti SC Medium" pitchFamily="2" charset="-128"/>
                          <a:ea typeface="Heiti SC Medium" pitchFamily="2" charset="-128"/>
                        </a:rPr>
                        <a:t>標籤</a:t>
                      </a:r>
                    </a:p>
                  </a:txBody>
                  <a:tcPr/>
                </a:tc>
                <a:tc>
                  <a:txBody>
                    <a:bodyPr/>
                    <a:lstStyle/>
                    <a:p>
                      <a:r>
                        <a:rPr lang="en-US" altLang="zh-TW" dirty="0" err="1">
                          <a:latin typeface="Heiti SC Medium" pitchFamily="2" charset="-128"/>
                          <a:ea typeface="Heiti SC Medium" pitchFamily="2" charset="-128"/>
                        </a:rPr>
                        <a:t>Video_error_or_removed</a:t>
                      </a:r>
                      <a:endParaRPr lang="zh-TW" altLang="en-US" dirty="0">
                        <a:latin typeface="Heiti SC Medium" pitchFamily="2" charset="-128"/>
                        <a:ea typeface="Heiti SC Medium" pitchFamily="2" charset="-128"/>
                      </a:endParaRPr>
                    </a:p>
                  </a:txBody>
                  <a:tcPr/>
                </a:tc>
                <a:tc>
                  <a:txBody>
                    <a:bodyPr/>
                    <a:lstStyle/>
                    <a:p>
                      <a:r>
                        <a:rPr lang="zh-TW" altLang="en-US" dirty="0">
                          <a:latin typeface="Heiti SC Medium" pitchFamily="2" charset="-128"/>
                          <a:ea typeface="Heiti SC Medium" pitchFamily="2" charset="-128"/>
                        </a:rPr>
                        <a:t>影片錯誤或移除</a:t>
                      </a:r>
                    </a:p>
                  </a:txBody>
                  <a:tcPr/>
                </a:tc>
                <a:extLst>
                  <a:ext uri="{0D108BD9-81ED-4DB2-BD59-A6C34878D82A}">
                    <a16:rowId xmlns:a16="http://schemas.microsoft.com/office/drawing/2014/main" val="2932292072"/>
                  </a:ext>
                </a:extLst>
              </a:tr>
              <a:tr h="370840">
                <a:tc>
                  <a:txBody>
                    <a:bodyPr/>
                    <a:lstStyle/>
                    <a:p>
                      <a:r>
                        <a:rPr lang="en-US" altLang="zh-TW" dirty="0">
                          <a:latin typeface="Heiti SC Medium" pitchFamily="2" charset="-128"/>
                          <a:ea typeface="Heiti SC Medium" pitchFamily="2" charset="-128"/>
                        </a:rPr>
                        <a:t>views</a:t>
                      </a:r>
                      <a:endParaRPr lang="zh-TW" altLang="en-US" dirty="0">
                        <a:latin typeface="Heiti SC Medium" pitchFamily="2" charset="-128"/>
                        <a:ea typeface="Heiti SC Medium" pitchFamily="2" charset="-128"/>
                      </a:endParaRPr>
                    </a:p>
                  </a:txBody>
                  <a:tcPr/>
                </a:tc>
                <a:tc>
                  <a:txBody>
                    <a:bodyPr/>
                    <a:lstStyle/>
                    <a:p>
                      <a:r>
                        <a:rPr lang="zh-TW" altLang="en-US" dirty="0">
                          <a:latin typeface="Heiti SC Medium" pitchFamily="2" charset="-128"/>
                          <a:ea typeface="Heiti SC Medium" pitchFamily="2" charset="-128"/>
                        </a:rPr>
                        <a:t>觀看數</a:t>
                      </a:r>
                    </a:p>
                  </a:txBody>
                  <a:tcPr/>
                </a:tc>
                <a:tc>
                  <a:txBody>
                    <a:bodyPr/>
                    <a:lstStyle/>
                    <a:p>
                      <a:r>
                        <a:rPr lang="en-US" altLang="zh-TW" dirty="0">
                          <a:latin typeface="Heiti SC Medium" pitchFamily="2" charset="-128"/>
                          <a:ea typeface="Heiti SC Medium" pitchFamily="2" charset="-128"/>
                        </a:rPr>
                        <a:t>description</a:t>
                      </a:r>
                      <a:endParaRPr lang="zh-TW" altLang="en-US" dirty="0">
                        <a:latin typeface="Heiti SC Medium" pitchFamily="2" charset="-128"/>
                        <a:ea typeface="Heiti SC Medium" pitchFamily="2" charset="-128"/>
                      </a:endParaRPr>
                    </a:p>
                  </a:txBody>
                  <a:tcPr/>
                </a:tc>
                <a:tc>
                  <a:txBody>
                    <a:bodyPr/>
                    <a:lstStyle/>
                    <a:p>
                      <a:r>
                        <a:rPr lang="zh-TW" altLang="en-US" dirty="0">
                          <a:latin typeface="Heiti SC Medium" pitchFamily="2" charset="-128"/>
                          <a:ea typeface="Heiti SC Medium" pitchFamily="2" charset="-128"/>
                        </a:rPr>
                        <a:t>影片描述</a:t>
                      </a:r>
                    </a:p>
                  </a:txBody>
                  <a:tcPr/>
                </a:tc>
                <a:extLst>
                  <a:ext uri="{0D108BD9-81ED-4DB2-BD59-A6C34878D82A}">
                    <a16:rowId xmlns:a16="http://schemas.microsoft.com/office/drawing/2014/main" val="4237210922"/>
                  </a:ext>
                </a:extLst>
              </a:tr>
            </a:tbl>
          </a:graphicData>
        </a:graphic>
      </p:graphicFrame>
      <p:sp>
        <p:nvSpPr>
          <p:cNvPr id="7" name="文字方塊 6">
            <a:extLst>
              <a:ext uri="{FF2B5EF4-FFF2-40B4-BE49-F238E27FC236}">
                <a16:creationId xmlns:a16="http://schemas.microsoft.com/office/drawing/2014/main" id="{0FC386CF-08A1-4F41-8DC6-121ECE7DD8EB}"/>
              </a:ext>
            </a:extLst>
          </p:cNvPr>
          <p:cNvSpPr txBox="1"/>
          <p:nvPr/>
        </p:nvSpPr>
        <p:spPr>
          <a:xfrm>
            <a:off x="8430725" y="4791425"/>
            <a:ext cx="284052" cy="307777"/>
          </a:xfrm>
          <a:prstGeom prst="rect">
            <a:avLst/>
          </a:prstGeom>
          <a:noFill/>
        </p:spPr>
        <p:txBody>
          <a:bodyPr wrap="none" rtlCol="0">
            <a:spAutoFit/>
          </a:bodyPr>
          <a:lstStyle/>
          <a:p>
            <a:r>
              <a:rPr kumimoji="1" lang="en-US" altLang="zh-TW" dirty="0"/>
              <a:t>5</a:t>
            </a:r>
            <a:endParaRPr kumimoji="1" lang="zh-TW" altLang="en-US" dirty="0"/>
          </a:p>
        </p:txBody>
      </p:sp>
    </p:spTree>
    <p:extLst>
      <p:ext uri="{BB962C8B-B14F-4D97-AF65-F5344CB8AC3E}">
        <p14:creationId xmlns:p14="http://schemas.microsoft.com/office/powerpoint/2010/main" val="993191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51"/>
          <p:cNvSpPr txBox="1">
            <a:spLocks noGrp="1"/>
          </p:cNvSpPr>
          <p:nvPr>
            <p:ph type="title"/>
          </p:nvPr>
        </p:nvSpPr>
        <p:spPr>
          <a:xfrm>
            <a:off x="713225" y="356016"/>
            <a:ext cx="7717500" cy="572700"/>
          </a:xfrm>
          <a:prstGeom prst="rect">
            <a:avLst/>
          </a:prstGeom>
        </p:spPr>
        <p:txBody>
          <a:bodyPr spcFirstLastPara="1" wrap="square" lIns="91425" tIns="91425" rIns="91425" bIns="91425" anchor="t" anchorCtr="0">
            <a:noAutofit/>
          </a:bodyPr>
          <a:lstStyle/>
          <a:p>
            <a:pPr lvl="0"/>
            <a:r>
              <a:rPr lang="en" altLang="zh-TW" dirty="0"/>
              <a:t>Analysis</a:t>
            </a:r>
            <a:r>
              <a:rPr lang="zh-TW" altLang="en-US" dirty="0"/>
              <a:t> </a:t>
            </a:r>
            <a:r>
              <a:rPr lang="en" dirty="0"/>
              <a:t>Process</a:t>
            </a:r>
            <a:endParaRPr dirty="0"/>
          </a:p>
        </p:txBody>
      </p:sp>
      <p:grpSp>
        <p:nvGrpSpPr>
          <p:cNvPr id="1083" name="Google Shape;1083;p51"/>
          <p:cNvGrpSpPr/>
          <p:nvPr/>
        </p:nvGrpSpPr>
        <p:grpSpPr>
          <a:xfrm>
            <a:off x="3360073" y="1577785"/>
            <a:ext cx="2429971" cy="2420449"/>
            <a:chOff x="3360073" y="1577785"/>
            <a:chExt cx="2429971" cy="2420449"/>
          </a:xfrm>
        </p:grpSpPr>
        <p:grpSp>
          <p:nvGrpSpPr>
            <p:cNvPr id="1084" name="Google Shape;1084;p51"/>
            <p:cNvGrpSpPr/>
            <p:nvPr/>
          </p:nvGrpSpPr>
          <p:grpSpPr>
            <a:xfrm>
              <a:off x="3615368" y="1938959"/>
              <a:ext cx="1913264" cy="1699311"/>
              <a:chOff x="6644304" y="3073628"/>
              <a:chExt cx="576302" cy="511871"/>
            </a:xfrm>
          </p:grpSpPr>
          <p:sp>
            <p:nvSpPr>
              <p:cNvPr id="1085" name="Google Shape;1085;p51"/>
              <p:cNvSpPr/>
              <p:nvPr/>
            </p:nvSpPr>
            <p:spPr>
              <a:xfrm>
                <a:off x="6644304" y="3073628"/>
                <a:ext cx="576302" cy="511871"/>
              </a:xfrm>
              <a:custGeom>
                <a:avLst/>
                <a:gdLst/>
                <a:ahLst/>
                <a:cxnLst/>
                <a:rect l="l" t="t" r="r" b="b"/>
                <a:pathLst>
                  <a:path w="99879" h="88751" extrusionOk="0">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6" name="Google Shape;1086;p51"/>
              <p:cNvGrpSpPr/>
              <p:nvPr/>
            </p:nvGrpSpPr>
            <p:grpSpPr>
              <a:xfrm>
                <a:off x="6712169" y="3085440"/>
                <a:ext cx="481622" cy="494913"/>
                <a:chOff x="6712169" y="3085440"/>
                <a:chExt cx="481622" cy="494913"/>
              </a:xfrm>
            </p:grpSpPr>
            <p:sp>
              <p:nvSpPr>
                <p:cNvPr id="1087" name="Google Shape;1087;p51"/>
                <p:cNvSpPr/>
                <p:nvPr/>
              </p:nvSpPr>
              <p:spPr>
                <a:xfrm>
                  <a:off x="6712169" y="3085440"/>
                  <a:ext cx="238757" cy="315615"/>
                </a:xfrm>
                <a:custGeom>
                  <a:avLst/>
                  <a:gdLst/>
                  <a:ahLst/>
                  <a:cxnLst/>
                  <a:rect l="l" t="t" r="r" b="b"/>
                  <a:pathLst>
                    <a:path w="41379" h="54723" extrusionOk="0">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solidFill>
                  <a:srgbClr val="8199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1"/>
                <p:cNvSpPr/>
                <p:nvPr/>
              </p:nvSpPr>
              <p:spPr>
                <a:xfrm>
                  <a:off x="6913100" y="3367694"/>
                  <a:ext cx="190537" cy="212659"/>
                </a:xfrm>
                <a:custGeom>
                  <a:avLst/>
                  <a:gdLst/>
                  <a:ahLst/>
                  <a:cxnLst/>
                  <a:rect l="l" t="t" r="r" b="b"/>
                  <a:pathLst>
                    <a:path w="33022" h="36872" extrusionOk="0">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1"/>
                <p:cNvSpPr/>
                <p:nvPr/>
              </p:nvSpPr>
              <p:spPr>
                <a:xfrm>
                  <a:off x="7135734" y="3186037"/>
                  <a:ext cx="58058" cy="152383"/>
                </a:xfrm>
                <a:custGeom>
                  <a:avLst/>
                  <a:gdLst/>
                  <a:ahLst/>
                  <a:cxnLst/>
                  <a:rect l="l" t="t" r="r" b="b"/>
                  <a:pathLst>
                    <a:path w="10062" h="26421" extrusionOk="0">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1"/>
                <p:cNvSpPr/>
                <p:nvPr/>
              </p:nvSpPr>
              <p:spPr>
                <a:xfrm>
                  <a:off x="6870416" y="3332822"/>
                  <a:ext cx="47510" cy="11685"/>
                </a:xfrm>
                <a:custGeom>
                  <a:avLst/>
                  <a:gdLst/>
                  <a:ahLst/>
                  <a:cxnLst/>
                  <a:rect l="l" t="t" r="r" b="b"/>
                  <a:pathLst>
                    <a:path w="8234" h="2026" extrusionOk="0">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1"/>
                <p:cNvSpPr/>
                <p:nvPr/>
              </p:nvSpPr>
              <p:spPr>
                <a:xfrm>
                  <a:off x="6925590" y="3336277"/>
                  <a:ext cx="38094" cy="14228"/>
                </a:xfrm>
                <a:custGeom>
                  <a:avLst/>
                  <a:gdLst/>
                  <a:ahLst/>
                  <a:cxnLst/>
                  <a:rect l="l" t="t" r="r" b="b"/>
                  <a:pathLst>
                    <a:path w="6602" h="2467" extrusionOk="0">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2" name="Google Shape;1092;p51"/>
              <p:cNvSpPr/>
              <p:nvPr/>
            </p:nvSpPr>
            <p:spPr>
              <a:xfrm>
                <a:off x="6867451" y="3073651"/>
                <a:ext cx="102383" cy="56919"/>
              </a:xfrm>
              <a:custGeom>
                <a:avLst/>
                <a:gdLst/>
                <a:ahLst/>
                <a:cxnLst/>
                <a:rect l="l" t="t" r="r" b="b"/>
                <a:pathLst>
                  <a:path w="17744" h="9869" extrusionOk="0">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1"/>
              <p:cNvSpPr/>
              <p:nvPr/>
            </p:nvSpPr>
            <p:spPr>
              <a:xfrm>
                <a:off x="7069097" y="3119476"/>
                <a:ext cx="78535" cy="76898"/>
              </a:xfrm>
              <a:custGeom>
                <a:avLst/>
                <a:gdLst/>
                <a:ahLst/>
                <a:cxnLst/>
                <a:rect l="l" t="t" r="r" b="b"/>
                <a:pathLst>
                  <a:path w="13611" h="13333" extrusionOk="0">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1"/>
              <p:cNvSpPr/>
              <p:nvPr/>
            </p:nvSpPr>
            <p:spPr>
              <a:xfrm>
                <a:off x="6946266" y="3181844"/>
                <a:ext cx="21095" cy="14742"/>
              </a:xfrm>
              <a:custGeom>
                <a:avLst/>
                <a:gdLst/>
                <a:ahLst/>
                <a:cxnLst/>
                <a:rect l="l" t="t" r="r" b="b"/>
                <a:pathLst>
                  <a:path w="3656" h="2556" extrusionOk="0">
                    <a:moveTo>
                      <a:pt x="498" y="0"/>
                    </a:moveTo>
                    <a:cubicBezTo>
                      <a:pt x="444" y="426"/>
                      <a:pt x="373" y="852"/>
                      <a:pt x="302" y="1278"/>
                    </a:cubicBezTo>
                    <a:cubicBezTo>
                      <a:pt x="231" y="1686"/>
                      <a:pt x="107" y="2076"/>
                      <a:pt x="1" y="2555"/>
                    </a:cubicBezTo>
                    <a:lnTo>
                      <a:pt x="3656" y="2467"/>
                    </a:lnTo>
                    <a:lnTo>
                      <a:pt x="3319" y="1100"/>
                    </a:lnTo>
                    <a:lnTo>
                      <a:pt x="4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5" name="Google Shape;1095;p51"/>
            <p:cNvGrpSpPr/>
            <p:nvPr/>
          </p:nvGrpSpPr>
          <p:grpSpPr>
            <a:xfrm>
              <a:off x="4854485" y="1586339"/>
              <a:ext cx="935559" cy="930169"/>
              <a:chOff x="4854485" y="1586339"/>
              <a:chExt cx="935559" cy="930169"/>
            </a:xfrm>
          </p:grpSpPr>
          <p:sp>
            <p:nvSpPr>
              <p:cNvPr id="1096" name="Google Shape;1096;p51"/>
              <p:cNvSpPr/>
              <p:nvPr/>
            </p:nvSpPr>
            <p:spPr>
              <a:xfrm>
                <a:off x="4854485" y="1586339"/>
                <a:ext cx="860475" cy="761150"/>
              </a:xfrm>
              <a:custGeom>
                <a:avLst/>
                <a:gdLst/>
                <a:ahLst/>
                <a:cxnLst/>
                <a:rect l="l" t="t" r="r" b="b"/>
                <a:pathLst>
                  <a:path w="62263" h="55076" extrusionOk="0">
                    <a:moveTo>
                      <a:pt x="1467" y="0"/>
                    </a:moveTo>
                    <a:lnTo>
                      <a:pt x="0" y="5743"/>
                    </a:lnTo>
                    <a:cubicBezTo>
                      <a:pt x="12895" y="9021"/>
                      <a:pt x="24598" y="15291"/>
                      <a:pt x="34329" y="23773"/>
                    </a:cubicBezTo>
                    <a:cubicBezTo>
                      <a:pt x="44049" y="32266"/>
                      <a:pt x="51797" y="42960"/>
                      <a:pt x="56795" y="55076"/>
                    </a:cubicBezTo>
                    <a:lnTo>
                      <a:pt x="62262" y="52817"/>
                    </a:lnTo>
                    <a:cubicBezTo>
                      <a:pt x="56921" y="39842"/>
                      <a:pt x="48634" y="28392"/>
                      <a:pt x="38215" y="19314"/>
                    </a:cubicBezTo>
                    <a:cubicBezTo>
                      <a:pt x="27807" y="10236"/>
                      <a:pt x="15279" y="3519"/>
                      <a:pt x="14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1"/>
              <p:cNvSpPr/>
              <p:nvPr/>
            </p:nvSpPr>
            <p:spPr>
              <a:xfrm>
                <a:off x="5534512" y="2252588"/>
                <a:ext cx="255532" cy="263921"/>
              </a:xfrm>
              <a:custGeom>
                <a:avLst/>
                <a:gdLst/>
                <a:ahLst/>
                <a:cxnLst/>
                <a:rect l="l" t="t" r="r" b="b"/>
                <a:pathLst>
                  <a:path w="18490" h="19097" extrusionOk="0">
                    <a:moveTo>
                      <a:pt x="18489" y="1"/>
                    </a:moveTo>
                    <a:lnTo>
                      <a:pt x="1" y="6167"/>
                    </a:lnTo>
                    <a:lnTo>
                      <a:pt x="14592" y="19097"/>
                    </a:lnTo>
                    <a:lnTo>
                      <a:pt x="184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51"/>
            <p:cNvGrpSpPr/>
            <p:nvPr/>
          </p:nvGrpSpPr>
          <p:grpSpPr>
            <a:xfrm>
              <a:off x="3360073" y="1577785"/>
              <a:ext cx="911332" cy="947914"/>
              <a:chOff x="3360073" y="1577785"/>
              <a:chExt cx="911332" cy="947914"/>
            </a:xfrm>
          </p:grpSpPr>
          <p:sp>
            <p:nvSpPr>
              <p:cNvPr id="1099" name="Google Shape;1099;p51"/>
              <p:cNvSpPr/>
              <p:nvPr/>
            </p:nvSpPr>
            <p:spPr>
              <a:xfrm>
                <a:off x="3360073" y="1651445"/>
                <a:ext cx="744373" cy="874253"/>
              </a:xfrm>
              <a:custGeom>
                <a:avLst/>
                <a:gdLst/>
                <a:ahLst/>
                <a:cxnLst/>
                <a:rect l="l" t="t" r="r" b="b"/>
                <a:pathLst>
                  <a:path w="53862" h="63260" extrusionOk="0">
                    <a:moveTo>
                      <a:pt x="51488" y="0"/>
                    </a:moveTo>
                    <a:cubicBezTo>
                      <a:pt x="38662" y="5617"/>
                      <a:pt x="27395" y="14133"/>
                      <a:pt x="18535" y="24735"/>
                    </a:cubicBezTo>
                    <a:cubicBezTo>
                      <a:pt x="9686" y="35326"/>
                      <a:pt x="3221" y="48003"/>
                      <a:pt x="1" y="61930"/>
                    </a:cubicBezTo>
                    <a:lnTo>
                      <a:pt x="5766" y="63259"/>
                    </a:lnTo>
                    <a:cubicBezTo>
                      <a:pt x="8769" y="50273"/>
                      <a:pt x="14810" y="38432"/>
                      <a:pt x="23085" y="28529"/>
                    </a:cubicBezTo>
                    <a:cubicBezTo>
                      <a:pt x="31361" y="18626"/>
                      <a:pt x="41883" y="10660"/>
                      <a:pt x="53861" y="5422"/>
                    </a:cubicBezTo>
                    <a:lnTo>
                      <a:pt x="51488" y="0"/>
                    </a:lnTo>
                    <a:close/>
                  </a:path>
                </a:pathLst>
              </a:custGeom>
              <a:solidFill>
                <a:srgbClr val="F77C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1"/>
              <p:cNvSpPr/>
              <p:nvPr/>
            </p:nvSpPr>
            <p:spPr>
              <a:xfrm>
                <a:off x="4006365" y="1577785"/>
                <a:ext cx="265040" cy="253625"/>
              </a:xfrm>
              <a:custGeom>
                <a:avLst/>
                <a:gdLst/>
                <a:ahLst/>
                <a:cxnLst/>
                <a:rect l="l" t="t" r="r" b="b"/>
                <a:pathLst>
                  <a:path w="19178" h="18352" extrusionOk="0">
                    <a:moveTo>
                      <a:pt x="1" y="0"/>
                    </a:moveTo>
                    <a:lnTo>
                      <a:pt x="6569" y="18351"/>
                    </a:lnTo>
                    <a:lnTo>
                      <a:pt x="19177" y="3485"/>
                    </a:lnTo>
                    <a:lnTo>
                      <a:pt x="1" y="0"/>
                    </a:lnTo>
                    <a:close/>
                  </a:path>
                </a:pathLst>
              </a:custGeom>
              <a:solidFill>
                <a:srgbClr val="F77C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1" name="Google Shape;1101;p51"/>
            <p:cNvGrpSpPr/>
            <p:nvPr/>
          </p:nvGrpSpPr>
          <p:grpSpPr>
            <a:xfrm>
              <a:off x="3370217" y="3109732"/>
              <a:ext cx="911318" cy="879961"/>
              <a:chOff x="3370217" y="3109732"/>
              <a:chExt cx="911318" cy="879961"/>
            </a:xfrm>
          </p:grpSpPr>
          <p:sp>
            <p:nvSpPr>
              <p:cNvPr id="1102" name="Google Shape;1102;p51"/>
              <p:cNvSpPr/>
              <p:nvPr/>
            </p:nvSpPr>
            <p:spPr>
              <a:xfrm>
                <a:off x="3442440" y="3274466"/>
                <a:ext cx="839095" cy="715226"/>
              </a:xfrm>
              <a:custGeom>
                <a:avLst/>
                <a:gdLst/>
                <a:ahLst/>
                <a:cxnLst/>
                <a:rect l="l" t="t" r="r" b="b"/>
                <a:pathLst>
                  <a:path w="60716" h="51753" extrusionOk="0">
                    <a:moveTo>
                      <a:pt x="5377" y="1"/>
                    </a:moveTo>
                    <a:lnTo>
                      <a:pt x="1" y="2488"/>
                    </a:lnTo>
                    <a:cubicBezTo>
                      <a:pt x="5606" y="14592"/>
                      <a:pt x="13836" y="25229"/>
                      <a:pt x="23945" y="33676"/>
                    </a:cubicBezTo>
                    <a:cubicBezTo>
                      <a:pt x="34066" y="42135"/>
                      <a:pt x="46079" y="48405"/>
                      <a:pt x="59248" y="51752"/>
                    </a:cubicBezTo>
                    <a:lnTo>
                      <a:pt x="60716" y="46021"/>
                    </a:lnTo>
                    <a:cubicBezTo>
                      <a:pt x="48417" y="42880"/>
                      <a:pt x="37195" y="37035"/>
                      <a:pt x="27751" y="29137"/>
                    </a:cubicBezTo>
                    <a:cubicBezTo>
                      <a:pt x="18294" y="21240"/>
                      <a:pt x="10615" y="11302"/>
                      <a:pt x="5377" y="1"/>
                    </a:cubicBezTo>
                    <a:close/>
                  </a:path>
                </a:pathLst>
              </a:custGeom>
              <a:solidFill>
                <a:srgbClr val="788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1"/>
              <p:cNvSpPr/>
              <p:nvPr/>
            </p:nvSpPr>
            <p:spPr>
              <a:xfrm>
                <a:off x="3370217" y="3109732"/>
                <a:ext cx="251565" cy="265966"/>
              </a:xfrm>
              <a:custGeom>
                <a:avLst/>
                <a:gdLst/>
                <a:ahLst/>
                <a:cxnLst/>
                <a:rect l="l" t="t" r="r" b="b"/>
                <a:pathLst>
                  <a:path w="18203" h="19245" extrusionOk="0">
                    <a:moveTo>
                      <a:pt x="3072" y="0"/>
                    </a:moveTo>
                    <a:lnTo>
                      <a:pt x="0" y="19245"/>
                    </a:lnTo>
                    <a:lnTo>
                      <a:pt x="18202" y="12276"/>
                    </a:lnTo>
                    <a:lnTo>
                      <a:pt x="3072" y="0"/>
                    </a:lnTo>
                    <a:close/>
                  </a:path>
                </a:pathLst>
              </a:custGeom>
              <a:solidFill>
                <a:srgbClr val="788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4" name="Google Shape;1104;p51"/>
            <p:cNvGrpSpPr/>
            <p:nvPr/>
          </p:nvGrpSpPr>
          <p:grpSpPr>
            <a:xfrm>
              <a:off x="4864615" y="3098800"/>
              <a:ext cx="898176" cy="899433"/>
              <a:chOff x="4864615" y="3098800"/>
              <a:chExt cx="898176" cy="899433"/>
            </a:xfrm>
          </p:grpSpPr>
          <p:sp>
            <p:nvSpPr>
              <p:cNvPr id="1105" name="Google Shape;1105;p51"/>
              <p:cNvSpPr/>
              <p:nvPr/>
            </p:nvSpPr>
            <p:spPr>
              <a:xfrm>
                <a:off x="5031574" y="3098800"/>
                <a:ext cx="731216" cy="825786"/>
              </a:xfrm>
              <a:custGeom>
                <a:avLst/>
                <a:gdLst/>
                <a:ahLst/>
                <a:cxnLst/>
                <a:rect l="l" t="t" r="r" b="b"/>
                <a:pathLst>
                  <a:path w="52910" h="59753" extrusionOk="0">
                    <a:moveTo>
                      <a:pt x="47202" y="0"/>
                    </a:moveTo>
                    <a:cubicBezTo>
                      <a:pt x="43809" y="12196"/>
                      <a:pt x="37734" y="23280"/>
                      <a:pt x="29642" y="32564"/>
                    </a:cubicBezTo>
                    <a:cubicBezTo>
                      <a:pt x="21538" y="41848"/>
                      <a:pt x="11428" y="49333"/>
                      <a:pt x="1" y="54331"/>
                    </a:cubicBezTo>
                    <a:lnTo>
                      <a:pt x="2373" y="59752"/>
                    </a:lnTo>
                    <a:cubicBezTo>
                      <a:pt x="14615" y="54399"/>
                      <a:pt x="25435" y="46387"/>
                      <a:pt x="34100" y="36450"/>
                    </a:cubicBezTo>
                    <a:cubicBezTo>
                      <a:pt x="42766" y="26512"/>
                      <a:pt x="49276" y="14649"/>
                      <a:pt x="52910" y="1582"/>
                    </a:cubicBezTo>
                    <a:lnTo>
                      <a:pt x="47202" y="0"/>
                    </a:lnTo>
                    <a:close/>
                  </a:path>
                </a:pathLst>
              </a:custGeom>
              <a:solidFill>
                <a:srgbClr val="F675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1"/>
              <p:cNvSpPr/>
              <p:nvPr/>
            </p:nvSpPr>
            <p:spPr>
              <a:xfrm>
                <a:off x="4864615" y="3744622"/>
                <a:ext cx="265026" cy="253611"/>
              </a:xfrm>
              <a:custGeom>
                <a:avLst/>
                <a:gdLst/>
                <a:ahLst/>
                <a:cxnLst/>
                <a:rect l="l" t="t" r="r" b="b"/>
                <a:pathLst>
                  <a:path w="19177" h="18351" extrusionOk="0">
                    <a:moveTo>
                      <a:pt x="12609" y="0"/>
                    </a:moveTo>
                    <a:lnTo>
                      <a:pt x="1" y="14867"/>
                    </a:lnTo>
                    <a:lnTo>
                      <a:pt x="19177" y="18351"/>
                    </a:lnTo>
                    <a:lnTo>
                      <a:pt x="12609" y="0"/>
                    </a:lnTo>
                    <a:close/>
                  </a:path>
                </a:pathLst>
              </a:custGeom>
              <a:solidFill>
                <a:srgbClr val="F675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07" name="Google Shape;1107;p51"/>
          <p:cNvSpPr txBox="1"/>
          <p:nvPr/>
        </p:nvSpPr>
        <p:spPr>
          <a:xfrm>
            <a:off x="980066" y="1181321"/>
            <a:ext cx="1874700" cy="469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800" b="1" dirty="0">
                <a:solidFill>
                  <a:srgbClr val="83BCD9"/>
                </a:solidFill>
                <a:latin typeface="HEITI SC MEDIUM" pitchFamily="2" charset="-128"/>
                <a:ea typeface="HEITI SC MEDIUM" pitchFamily="2" charset="-128"/>
                <a:cs typeface="Cairo"/>
                <a:sym typeface="Cairo"/>
              </a:rPr>
              <a:t>Step 1</a:t>
            </a:r>
            <a:r>
              <a:rPr lang="zh-TW" altLang="en-US" sz="1800" b="1" dirty="0">
                <a:solidFill>
                  <a:srgbClr val="83BCD9"/>
                </a:solidFill>
                <a:latin typeface="HEITI SC MEDIUM" pitchFamily="2" charset="-128"/>
                <a:ea typeface="HEITI SC MEDIUM" pitchFamily="2" charset="-128"/>
                <a:cs typeface="Cairo"/>
                <a:sym typeface="Cairo"/>
              </a:rPr>
              <a:t> </a:t>
            </a:r>
            <a:r>
              <a:rPr lang="en" sz="1800" b="1" dirty="0" err="1">
                <a:solidFill>
                  <a:srgbClr val="83BCD9"/>
                </a:solidFill>
                <a:latin typeface="HEITI SC MEDIUM" pitchFamily="2" charset="-128"/>
                <a:ea typeface="HEITI SC MEDIUM" pitchFamily="2" charset="-128"/>
                <a:cs typeface="Cairo"/>
                <a:sym typeface="Cairo"/>
              </a:rPr>
              <a:t>資料清整</a:t>
            </a:r>
            <a:endParaRPr sz="1800" b="1" dirty="0">
              <a:solidFill>
                <a:srgbClr val="83BCD9"/>
              </a:solidFill>
              <a:latin typeface="HEITI SC MEDIUM" pitchFamily="2" charset="-128"/>
              <a:ea typeface="HEITI SC MEDIUM" pitchFamily="2" charset="-128"/>
              <a:cs typeface="Cairo"/>
              <a:sym typeface="Cairo"/>
            </a:endParaRPr>
          </a:p>
        </p:txBody>
      </p:sp>
      <p:sp>
        <p:nvSpPr>
          <p:cNvPr id="1108" name="Google Shape;1108;p51"/>
          <p:cNvSpPr txBox="1"/>
          <p:nvPr/>
        </p:nvSpPr>
        <p:spPr>
          <a:xfrm>
            <a:off x="124552" y="1659361"/>
            <a:ext cx="3332013" cy="1226739"/>
          </a:xfrm>
          <a:prstGeom prst="rect">
            <a:avLst/>
          </a:prstGeom>
          <a:noFill/>
          <a:ln>
            <a:noFill/>
          </a:ln>
        </p:spPr>
        <p:txBody>
          <a:bodyPr spcFirstLastPara="1" wrap="square" lIns="91425" tIns="91425" rIns="91425" bIns="91425" anchor="t" anchorCtr="0">
            <a:noAutofit/>
          </a:bodyPr>
          <a:lstStyle/>
          <a:p>
            <a:pPr marL="285750" lvl="0" indent="-285750">
              <a:spcAft>
                <a:spcPts val="1600"/>
              </a:spcAft>
              <a:buFont typeface="Arial" panose="020B0604020202020204" pitchFamily="34" charset="0"/>
              <a:buChar char="•"/>
            </a:pPr>
            <a:r>
              <a:rPr lang="zh-TW" altLang="en-US" dirty="0">
                <a:latin typeface="Heiti SC Medium" pitchFamily="2" charset="-128"/>
                <a:ea typeface="Heiti SC Medium" pitchFamily="2" charset="-128"/>
              </a:rPr>
              <a:t>新增每部影片上幾天熱門的欄位</a:t>
            </a:r>
            <a:endParaRPr lang="en-US" altLang="zh-TW" dirty="0">
              <a:latin typeface="Heiti SC Medium" pitchFamily="2" charset="-128"/>
              <a:ea typeface="Heiti SC Medium" pitchFamily="2" charset="-128"/>
            </a:endParaRPr>
          </a:p>
          <a:p>
            <a:pPr marL="285750" lvl="0" indent="-285750">
              <a:spcAft>
                <a:spcPts val="1600"/>
              </a:spcAft>
              <a:buFont typeface="Arial" panose="020B0604020202020204" pitchFamily="34" charset="0"/>
              <a:buChar char="•"/>
            </a:pPr>
            <a:r>
              <a:rPr lang="zh-TW" altLang="en-US" dirty="0">
                <a:latin typeface="Heiti SC Medium" pitchFamily="2" charset="-128"/>
                <a:ea typeface="Heiti SC Medium" pitchFamily="2" charset="-128"/>
              </a:rPr>
              <a:t>獨立影片最終資料，避免重複統計。</a:t>
            </a:r>
            <a:endParaRPr lang="en-US" altLang="zh-TW" dirty="0">
              <a:latin typeface="Heiti SC Medium" pitchFamily="2" charset="-128"/>
              <a:ea typeface="Heiti SC Medium" pitchFamily="2" charset="-128"/>
            </a:endParaRPr>
          </a:p>
          <a:p>
            <a:pPr marL="285750" lvl="0" indent="-285750">
              <a:spcAft>
                <a:spcPts val="1600"/>
              </a:spcAft>
              <a:buFont typeface="Arial" panose="020B0604020202020204" pitchFamily="34" charset="0"/>
              <a:buChar char="•"/>
            </a:pPr>
            <a:r>
              <a:rPr lang="zh-TW" altLang="en-US" dirty="0">
                <a:latin typeface="Heiti SC Medium" pitchFamily="2" charset="-128"/>
                <a:ea typeface="Heiti SC Medium" pitchFamily="2" charset="-128"/>
              </a:rPr>
              <a:t>新增類別資料框，針對類別作分析</a:t>
            </a:r>
            <a:endParaRPr sz="1600" dirty="0">
              <a:solidFill>
                <a:srgbClr val="595959"/>
              </a:solidFill>
              <a:latin typeface="Heiti SC Medium" pitchFamily="2" charset="-128"/>
              <a:ea typeface="Heiti SC Medium" pitchFamily="2" charset="-128"/>
              <a:cs typeface="Cairo"/>
              <a:sym typeface="Cairo"/>
            </a:endParaRPr>
          </a:p>
        </p:txBody>
      </p:sp>
      <p:sp>
        <p:nvSpPr>
          <p:cNvPr id="1109" name="Google Shape;1109;p51"/>
          <p:cNvSpPr txBox="1"/>
          <p:nvPr/>
        </p:nvSpPr>
        <p:spPr>
          <a:xfrm>
            <a:off x="895430" y="2905313"/>
            <a:ext cx="2106394" cy="467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800" b="1" dirty="0">
                <a:solidFill>
                  <a:srgbClr val="83BCD9"/>
                </a:solidFill>
                <a:latin typeface="HEITI SC MEDIUM" pitchFamily="2" charset="-128"/>
                <a:ea typeface="HEITI SC MEDIUM" pitchFamily="2" charset="-128"/>
                <a:cs typeface="Cairo"/>
                <a:sym typeface="Cairo"/>
              </a:rPr>
              <a:t>Step 4</a:t>
            </a:r>
            <a:r>
              <a:rPr lang="zh-TW" altLang="en-US" sz="1800" b="1" dirty="0">
                <a:solidFill>
                  <a:srgbClr val="83BCD9"/>
                </a:solidFill>
                <a:latin typeface="HEITI SC MEDIUM" pitchFamily="2" charset="-128"/>
                <a:ea typeface="HEITI SC MEDIUM" pitchFamily="2" charset="-128"/>
                <a:cs typeface="Cairo"/>
                <a:sym typeface="Cairo"/>
              </a:rPr>
              <a:t> 多變數分析</a:t>
            </a:r>
            <a:endParaRPr sz="1800" b="1" dirty="0">
              <a:solidFill>
                <a:srgbClr val="83BCD9"/>
              </a:solidFill>
              <a:latin typeface="HEITI SC MEDIUM" pitchFamily="2" charset="-128"/>
              <a:ea typeface="HEITI SC MEDIUM" pitchFamily="2" charset="-128"/>
              <a:cs typeface="Cairo"/>
              <a:sym typeface="Cairo"/>
            </a:endParaRPr>
          </a:p>
        </p:txBody>
      </p:sp>
      <p:sp>
        <p:nvSpPr>
          <p:cNvPr id="1111" name="Google Shape;1111;p51"/>
          <p:cNvSpPr txBox="1"/>
          <p:nvPr/>
        </p:nvSpPr>
        <p:spPr>
          <a:xfrm>
            <a:off x="6289236" y="1117139"/>
            <a:ext cx="2236662" cy="46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rgbClr val="83BCD9"/>
                </a:solidFill>
                <a:latin typeface="HEITI SC MEDIUM" pitchFamily="2" charset="-128"/>
                <a:ea typeface="HEITI SC MEDIUM" pitchFamily="2" charset="-128"/>
                <a:cs typeface="Cairo"/>
                <a:sym typeface="Cairo"/>
              </a:rPr>
              <a:t>Step 2</a:t>
            </a:r>
            <a:r>
              <a:rPr lang="zh-TW" altLang="en-US" sz="1800" b="1" dirty="0">
                <a:solidFill>
                  <a:srgbClr val="83BCD9"/>
                </a:solidFill>
                <a:latin typeface="HEITI SC MEDIUM" pitchFamily="2" charset="-128"/>
                <a:ea typeface="HEITI SC MEDIUM" pitchFamily="2" charset="-128"/>
                <a:cs typeface="Cairo"/>
                <a:sym typeface="Cairo"/>
              </a:rPr>
              <a:t> 單變數分析</a:t>
            </a:r>
            <a:endParaRPr sz="1800" b="1" dirty="0">
              <a:solidFill>
                <a:srgbClr val="83BCD9"/>
              </a:solidFill>
              <a:latin typeface="HEITI SC MEDIUM" pitchFamily="2" charset="-128"/>
              <a:ea typeface="HEITI SC MEDIUM" pitchFamily="2" charset="-128"/>
              <a:cs typeface="Cairo"/>
              <a:sym typeface="Cairo"/>
            </a:endParaRPr>
          </a:p>
        </p:txBody>
      </p:sp>
      <p:sp>
        <p:nvSpPr>
          <p:cNvPr id="1112" name="Google Shape;1112;p51"/>
          <p:cNvSpPr txBox="1"/>
          <p:nvPr/>
        </p:nvSpPr>
        <p:spPr>
          <a:xfrm>
            <a:off x="6219940" y="1564775"/>
            <a:ext cx="2133847" cy="1293362"/>
          </a:xfrm>
          <a:prstGeom prst="rect">
            <a:avLst/>
          </a:prstGeom>
          <a:noFill/>
          <a:ln>
            <a:noFill/>
          </a:ln>
        </p:spPr>
        <p:txBody>
          <a:bodyPr spcFirstLastPara="1" wrap="square" lIns="91425" tIns="91425" rIns="91425" bIns="91425" anchor="t" anchorCtr="0">
            <a:noAutofit/>
          </a:bodyPr>
          <a:lstStyle/>
          <a:p>
            <a:pPr marL="285750" lvl="0" indent="-285750">
              <a:spcAft>
                <a:spcPts val="1600"/>
              </a:spcAft>
              <a:buFont typeface="Arial" panose="020B0604020202020204" pitchFamily="34" charset="0"/>
              <a:buChar char="•"/>
            </a:pPr>
            <a:r>
              <a:rPr lang="zh-TW" altLang="en-US" sz="1600" dirty="0">
                <a:latin typeface="Heiti SC Medium" pitchFamily="2" charset="-128"/>
                <a:ea typeface="Heiti SC Medium" pitchFamily="2" charset="-128"/>
              </a:rPr>
              <a:t>熱門影片類別分析</a:t>
            </a:r>
          </a:p>
          <a:p>
            <a:pPr marL="285750" lvl="0" indent="-285750">
              <a:spcAft>
                <a:spcPts val="1600"/>
              </a:spcAft>
              <a:buFont typeface="Arial" panose="020B0604020202020204" pitchFamily="34" charset="0"/>
              <a:buChar char="•"/>
            </a:pPr>
            <a:r>
              <a:rPr lang="zh-TW" altLang="en-US" sz="1600" dirty="0">
                <a:latin typeface="Heiti SC Medium" pitchFamily="2" charset="-128"/>
                <a:ea typeface="Heiti SC Medium" pitchFamily="2" charset="-128"/>
              </a:rPr>
              <a:t>影片總觀看數分析</a:t>
            </a:r>
          </a:p>
          <a:p>
            <a:pPr marL="285750" lvl="0" indent="-285750">
              <a:spcAft>
                <a:spcPts val="1600"/>
              </a:spcAft>
              <a:buFont typeface="Arial" panose="020B0604020202020204" pitchFamily="34" charset="0"/>
              <a:buChar char="•"/>
            </a:pPr>
            <a:r>
              <a:rPr lang="zh-TW" altLang="en-US" sz="1600" dirty="0">
                <a:latin typeface="Heiti SC Medium" pitchFamily="2" charset="-128"/>
                <a:ea typeface="Heiti SC Medium" pitchFamily="2" charset="-128"/>
              </a:rPr>
              <a:t>觀眾參與度分析</a:t>
            </a:r>
            <a:endParaRPr lang="zh-TW" altLang="en-US" sz="1800" dirty="0">
              <a:solidFill>
                <a:srgbClr val="595959"/>
              </a:solidFill>
              <a:latin typeface="Heiti SC Medium" pitchFamily="2" charset="-128"/>
              <a:ea typeface="Heiti SC Medium" pitchFamily="2" charset="-128"/>
              <a:cs typeface="Cairo"/>
              <a:sym typeface="Cairo"/>
            </a:endParaRPr>
          </a:p>
        </p:txBody>
      </p:sp>
      <p:sp>
        <p:nvSpPr>
          <p:cNvPr id="1113" name="Google Shape;1113;p51"/>
          <p:cNvSpPr txBox="1"/>
          <p:nvPr/>
        </p:nvSpPr>
        <p:spPr>
          <a:xfrm>
            <a:off x="6373937" y="2905313"/>
            <a:ext cx="2236662" cy="4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800" b="1" dirty="0">
                <a:solidFill>
                  <a:srgbClr val="83BCD9"/>
                </a:solidFill>
                <a:latin typeface="HEITI SC MEDIUM" pitchFamily="2" charset="-128"/>
                <a:ea typeface="HEITI SC MEDIUM" pitchFamily="2" charset="-128"/>
                <a:cs typeface="Cairo"/>
                <a:sym typeface="Cairo"/>
              </a:rPr>
              <a:t>Step 3</a:t>
            </a:r>
            <a:r>
              <a:rPr lang="zh-TW" altLang="en-US" sz="1800" b="1" dirty="0">
                <a:solidFill>
                  <a:srgbClr val="83BCD9"/>
                </a:solidFill>
                <a:latin typeface="HEITI SC MEDIUM" pitchFamily="2" charset="-128"/>
                <a:ea typeface="HEITI SC MEDIUM" pitchFamily="2" charset="-128"/>
                <a:cs typeface="Cairo"/>
                <a:sym typeface="Cairo"/>
              </a:rPr>
              <a:t> 雙變數分析</a:t>
            </a:r>
            <a:endParaRPr sz="1800" b="1" dirty="0">
              <a:solidFill>
                <a:srgbClr val="83BCD9"/>
              </a:solidFill>
              <a:latin typeface="HEITI SC MEDIUM" pitchFamily="2" charset="-128"/>
              <a:ea typeface="HEITI SC MEDIUM" pitchFamily="2" charset="-128"/>
              <a:cs typeface="Cairo"/>
              <a:sym typeface="Cairo"/>
            </a:endParaRPr>
          </a:p>
        </p:txBody>
      </p:sp>
      <p:sp>
        <p:nvSpPr>
          <p:cNvPr id="35" name="Google Shape;1112;p51">
            <a:extLst>
              <a:ext uri="{FF2B5EF4-FFF2-40B4-BE49-F238E27FC236}">
                <a16:creationId xmlns:a16="http://schemas.microsoft.com/office/drawing/2014/main" id="{CE460685-735A-ED49-BD96-B7B960C78C30}"/>
              </a:ext>
            </a:extLst>
          </p:cNvPr>
          <p:cNvSpPr txBox="1"/>
          <p:nvPr/>
        </p:nvSpPr>
        <p:spPr>
          <a:xfrm>
            <a:off x="6219939" y="3305773"/>
            <a:ext cx="2924061" cy="1174787"/>
          </a:xfrm>
          <a:prstGeom prst="rect">
            <a:avLst/>
          </a:prstGeom>
          <a:noFill/>
          <a:ln>
            <a:noFill/>
          </a:ln>
        </p:spPr>
        <p:txBody>
          <a:bodyPr spcFirstLastPara="1" wrap="square" lIns="91425" tIns="91425" rIns="91425" bIns="91425" anchor="t" anchorCtr="0">
            <a:noAutofit/>
          </a:bodyPr>
          <a:lstStyle/>
          <a:p>
            <a:pPr marL="285750" lvl="0" indent="-285750">
              <a:spcAft>
                <a:spcPts val="1600"/>
              </a:spcAft>
              <a:buFont typeface="Arial" panose="020B0604020202020204" pitchFamily="34" charset="0"/>
              <a:buChar char="•"/>
            </a:pPr>
            <a:r>
              <a:rPr lang="zh-TW" altLang="en-US" sz="1600" dirty="0">
                <a:latin typeface="Heiti SC Medium" pitchFamily="2" charset="-128"/>
                <a:ea typeface="Heiti SC Medium" pitchFamily="2" charset="-128"/>
              </a:rPr>
              <a:t>相互交叉分析相關性</a:t>
            </a:r>
            <a:r>
              <a:rPr lang="en-US" altLang="zh-TW" sz="1600" dirty="0">
                <a:latin typeface="Heiti SC Medium" pitchFamily="2" charset="-128"/>
                <a:ea typeface="Heiti SC Medium" pitchFamily="2" charset="-128"/>
              </a:rPr>
              <a:t>Likes/Dislikes/comment count/views/trending days</a:t>
            </a:r>
          </a:p>
        </p:txBody>
      </p:sp>
      <p:sp>
        <p:nvSpPr>
          <p:cNvPr id="36" name="Google Shape;1108;p51">
            <a:extLst>
              <a:ext uri="{FF2B5EF4-FFF2-40B4-BE49-F238E27FC236}">
                <a16:creationId xmlns:a16="http://schemas.microsoft.com/office/drawing/2014/main" id="{944D2F16-D905-D740-A7E8-E61DA52C4B5F}"/>
              </a:ext>
            </a:extLst>
          </p:cNvPr>
          <p:cNvSpPr txBox="1"/>
          <p:nvPr/>
        </p:nvSpPr>
        <p:spPr>
          <a:xfrm>
            <a:off x="247243" y="3384864"/>
            <a:ext cx="3332013" cy="853342"/>
          </a:xfrm>
          <a:prstGeom prst="rect">
            <a:avLst/>
          </a:prstGeom>
          <a:noFill/>
          <a:ln>
            <a:noFill/>
          </a:ln>
        </p:spPr>
        <p:txBody>
          <a:bodyPr spcFirstLastPara="1" wrap="square" lIns="91425" tIns="91425" rIns="91425" bIns="91425" anchor="t" anchorCtr="0">
            <a:noAutofit/>
          </a:bodyPr>
          <a:lstStyle/>
          <a:p>
            <a:pPr marL="285750" lvl="0" indent="-285750">
              <a:spcAft>
                <a:spcPts val="1600"/>
              </a:spcAft>
              <a:buFont typeface="Arial" panose="020B0604020202020204" pitchFamily="34" charset="0"/>
              <a:buChar char="•"/>
            </a:pPr>
            <a:r>
              <a:rPr lang="zh-TW" altLang="en-US" dirty="0">
                <a:latin typeface="Heiti SC Medium" pitchFamily="2" charset="-128"/>
                <a:ea typeface="Heiti SC Medium" pitchFamily="2" charset="-128"/>
              </a:rPr>
              <a:t>新各類別喜歡、不喜歡、評論走勢</a:t>
            </a:r>
            <a:endParaRPr lang="en-US" altLang="zh-TW" dirty="0">
              <a:latin typeface="Heiti SC Medium" pitchFamily="2" charset="-128"/>
              <a:ea typeface="Heiti SC Medium" pitchFamily="2" charset="-128"/>
            </a:endParaRPr>
          </a:p>
          <a:p>
            <a:pPr marL="285750" lvl="0" indent="-285750">
              <a:spcAft>
                <a:spcPts val="1600"/>
              </a:spcAft>
              <a:buFont typeface="Arial" panose="020B0604020202020204" pitchFamily="34" charset="0"/>
              <a:buChar char="•"/>
            </a:pPr>
            <a:r>
              <a:rPr lang="zh-TW" altLang="en-US" dirty="0">
                <a:latin typeface="Heiti SC Medium" pitchFamily="2" charset="-128"/>
                <a:ea typeface="Heiti SC Medium" pitchFamily="2" charset="-128"/>
              </a:rPr>
              <a:t>喜歡比與評論比</a:t>
            </a:r>
            <a:endParaRPr lang="en-US" altLang="zh-TW" dirty="0">
              <a:latin typeface="Heiti SC Medium" pitchFamily="2" charset="-128"/>
              <a:ea typeface="Heiti SC Medium" pitchFamily="2" charset="-128"/>
            </a:endParaRPr>
          </a:p>
        </p:txBody>
      </p:sp>
      <p:sp>
        <p:nvSpPr>
          <p:cNvPr id="37" name="文字方塊 36">
            <a:extLst>
              <a:ext uri="{FF2B5EF4-FFF2-40B4-BE49-F238E27FC236}">
                <a16:creationId xmlns:a16="http://schemas.microsoft.com/office/drawing/2014/main" id="{FE0F4B4A-D3A9-B143-BBAB-C2C5A7A46EFB}"/>
              </a:ext>
            </a:extLst>
          </p:cNvPr>
          <p:cNvSpPr txBox="1"/>
          <p:nvPr/>
        </p:nvSpPr>
        <p:spPr>
          <a:xfrm>
            <a:off x="8468573" y="4835723"/>
            <a:ext cx="284052" cy="307777"/>
          </a:xfrm>
          <a:prstGeom prst="rect">
            <a:avLst/>
          </a:prstGeom>
          <a:noFill/>
        </p:spPr>
        <p:txBody>
          <a:bodyPr wrap="none" rtlCol="0">
            <a:spAutoFit/>
          </a:bodyPr>
          <a:lstStyle/>
          <a:p>
            <a:r>
              <a:rPr kumimoji="1" lang="en-US" altLang="zh-TW" dirty="0"/>
              <a:t>6</a:t>
            </a:r>
            <a:endParaRPr kumimoji="1" lang="zh-TW" altLang="en-US" dirty="0"/>
          </a:p>
        </p:txBody>
      </p:sp>
    </p:spTree>
    <p:extLst>
      <p:ext uri="{BB962C8B-B14F-4D97-AF65-F5344CB8AC3E}">
        <p14:creationId xmlns:p14="http://schemas.microsoft.com/office/powerpoint/2010/main" val="2527671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title"/>
          </p:nvPr>
        </p:nvSpPr>
        <p:spPr>
          <a:xfrm>
            <a:off x="2803650" y="2330144"/>
            <a:ext cx="3536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t>Result</a:t>
            </a:r>
            <a:endParaRPr sz="5400" dirty="0"/>
          </a:p>
        </p:txBody>
      </p:sp>
      <p:sp>
        <p:nvSpPr>
          <p:cNvPr id="227" name="Google Shape;227;p36"/>
          <p:cNvSpPr txBox="1">
            <a:spLocks noGrp="1"/>
          </p:cNvSpPr>
          <p:nvPr>
            <p:ph type="title" idx="2"/>
          </p:nvPr>
        </p:nvSpPr>
        <p:spPr>
          <a:xfrm>
            <a:off x="3981750" y="1137150"/>
            <a:ext cx="1180500" cy="101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a:t>
            </a:r>
            <a:r>
              <a:rPr lang="en-US" dirty="0"/>
              <a:t>3</a:t>
            </a:r>
            <a:endParaRPr dirty="0"/>
          </a:p>
        </p:txBody>
      </p:sp>
      <p:sp>
        <p:nvSpPr>
          <p:cNvPr id="4" name="文字方塊 3">
            <a:extLst>
              <a:ext uri="{FF2B5EF4-FFF2-40B4-BE49-F238E27FC236}">
                <a16:creationId xmlns:a16="http://schemas.microsoft.com/office/drawing/2014/main" id="{95171989-A475-324E-9E33-4EA84EE6EFFF}"/>
              </a:ext>
            </a:extLst>
          </p:cNvPr>
          <p:cNvSpPr txBox="1"/>
          <p:nvPr/>
        </p:nvSpPr>
        <p:spPr>
          <a:xfrm>
            <a:off x="8256252" y="4687442"/>
            <a:ext cx="284052" cy="307777"/>
          </a:xfrm>
          <a:prstGeom prst="rect">
            <a:avLst/>
          </a:prstGeom>
          <a:noFill/>
        </p:spPr>
        <p:txBody>
          <a:bodyPr wrap="none" rtlCol="0">
            <a:spAutoFit/>
          </a:bodyPr>
          <a:lstStyle/>
          <a:p>
            <a:r>
              <a:rPr kumimoji="1" lang="en-US" altLang="zh-TW" dirty="0"/>
              <a:t>7</a:t>
            </a:r>
            <a:endParaRPr kumimoji="1" lang="zh-TW" altLang="en-US" dirty="0"/>
          </a:p>
        </p:txBody>
      </p:sp>
    </p:spTree>
    <p:extLst>
      <p:ext uri="{BB962C8B-B14F-4D97-AF65-F5344CB8AC3E}">
        <p14:creationId xmlns:p14="http://schemas.microsoft.com/office/powerpoint/2010/main" val="2454511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sp>
        <p:nvSpPr>
          <p:cNvPr id="1173" name="Google Shape;1173;p55"/>
          <p:cNvSpPr txBox="1">
            <a:spLocks noGrp="1"/>
          </p:cNvSpPr>
          <p:nvPr>
            <p:ph type="title"/>
          </p:nvPr>
        </p:nvSpPr>
        <p:spPr>
          <a:xfrm>
            <a:off x="713225" y="356016"/>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Time Series Analysis(1/4)</a:t>
            </a:r>
            <a:endParaRPr dirty="0"/>
          </a:p>
        </p:txBody>
      </p:sp>
      <p:pic>
        <p:nvPicPr>
          <p:cNvPr id="175" name="圖片 174">
            <a:extLst>
              <a:ext uri="{FF2B5EF4-FFF2-40B4-BE49-F238E27FC236}">
                <a16:creationId xmlns:a16="http://schemas.microsoft.com/office/drawing/2014/main" id="{2A788169-D47E-0B40-A7D7-F08602C5D83E}"/>
              </a:ext>
            </a:extLst>
          </p:cNvPr>
          <p:cNvPicPr/>
          <p:nvPr/>
        </p:nvPicPr>
        <p:blipFill>
          <a:blip r:embed="rId3">
            <a:extLst>
              <a:ext uri="{28A0092B-C50C-407E-A947-70E740481C1C}">
                <a14:useLocalDpi xmlns:a14="http://schemas.microsoft.com/office/drawing/2010/main" val="0"/>
              </a:ext>
            </a:extLst>
          </a:blip>
          <a:stretch>
            <a:fillRect/>
          </a:stretch>
        </p:blipFill>
        <p:spPr>
          <a:xfrm>
            <a:off x="2306955" y="1211580"/>
            <a:ext cx="4530090" cy="2893060"/>
          </a:xfrm>
          <a:prstGeom prst="rect">
            <a:avLst/>
          </a:prstGeom>
        </p:spPr>
      </p:pic>
      <p:sp>
        <p:nvSpPr>
          <p:cNvPr id="176" name="Google Shape;184;p34">
            <a:extLst>
              <a:ext uri="{FF2B5EF4-FFF2-40B4-BE49-F238E27FC236}">
                <a16:creationId xmlns:a16="http://schemas.microsoft.com/office/drawing/2014/main" id="{4CF9C51E-B19F-7841-AF6D-723E2998D499}"/>
              </a:ext>
            </a:extLst>
          </p:cNvPr>
          <p:cNvSpPr txBox="1">
            <a:spLocks/>
          </p:cNvSpPr>
          <p:nvPr/>
        </p:nvSpPr>
        <p:spPr>
          <a:xfrm>
            <a:off x="4393755" y="4104640"/>
            <a:ext cx="2443290" cy="4214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Cairo"/>
              <a:buNone/>
              <a:defRPr sz="1800" b="1" i="0" u="none" strike="noStrike" cap="none">
                <a:solidFill>
                  <a:schemeClr val="accent1"/>
                </a:solidFill>
                <a:latin typeface="Cairo"/>
                <a:ea typeface="Cairo"/>
                <a:cs typeface="Cairo"/>
                <a:sym typeface="Cairo"/>
              </a:defRPr>
            </a:lvl1pPr>
            <a:lvl2pPr marL="914400" marR="0" lvl="1"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2pPr>
            <a:lvl3pPr marL="1371600" marR="0" lvl="2"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3pPr>
            <a:lvl4pPr marL="1828800" marR="0" lvl="3"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4pPr>
            <a:lvl5pPr marL="2286000" marR="0" lvl="4"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5pPr>
            <a:lvl6pPr marL="2743200" marR="0" lvl="5"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6pPr>
            <a:lvl7pPr marL="3200400" marR="0" lvl="6"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7pPr>
            <a:lvl8pPr marL="3657600" marR="0" lvl="7" indent="-317500" algn="ctr" rtl="0">
              <a:lnSpc>
                <a:spcPct val="115000"/>
              </a:lnSpc>
              <a:spcBef>
                <a:spcPts val="1600"/>
              </a:spcBef>
              <a:spcAft>
                <a:spcPts val="0"/>
              </a:spcAft>
              <a:buClr>
                <a:schemeClr val="dk2"/>
              </a:buClr>
              <a:buSzPts val="1400"/>
              <a:buFont typeface="Cairo"/>
              <a:buNone/>
              <a:defRPr sz="1800" b="0" i="0" u="none" strike="noStrike" cap="none">
                <a:solidFill>
                  <a:schemeClr val="accent1"/>
                </a:solidFill>
                <a:latin typeface="Cairo"/>
                <a:ea typeface="Cairo"/>
                <a:cs typeface="Cairo"/>
                <a:sym typeface="Cairo"/>
              </a:defRPr>
            </a:lvl8pPr>
            <a:lvl9pPr marL="4114800" marR="0" lvl="8" indent="-317500" algn="ctr" rtl="0">
              <a:lnSpc>
                <a:spcPct val="115000"/>
              </a:lnSpc>
              <a:spcBef>
                <a:spcPts val="1600"/>
              </a:spcBef>
              <a:spcAft>
                <a:spcPts val="1600"/>
              </a:spcAft>
              <a:buClr>
                <a:schemeClr val="dk2"/>
              </a:buClr>
              <a:buSzPts val="1400"/>
              <a:buFont typeface="Cairo"/>
              <a:buNone/>
              <a:defRPr sz="1800" b="0" i="0" u="none" strike="noStrike" cap="none">
                <a:solidFill>
                  <a:schemeClr val="accent1"/>
                </a:solidFill>
                <a:latin typeface="Cairo"/>
                <a:ea typeface="Cairo"/>
                <a:cs typeface="Cairo"/>
                <a:sym typeface="Cairo"/>
              </a:defRPr>
            </a:lvl9pPr>
          </a:lstStyle>
          <a:p>
            <a:pPr marL="0" indent="0" algn="l">
              <a:buClr>
                <a:schemeClr val="dk1"/>
              </a:buClr>
              <a:buSzPts val="1100"/>
            </a:pPr>
            <a:r>
              <a:rPr lang="zh-TW" altLang="en-US" sz="1600" b="0" dirty="0">
                <a:solidFill>
                  <a:schemeClr val="tx1"/>
                </a:solidFill>
                <a:uFill>
                  <a:noFill/>
                </a:uFill>
                <a:latin typeface="Heiti SC Medium" pitchFamily="2" charset="-128"/>
                <a:ea typeface="Heiti SC Medium" pitchFamily="2" charset="-128"/>
              </a:rPr>
              <a:t>下午</a:t>
            </a:r>
            <a:r>
              <a:rPr lang="en-US" altLang="zh-TW" sz="1600" b="0" dirty="0">
                <a:solidFill>
                  <a:schemeClr val="tx1"/>
                </a:solidFill>
                <a:uFill>
                  <a:noFill/>
                </a:uFill>
                <a:latin typeface="Heiti SC Medium" pitchFamily="2" charset="-128"/>
                <a:ea typeface="Heiti SC Medium" pitchFamily="2" charset="-128"/>
              </a:rPr>
              <a:t>4</a:t>
            </a:r>
            <a:r>
              <a:rPr lang="zh-TW" altLang="en-US" sz="1600" b="0" dirty="0">
                <a:solidFill>
                  <a:schemeClr val="tx1"/>
                </a:solidFill>
                <a:uFill>
                  <a:noFill/>
                </a:uFill>
                <a:latin typeface="Heiti SC Medium" pitchFamily="2" charset="-128"/>
                <a:ea typeface="Heiti SC Medium" pitchFamily="2" charset="-128"/>
              </a:rPr>
              <a:t>點</a:t>
            </a:r>
            <a:r>
              <a:rPr lang="zh-TW" altLang="en-US" sz="1600" b="0" dirty="0">
                <a:solidFill>
                  <a:schemeClr val="tx1"/>
                </a:solidFill>
                <a:latin typeface="Heiti SC Medium" pitchFamily="2" charset="-128"/>
                <a:ea typeface="Heiti SC Medium" pitchFamily="2" charset="-128"/>
              </a:rPr>
              <a:t>為影片發布熱點</a:t>
            </a:r>
          </a:p>
        </p:txBody>
      </p:sp>
      <p:sp>
        <p:nvSpPr>
          <p:cNvPr id="177" name="文字方塊 176">
            <a:extLst>
              <a:ext uri="{FF2B5EF4-FFF2-40B4-BE49-F238E27FC236}">
                <a16:creationId xmlns:a16="http://schemas.microsoft.com/office/drawing/2014/main" id="{9DB08C22-3C86-BA4F-AAF0-C8A030AC0F33}"/>
              </a:ext>
            </a:extLst>
          </p:cNvPr>
          <p:cNvSpPr txBox="1"/>
          <p:nvPr/>
        </p:nvSpPr>
        <p:spPr>
          <a:xfrm>
            <a:off x="8524600" y="4712155"/>
            <a:ext cx="284052" cy="307777"/>
          </a:xfrm>
          <a:prstGeom prst="rect">
            <a:avLst/>
          </a:prstGeom>
          <a:noFill/>
        </p:spPr>
        <p:txBody>
          <a:bodyPr wrap="none" rtlCol="0">
            <a:spAutoFit/>
          </a:bodyPr>
          <a:lstStyle/>
          <a:p>
            <a:r>
              <a:rPr kumimoji="1" lang="en-US" altLang="zh-TW" dirty="0"/>
              <a:t>8</a:t>
            </a:r>
            <a:endParaRPr kumimoji="1" lang="zh-TW" altLang="en-US" dirty="0"/>
          </a:p>
        </p:txBody>
      </p:sp>
    </p:spTree>
    <p:extLst>
      <p:ext uri="{BB962C8B-B14F-4D97-AF65-F5344CB8AC3E}">
        <p14:creationId xmlns:p14="http://schemas.microsoft.com/office/powerpoint/2010/main" val="3976137851"/>
      </p:ext>
    </p:extLst>
  </p:cSld>
  <p:clrMapOvr>
    <a:masterClrMapping/>
  </p:clrMapOvr>
</p:sld>
</file>

<file path=ppt/theme/theme1.xml><?xml version="1.0" encoding="utf-8"?>
<a:theme xmlns:a="http://schemas.openxmlformats.org/drawingml/2006/main" name="World Сountries Lesson by Slidesgo">
  <a:themeElements>
    <a:clrScheme name="Simple Light">
      <a:dk1>
        <a:srgbClr val="54597F"/>
      </a:dk1>
      <a:lt1>
        <a:srgbClr val="FFFFFF"/>
      </a:lt1>
      <a:dk2>
        <a:srgbClr val="595959"/>
      </a:dk2>
      <a:lt2>
        <a:srgbClr val="EEEEEE"/>
      </a:lt2>
      <a:accent1>
        <a:srgbClr val="83BCD9"/>
      </a:accent1>
      <a:accent2>
        <a:srgbClr val="F6759D"/>
      </a:accent2>
      <a:accent3>
        <a:srgbClr val="F6B854"/>
      </a:accent3>
      <a:accent4>
        <a:srgbClr val="F77C36"/>
      </a:accent4>
      <a:accent5>
        <a:srgbClr val="8199C9"/>
      </a:accent5>
      <a:accent6>
        <a:srgbClr val="788F75"/>
      </a:accent6>
      <a:hlink>
        <a:srgbClr val="54597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1693</TotalTime>
  <Words>1205</Words>
  <Application>Microsoft Office PowerPoint</Application>
  <PresentationFormat>如螢幕大小 (16:9)</PresentationFormat>
  <Paragraphs>182</Paragraphs>
  <Slides>28</Slides>
  <Notes>28</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28</vt:i4>
      </vt:variant>
    </vt:vector>
  </HeadingPairs>
  <TitlesOfParts>
    <vt:vector size="37" baseType="lpstr">
      <vt:lpstr>Heiti SC Medium</vt:lpstr>
      <vt:lpstr>Roboto Condensed Light</vt:lpstr>
      <vt:lpstr>Nunito Sans</vt:lpstr>
      <vt:lpstr>Cairo</vt:lpstr>
      <vt:lpstr>Arial</vt:lpstr>
      <vt:lpstr>Heiti SC Medium</vt:lpstr>
      <vt:lpstr>Neucha</vt:lpstr>
      <vt:lpstr>Damion</vt:lpstr>
      <vt:lpstr>World Сountries Lesson by Slidesgo</vt:lpstr>
      <vt:lpstr>YouTube Group14 </vt:lpstr>
      <vt:lpstr>Research Background</vt:lpstr>
      <vt:lpstr>Background</vt:lpstr>
      <vt:lpstr>Dataset Introduction</vt:lpstr>
      <vt:lpstr>Dataset Content</vt:lpstr>
      <vt:lpstr>Field</vt:lpstr>
      <vt:lpstr>Analysis Process</vt:lpstr>
      <vt:lpstr>Result</vt:lpstr>
      <vt:lpstr>Time Series Analysis(1/4)</vt:lpstr>
      <vt:lpstr>Time Series Analysis(2/4)</vt:lpstr>
      <vt:lpstr>Time Series Analysis(3/4)</vt:lpstr>
      <vt:lpstr>Time Series Analysis(4/4)</vt:lpstr>
      <vt:lpstr>Most popular video category (1/2)</vt:lpstr>
      <vt:lpstr>Most popular video category(2/2)</vt:lpstr>
      <vt:lpstr>Most potential video category</vt:lpstr>
      <vt:lpstr>Most popular channels</vt:lpstr>
      <vt:lpstr>Highest Video Views </vt:lpstr>
      <vt:lpstr>Highest Audience participation (1/2)</vt:lpstr>
      <vt:lpstr>Highest Audience participation (2/2)</vt:lpstr>
      <vt:lpstr>Correlation analysis-Likes</vt:lpstr>
      <vt:lpstr>Correlation analysis-Dislikes</vt:lpstr>
      <vt:lpstr>Trending (1/4)</vt:lpstr>
      <vt:lpstr>Trending (2/4)</vt:lpstr>
      <vt:lpstr>Trending (3/4)</vt:lpstr>
      <vt:lpstr>Trending (4/4)</vt:lpstr>
      <vt:lpstr>Future Research</vt:lpstr>
      <vt:lpstr>Research Content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YouTube Video </dc:title>
  <cp:lastModifiedBy>Gary</cp:lastModifiedBy>
  <cp:revision>37</cp:revision>
  <dcterms:modified xsi:type="dcterms:W3CDTF">2020-11-17T17:35:54Z</dcterms:modified>
</cp:coreProperties>
</file>