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62" r:id="rId5"/>
    <p:sldId id="257" r:id="rId6"/>
    <p:sldId id="263" r:id="rId7"/>
    <p:sldId id="266" r:id="rId8"/>
    <p:sldId id="264" r:id="rId9"/>
    <p:sldId id="27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/>
    <p:restoredTop sz="94659"/>
  </p:normalViewPr>
  <p:slideViewPr>
    <p:cSldViewPr snapToGrid="0" snapToObjects="1">
      <p:cViewPr varScale="1">
        <p:scale>
          <a:sx n="84" d="100"/>
          <a:sy n="8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D60A0-893F-9D4E-8593-6F34E6984786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532D1-7751-654E-8420-37231893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3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532D1-7751-654E-8420-37231893B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Clover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570651" cy="1018152"/>
          </a:xfrm>
        </p:spPr>
        <p:txBody>
          <a:bodyPr/>
          <a:lstStyle/>
          <a:p>
            <a:r>
              <a:rPr lang="en-US" altLang="zh-CN" dirty="0" smtClean="0"/>
              <a:t>Home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19474"/>
            <a:ext cx="10197296" cy="57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9454904" cy="1018152"/>
          </a:xfrm>
        </p:spPr>
        <p:txBody>
          <a:bodyPr/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Admin-Home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87" y="1142176"/>
            <a:ext cx="8916686" cy="57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9848444" cy="1069118"/>
          </a:xfrm>
        </p:spPr>
        <p:txBody>
          <a:bodyPr>
            <a:norm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1" y="1451503"/>
            <a:ext cx="6663642" cy="54064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1" y="1191675"/>
            <a:ext cx="7587525" cy="566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1" y="1136421"/>
            <a:ext cx="7749668" cy="57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40" y="0"/>
            <a:ext cx="8790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224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84" y="0"/>
            <a:ext cx="8013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84" y="0"/>
            <a:ext cx="9607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94" y="0"/>
            <a:ext cx="9604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32" y="0"/>
            <a:ext cx="8460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09" y="0"/>
            <a:ext cx="9596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21" y="0"/>
            <a:ext cx="9626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0617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28" name="Picture 4" descr="onvenience Store on Facebook 3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93" y="1555574"/>
            <a:ext cx="1701478" cy="17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n Raising Hand on Facebook 3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33" y="1555574"/>
            <a:ext cx="1701478" cy="17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27327" y="3674323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Limited choose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7327" y="4091594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Waste 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27327" y="4532068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No Evaluation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37812" y="3674323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contain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37812" y="4091594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Less advertise to appeal customers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37812" y="4507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Limited waiters</a:t>
            </a:r>
            <a:endParaRPr lang="en-US" dirty="0"/>
          </a:p>
        </p:txBody>
      </p:sp>
      <p:pic>
        <p:nvPicPr>
          <p:cNvPr id="1032" name="Picture 8" descr="an Technologist on Google Android 9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16" y="281779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son Biking on Microsoft Windows 10 October 2018 Upd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971" y="5176138"/>
            <a:ext cx="1478666" cy="147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402915" y="3906928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4032016" y="2158040"/>
            <a:ext cx="4162860" cy="6118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/>
          <p:cNvSpPr/>
          <p:nvPr/>
        </p:nvSpPr>
        <p:spPr>
          <a:xfrm rot="1663315">
            <a:off x="4051829" y="3007883"/>
            <a:ext cx="1517000" cy="2498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 rot="12429360">
            <a:off x="3901469" y="3178766"/>
            <a:ext cx="1517000" cy="2498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iped Right Arrow 33"/>
          <p:cNvSpPr/>
          <p:nvPr/>
        </p:nvSpPr>
        <p:spPr>
          <a:xfrm rot="5400000">
            <a:off x="5499009" y="4580979"/>
            <a:ext cx="1006941" cy="2219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/>
          <p:cNvSpPr/>
          <p:nvPr/>
        </p:nvSpPr>
        <p:spPr>
          <a:xfrm rot="16200000">
            <a:off x="5770506" y="4588268"/>
            <a:ext cx="1006941" cy="20735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/>
          <p:cNvSpPr/>
          <p:nvPr/>
        </p:nvSpPr>
        <p:spPr>
          <a:xfrm rot="19988367">
            <a:off x="6658462" y="3129544"/>
            <a:ext cx="1542098" cy="2197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9198069">
            <a:off x="6696210" y="3309485"/>
            <a:ext cx="1586201" cy="240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akeout Box on Samsung Experience 9.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17" y="1504145"/>
            <a:ext cx="762858" cy="76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19" grpId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16" grpId="0"/>
      <p:bldP spid="26" grpId="0" animBg="1"/>
      <p:bldP spid="26" grpId="1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n Technologist on Google Android 9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15" y="2004987"/>
            <a:ext cx="941414" cy="9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0617"/>
          </a:xfrm>
        </p:spPr>
        <p:txBody>
          <a:bodyPr/>
          <a:lstStyle/>
          <a:p>
            <a:r>
              <a:rPr lang="en-US" altLang="zh-CN" dirty="0" smtClean="0"/>
              <a:t>Approach</a:t>
            </a:r>
            <a:endParaRPr lang="en-US" dirty="0"/>
          </a:p>
        </p:txBody>
      </p:sp>
      <p:pic>
        <p:nvPicPr>
          <p:cNvPr id="7" name="Picture 6" descr="oman Raising Hand on Facebook 3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55" y="5111574"/>
            <a:ext cx="1158597" cy="11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6362" y="29278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Center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0565" y="627017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70135" y="1378863"/>
            <a:ext cx="1436914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51678" y="2656115"/>
            <a:ext cx="1436914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70135" y="3933367"/>
            <a:ext cx="1436914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016821" y="1378862"/>
            <a:ext cx="1436914" cy="5805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753241" y="2594039"/>
            <a:ext cx="1436914" cy="58057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6821" y="3933367"/>
            <a:ext cx="1436914" cy="58057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921470" y="3315733"/>
            <a:ext cx="171682" cy="1795841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6340839" y="3315733"/>
            <a:ext cx="161561" cy="1795841"/>
          </a:xfrm>
          <a:prstGeom prst="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26048" y="4370365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5244" y="437036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54424" y="1625604"/>
            <a:ext cx="2033898" cy="667658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59110" y="2895649"/>
            <a:ext cx="2573641" cy="32218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60061" y="2946400"/>
            <a:ext cx="2573641" cy="32218"/>
          </a:xfrm>
          <a:prstGeom prst="straightConnector1">
            <a:avLst/>
          </a:prstGeom>
          <a:ln w="698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835548" y="1554653"/>
            <a:ext cx="2047195" cy="738609"/>
          </a:xfrm>
          <a:prstGeom prst="straightConnector1">
            <a:avLst/>
          </a:prstGeom>
          <a:ln w="698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67200" y="1554653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Order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24446" y="2573294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Order</a:t>
            </a:r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31144" y="192395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Status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30788" y="298994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Status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24774" y="1440938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Order 1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2502" y="2623072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Order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8135" y="189782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Status 1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35106" y="305202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Status 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4424" y="3359278"/>
            <a:ext cx="1878327" cy="637980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60061" y="3322214"/>
            <a:ext cx="1822682" cy="891439"/>
          </a:xfrm>
          <a:prstGeom prst="straightConnector1">
            <a:avLst/>
          </a:prstGeom>
          <a:ln w="698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Project 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3" y="0"/>
            <a:ext cx="927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26" y="0"/>
            <a:ext cx="9475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206</TotalTime>
  <Words>68</Words>
  <Application>Microsoft Macintosh PowerPoint</Application>
  <PresentationFormat>Widescreen</PresentationFormat>
  <Paragraphs>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Gill Sans MT</vt:lpstr>
      <vt:lpstr>Impact</vt:lpstr>
      <vt:lpstr>Mangal</vt:lpstr>
      <vt:lpstr>华文中宋</vt:lpstr>
      <vt:lpstr>宋体</vt:lpstr>
      <vt:lpstr>Arial</vt:lpstr>
      <vt:lpstr>Badge</vt:lpstr>
      <vt:lpstr>Final Project Presentation</vt:lpstr>
      <vt:lpstr>Problem Statement</vt:lpstr>
      <vt:lpstr>Problem Statement</vt:lpstr>
      <vt:lpstr>Approach</vt:lpstr>
      <vt:lpstr>Approach</vt:lpstr>
      <vt:lpstr>Object Model</vt:lpstr>
      <vt:lpstr>Project  Model</vt:lpstr>
      <vt:lpstr>Functionality</vt:lpstr>
      <vt:lpstr>PowerPoint Presentation</vt:lpstr>
      <vt:lpstr>Screenshots</vt:lpstr>
      <vt:lpstr>Home</vt:lpstr>
      <vt:lpstr>System Admin-Home</vt:lpstr>
      <vt:lpstr>Create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Microsoft Office User</dc:creator>
  <cp:lastModifiedBy>Microsoft Office User</cp:lastModifiedBy>
  <cp:revision>25</cp:revision>
  <dcterms:created xsi:type="dcterms:W3CDTF">2018-12-09T19:10:07Z</dcterms:created>
  <dcterms:modified xsi:type="dcterms:W3CDTF">2018-12-10T04:52:14Z</dcterms:modified>
</cp:coreProperties>
</file>