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9" r:id="rId7"/>
    <p:sldId id="272" r:id="rId8"/>
    <p:sldId id="264" r:id="rId9"/>
    <p:sldId id="262" r:id="rId10"/>
    <p:sldId id="267" r:id="rId11"/>
    <p:sldId id="268" r:id="rId12"/>
    <p:sldId id="259" r:id="rId13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50"/>
    <a:srgbClr val="F4B183"/>
    <a:srgbClr val="000E2A"/>
    <a:srgbClr val="F1F1F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75412" autoAdjust="0"/>
  </p:normalViewPr>
  <p:slideViewPr>
    <p:cSldViewPr snapToGrid="0">
      <p:cViewPr varScale="1">
        <p:scale>
          <a:sx n="102" d="100"/>
          <a:sy n="102" d="100"/>
        </p:scale>
        <p:origin x="17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6866-B855-4D74-A7D5-08E12191DBDC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47C0-6187-4800-B73F-ADC8CE5B9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Home – </a:t>
            </a:r>
            <a:r>
              <a:rPr lang="ko-KR" altLang="en-US" dirty="0" err="1"/>
              <a:t>팔로우</a:t>
            </a:r>
            <a:r>
              <a:rPr lang="ko-KR" altLang="en-US" dirty="0"/>
              <a:t> 작곡가 명단 </a:t>
            </a:r>
            <a:r>
              <a:rPr lang="ko-KR" altLang="en-US" dirty="0" err="1"/>
              <a:t>뜨는거</a:t>
            </a:r>
            <a:endParaRPr lang="en-US" altLang="ko-KR" dirty="0"/>
          </a:p>
          <a:p>
            <a:r>
              <a:rPr lang="ko-KR" altLang="en-US" dirty="0"/>
              <a:t>랭킹 </a:t>
            </a:r>
            <a:r>
              <a:rPr lang="en-US" altLang="ko-KR" dirty="0"/>
              <a:t>– ranking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 genre</a:t>
            </a:r>
            <a:endParaRPr lang="en-US" altLang="ko-KR" dirty="0"/>
          </a:p>
          <a:p>
            <a:r>
              <a:rPr lang="ko-KR" altLang="en-US" dirty="0"/>
              <a:t>장르에 따른 검색 </a:t>
            </a:r>
            <a:r>
              <a:rPr lang="en-US" altLang="ko-KR" dirty="0"/>
              <a:t>– video</a:t>
            </a:r>
          </a:p>
          <a:p>
            <a:r>
              <a:rPr lang="ko-KR" altLang="en-US" dirty="0"/>
              <a:t>비디오 업로드</a:t>
            </a:r>
            <a:r>
              <a:rPr lang="en-US" altLang="ko-KR" dirty="0"/>
              <a:t>,</a:t>
            </a:r>
            <a:r>
              <a:rPr lang="ko-KR" altLang="en-US" dirty="0"/>
              <a:t>자체 페이지에서 취향에 맞는 작곡가 랜덤으로 추천 </a:t>
            </a:r>
            <a:r>
              <a:rPr lang="en-US" altLang="ko-KR" dirty="0"/>
              <a:t>– composer</a:t>
            </a:r>
          </a:p>
          <a:p>
            <a:r>
              <a:rPr lang="ko-KR" altLang="en-US" dirty="0"/>
              <a:t>조회수가 높은 동영상들 </a:t>
            </a:r>
            <a:r>
              <a:rPr lang="en-US" altLang="ko-KR" dirty="0"/>
              <a:t>ranking </a:t>
            </a:r>
            <a:r>
              <a:rPr lang="ko-KR" altLang="en-US" dirty="0"/>
              <a:t>페이지에 게시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2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Home – </a:t>
            </a:r>
            <a:r>
              <a:rPr lang="ko-KR" altLang="en-US" dirty="0" err="1"/>
              <a:t>팔로우</a:t>
            </a:r>
            <a:r>
              <a:rPr lang="ko-KR" altLang="en-US" dirty="0"/>
              <a:t> 작곡가 명단 </a:t>
            </a:r>
            <a:r>
              <a:rPr lang="ko-KR" altLang="en-US" dirty="0" err="1"/>
              <a:t>뜨는거</a:t>
            </a:r>
            <a:endParaRPr lang="en-US" altLang="ko-KR" dirty="0"/>
          </a:p>
          <a:p>
            <a:r>
              <a:rPr lang="ko-KR" altLang="en-US" dirty="0"/>
              <a:t>랭킹 </a:t>
            </a:r>
            <a:r>
              <a:rPr lang="en-US" altLang="ko-KR" dirty="0"/>
              <a:t>– ranking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 genre</a:t>
            </a:r>
            <a:endParaRPr lang="en-US" altLang="ko-KR" dirty="0"/>
          </a:p>
          <a:p>
            <a:r>
              <a:rPr lang="ko-KR" altLang="en-US" dirty="0"/>
              <a:t>장르에 따른 검색 </a:t>
            </a:r>
            <a:r>
              <a:rPr lang="en-US" altLang="ko-KR" dirty="0"/>
              <a:t>– video</a:t>
            </a:r>
          </a:p>
          <a:p>
            <a:r>
              <a:rPr lang="ko-KR" altLang="en-US" dirty="0"/>
              <a:t>비디오 업로드</a:t>
            </a:r>
            <a:r>
              <a:rPr lang="en-US" altLang="ko-KR" dirty="0"/>
              <a:t>,</a:t>
            </a:r>
            <a:r>
              <a:rPr lang="ko-KR" altLang="en-US" dirty="0"/>
              <a:t>자체 페이지에서 취향에 맞는 작곡가 랜덤으로 추천 </a:t>
            </a:r>
            <a:r>
              <a:rPr lang="en-US" altLang="ko-KR" dirty="0"/>
              <a:t>– composer</a:t>
            </a:r>
          </a:p>
          <a:p>
            <a:r>
              <a:rPr lang="ko-KR" altLang="en-US" dirty="0"/>
              <a:t>조회수가 높은 동영상들 </a:t>
            </a:r>
            <a:r>
              <a:rPr lang="en-US" altLang="ko-KR" dirty="0"/>
              <a:t>ranking </a:t>
            </a:r>
            <a:r>
              <a:rPr lang="ko-KR" altLang="en-US" dirty="0"/>
              <a:t>페이지에 게시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Video upload </a:t>
            </a:r>
            <a:r>
              <a:rPr lang="ko-KR" altLang="en-US" dirty="0"/>
              <a:t>동영상에서</a:t>
            </a:r>
            <a:r>
              <a:rPr lang="en-US" altLang="ko-KR" dirty="0"/>
              <a:t> </a:t>
            </a:r>
            <a:r>
              <a:rPr lang="ko-KR" altLang="en-US" dirty="0"/>
              <a:t>추가설명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</a:t>
            </a:r>
            <a:r>
              <a:rPr lang="ko-KR" altLang="en-US" dirty="0"/>
              <a:t>작곡가가 동영상 업로드만 하고 관련 게시글을 작성하던 중 그 페이지에서 </a:t>
            </a:r>
            <a:r>
              <a:rPr lang="ko-KR" altLang="en-US" dirty="0" err="1"/>
              <a:t>나갔을때</a:t>
            </a:r>
            <a:r>
              <a:rPr lang="ko-KR" altLang="en-US" dirty="0"/>
              <a:t> 서버에 </a:t>
            </a:r>
            <a:r>
              <a:rPr lang="ko-KR" altLang="en-US" dirty="0" err="1"/>
              <a:t>업로드된</a:t>
            </a:r>
            <a:r>
              <a:rPr lang="ko-KR" altLang="en-US" dirty="0"/>
              <a:t> 동영상 삭제</a:t>
            </a:r>
            <a:r>
              <a:rPr lang="en-US" altLang="ko-KR" dirty="0"/>
              <a:t>&amp; </a:t>
            </a:r>
            <a:r>
              <a:rPr lang="ko-KR" altLang="en-US" dirty="0"/>
              <a:t>게시글은 </a:t>
            </a:r>
            <a:r>
              <a:rPr lang="en-US" altLang="ko-KR" dirty="0"/>
              <a:t>DB </a:t>
            </a:r>
            <a:r>
              <a:rPr lang="ko-KR" altLang="en-US" dirty="0"/>
              <a:t>에 올라가지 않음</a:t>
            </a:r>
            <a:r>
              <a:rPr lang="en-US" altLang="ko-KR" dirty="0"/>
              <a:t>.”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7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외의 내용들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질문 </a:t>
            </a:r>
            <a:r>
              <a:rPr lang="en-US" altLang="ko-KR" dirty="0"/>
              <a:t>-&gt; </a:t>
            </a:r>
            <a:r>
              <a:rPr lang="ko-KR" altLang="en-US" dirty="0"/>
              <a:t>효과적으로 비밀번호 찾을 수 있다</a:t>
            </a:r>
            <a:r>
              <a:rPr lang="en-US" altLang="ko-KR" dirty="0"/>
              <a:t>. (</a:t>
            </a:r>
            <a:r>
              <a:rPr lang="ko-KR" altLang="en-US" dirty="0"/>
              <a:t>구현</a:t>
            </a:r>
            <a:r>
              <a:rPr lang="en-US" altLang="ko-KR" dirty="0"/>
              <a:t>X) 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가입시 취향 기입 </a:t>
            </a:r>
            <a:r>
              <a:rPr lang="en-US" altLang="ko-KR" dirty="0"/>
              <a:t>-&gt; </a:t>
            </a:r>
            <a:r>
              <a:rPr lang="ko-KR" altLang="en-US" dirty="0"/>
              <a:t>좋아하는 취향 랜덤으로 추천 </a:t>
            </a:r>
            <a:r>
              <a:rPr lang="en-US" altLang="ko-KR" dirty="0"/>
              <a:t>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동영상 검색 가능 </a:t>
            </a:r>
            <a:r>
              <a:rPr lang="en-US" altLang="ko-KR" dirty="0"/>
              <a:t>(</a:t>
            </a:r>
            <a:r>
              <a:rPr lang="ko-KR" altLang="en-US" dirty="0"/>
              <a:t>작곡가이름</a:t>
            </a:r>
            <a:r>
              <a:rPr lang="en-US" altLang="ko-KR" dirty="0"/>
              <a:t>, </a:t>
            </a:r>
            <a:r>
              <a:rPr lang="ko-KR" altLang="en-US" dirty="0"/>
              <a:t>동영상 제목</a:t>
            </a:r>
            <a:r>
              <a:rPr lang="en-US" altLang="ko-KR" dirty="0"/>
              <a:t> </a:t>
            </a:r>
            <a:r>
              <a:rPr lang="ko-KR" altLang="en-US" dirty="0"/>
              <a:t>혹은 장르로 검색가능</a:t>
            </a:r>
            <a:r>
              <a:rPr lang="en-US" altLang="ko-KR" dirty="0"/>
              <a:t>) -&gt; </a:t>
            </a:r>
            <a:r>
              <a:rPr lang="ko-KR" altLang="en-US" dirty="0" err="1"/>
              <a:t>리스너들은</a:t>
            </a:r>
            <a:r>
              <a:rPr lang="ko-KR" altLang="en-US" dirty="0"/>
              <a:t> 더욱 쉽게 찾을 수 있음</a:t>
            </a:r>
            <a:r>
              <a:rPr lang="en-US" altLang="ko-KR" dirty="0"/>
              <a:t>. 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좋아하는 작곡가 </a:t>
            </a:r>
            <a:r>
              <a:rPr lang="ko-KR" altLang="en-US" dirty="0" err="1"/>
              <a:t>팔로우</a:t>
            </a:r>
            <a:r>
              <a:rPr lang="ko-KR" altLang="en-US" dirty="0"/>
              <a:t> 가능 </a:t>
            </a:r>
            <a:r>
              <a:rPr lang="en-US" altLang="ko-KR" dirty="0"/>
              <a:t>-&gt; </a:t>
            </a:r>
            <a:r>
              <a:rPr lang="ko-KR" altLang="en-US" dirty="0"/>
              <a:t>처음에 홈에</a:t>
            </a:r>
            <a:r>
              <a:rPr lang="en-US" altLang="ko-KR" dirty="0"/>
              <a:t>(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들어왔을때</a:t>
            </a:r>
            <a:r>
              <a:rPr lang="ko-KR" altLang="en-US" dirty="0"/>
              <a:t> </a:t>
            </a:r>
            <a:r>
              <a:rPr lang="ko-KR" altLang="en-US" dirty="0" err="1"/>
              <a:t>팔로우</a:t>
            </a:r>
            <a:r>
              <a:rPr lang="ko-KR" altLang="en-US" dirty="0"/>
              <a:t> 작곡가 명단이 뜬다</a:t>
            </a:r>
            <a:r>
              <a:rPr lang="en-US" altLang="ko-KR" dirty="0"/>
              <a:t>. 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Video </a:t>
            </a:r>
            <a:r>
              <a:rPr lang="ko-KR" altLang="en-US" dirty="0"/>
              <a:t>조회수가 높은 동영상들은 </a:t>
            </a:r>
            <a:r>
              <a:rPr lang="en-US" altLang="ko-KR" dirty="0"/>
              <a:t>Raking  </a:t>
            </a:r>
            <a:r>
              <a:rPr lang="ko-KR" altLang="en-US" dirty="0"/>
              <a:t>페이지에 게시됨</a:t>
            </a:r>
            <a:r>
              <a:rPr lang="en-US" altLang="ko-KR" dirty="0"/>
              <a:t>. 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Composer.php</a:t>
            </a:r>
            <a:r>
              <a:rPr lang="en-US" altLang="ko-KR" dirty="0"/>
              <a:t> </a:t>
            </a:r>
            <a:r>
              <a:rPr lang="ko-KR" altLang="en-US" dirty="0"/>
              <a:t>에서 작곡가가 랜덤으로 뽑혀서 </a:t>
            </a:r>
            <a:r>
              <a:rPr lang="ko-KR" altLang="en-US" dirty="0" err="1"/>
              <a:t>보여짐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각 작곡가들은 팬들과 소통할 수 있는 </a:t>
            </a:r>
            <a:r>
              <a:rPr lang="en-US" altLang="ko-KR" dirty="0"/>
              <a:t>timeline </a:t>
            </a:r>
            <a:r>
              <a:rPr lang="ko-KR" altLang="en-US" dirty="0"/>
              <a:t>을 가진다</a:t>
            </a:r>
            <a:r>
              <a:rPr lang="en-US" altLang="ko-KR" dirty="0"/>
              <a:t>. &lt;-&gt; </a:t>
            </a:r>
            <a:r>
              <a:rPr lang="ko-KR" altLang="en-US" dirty="0"/>
              <a:t>팬들도 좋아하는 작곡가의 일정을 알거나 응원 가능 </a:t>
            </a:r>
            <a:r>
              <a:rPr lang="en-US" altLang="ko-KR" dirty="0"/>
              <a:t>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각 작곡가들은 개인 페이지를 통해 뮤직비디오 업로드 및 스트리밍 서비스함 </a:t>
            </a:r>
            <a:r>
              <a:rPr lang="en-US" altLang="ko-KR" dirty="0"/>
              <a:t>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 안 </a:t>
            </a:r>
            <a:r>
              <a:rPr lang="ko-KR" altLang="en-US" dirty="0" err="1"/>
              <a:t>했을시에</a:t>
            </a:r>
            <a:r>
              <a:rPr lang="ko-KR" altLang="en-US" dirty="0"/>
              <a:t> 홈페이지 들어가면 </a:t>
            </a:r>
            <a:r>
              <a:rPr lang="ko-KR" altLang="en-US" dirty="0" err="1"/>
              <a:t>로그인창으로</a:t>
            </a:r>
            <a:r>
              <a:rPr lang="ko-KR" altLang="en-US" dirty="0"/>
              <a:t> 튕김 </a:t>
            </a:r>
            <a:r>
              <a:rPr lang="en-US" altLang="ko-KR" dirty="0"/>
              <a:t>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유저</a:t>
            </a:r>
            <a:r>
              <a:rPr lang="en-US" altLang="ko-KR" dirty="0"/>
              <a:t>, </a:t>
            </a:r>
            <a:r>
              <a:rPr lang="ko-KR" altLang="en-US" dirty="0" err="1"/>
              <a:t>컴포저</a:t>
            </a:r>
            <a:r>
              <a:rPr lang="ko-KR" altLang="en-US" dirty="0"/>
              <a:t> 구분 가능 </a:t>
            </a:r>
            <a:r>
              <a:rPr lang="en-US" altLang="ko-KR" dirty="0"/>
              <a:t>//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err="1"/>
              <a:t>리스너들은</a:t>
            </a:r>
            <a:r>
              <a:rPr lang="ko-KR" altLang="en-US" dirty="0"/>
              <a:t> 언제 어느때에나 스트리밍 서비스 이용가능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8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0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한글로</a:t>
            </a:r>
            <a:endParaRPr lang="en-US" altLang="ko-KR" dirty="0"/>
          </a:p>
          <a:p>
            <a:r>
              <a:rPr lang="ko-KR" altLang="en-US" dirty="0"/>
              <a:t>작곡가 개인 페이지</a:t>
            </a:r>
            <a:r>
              <a:rPr lang="en-US" altLang="ko-KR" dirty="0"/>
              <a:t>-</a:t>
            </a:r>
            <a:r>
              <a:rPr lang="ko-KR" altLang="en-US" dirty="0"/>
              <a:t>한사람 기준으로 </a:t>
            </a:r>
            <a:r>
              <a:rPr lang="en-US" altLang="ko-KR" dirty="0" err="1"/>
              <a:t>php</a:t>
            </a:r>
            <a:r>
              <a:rPr lang="ko-KR" altLang="en-US" dirty="0"/>
              <a:t>가 따로 </a:t>
            </a:r>
            <a:r>
              <a:rPr lang="ko-KR" altLang="en-US" dirty="0" err="1"/>
              <a:t>구성되어있는데</a:t>
            </a:r>
            <a:r>
              <a:rPr lang="en-US" altLang="ko-KR" dirty="0"/>
              <a:t>, </a:t>
            </a:r>
            <a:r>
              <a:rPr lang="ko-KR" altLang="en-US" dirty="0"/>
              <a:t>구분없이 할 수 있게 만들기</a:t>
            </a:r>
            <a:r>
              <a:rPr lang="en-US" altLang="ko-KR" dirty="0"/>
              <a:t>. </a:t>
            </a:r>
            <a:r>
              <a:rPr lang="ko-KR" altLang="en-US" dirty="0"/>
              <a:t>여러 작곡가가 있다고 가정할 경우 </a:t>
            </a:r>
            <a:r>
              <a:rPr lang="en-US" altLang="ko-KR" dirty="0"/>
              <a:t>video </a:t>
            </a:r>
            <a:r>
              <a:rPr lang="ko-KR" altLang="en-US" dirty="0"/>
              <a:t>업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로드에 대한 조건 </a:t>
            </a:r>
            <a:r>
              <a:rPr lang="en-US" altLang="ko-KR" dirty="0"/>
              <a:t>(</a:t>
            </a:r>
            <a:r>
              <a:rPr lang="ko-KR" altLang="en-US" dirty="0"/>
              <a:t>자동으로</a:t>
            </a:r>
            <a:r>
              <a:rPr lang="en-US" altLang="ko-KR" dirty="0"/>
              <a:t>) </a:t>
            </a:r>
            <a:r>
              <a:rPr lang="ko-KR" altLang="en-US" dirty="0"/>
              <a:t>자동이 단점</a:t>
            </a:r>
            <a:r>
              <a:rPr lang="en-US" altLang="ko-KR" dirty="0"/>
              <a:t>!!!!!! </a:t>
            </a:r>
            <a:r>
              <a:rPr lang="ko-KR" altLang="en-US" dirty="0"/>
              <a:t>개인페이지 접속 안된다가 단점 ㄴ</a:t>
            </a:r>
            <a:endParaRPr lang="en-US" altLang="ko-KR" dirty="0"/>
          </a:p>
          <a:p>
            <a:r>
              <a:rPr lang="ko-KR" altLang="en-US" dirty="0"/>
              <a:t>불안정한 서버를 변경</a:t>
            </a:r>
            <a:endParaRPr lang="en-US" altLang="ko-KR" dirty="0"/>
          </a:p>
          <a:p>
            <a:r>
              <a:rPr lang="ko-KR" altLang="en-US" dirty="0"/>
              <a:t>취향 입력만 받음 </a:t>
            </a:r>
            <a:r>
              <a:rPr lang="en-US" altLang="ko-KR" dirty="0"/>
              <a:t>-&gt; </a:t>
            </a:r>
            <a:r>
              <a:rPr lang="ko-KR" altLang="en-US" dirty="0"/>
              <a:t>해당 취향의 동영상 랜덤하게 추천 가능하도록</a:t>
            </a:r>
            <a:endParaRPr lang="en-US" altLang="ko-KR" dirty="0"/>
          </a:p>
          <a:p>
            <a:r>
              <a:rPr lang="ko-KR" altLang="en-US" dirty="0"/>
              <a:t>음원 다운로드 기능</a:t>
            </a:r>
            <a:r>
              <a:rPr lang="en-US" altLang="ko-KR" dirty="0"/>
              <a:t>! </a:t>
            </a:r>
            <a:r>
              <a:rPr lang="ko-KR" altLang="en-US" dirty="0"/>
              <a:t>구입하는 기능</a:t>
            </a:r>
            <a:r>
              <a:rPr lang="en-US" altLang="ko-KR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altLang="ko-KR" sz="1200" dirty="0">
              <a:latin typeface="DX경필명조B" pitchFamily="2" charset="-127"/>
              <a:ea typeface="DX경필명조B" pitchFamily="2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0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000E2A"/>
            </a:gs>
            <a:gs pos="100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-Point Star 21"/>
          <p:cNvSpPr/>
          <p:nvPr userDrawn="1"/>
        </p:nvSpPr>
        <p:spPr>
          <a:xfrm rot="18900000">
            <a:off x="5883623" y="328016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848" y="5219699"/>
            <a:ext cx="9333748" cy="508363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739283"/>
            <a:ext cx="2590800" cy="547848"/>
          </a:xfrm>
        </p:spPr>
        <p:txBody>
          <a:bodyPr anchor="ctr">
            <a:normAutofit/>
          </a:bodyPr>
          <a:lstStyle>
            <a:lvl1pPr algn="dist">
              <a:defRPr sz="280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652" y="1433529"/>
            <a:ext cx="2602748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ADSTORE FREE PPT TEMPLATE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3851920" y="3035300"/>
            <a:ext cx="1160308" cy="2304256"/>
          </a:xfrm>
          <a:custGeom>
            <a:avLst/>
            <a:gdLst>
              <a:gd name="connsiteX0" fmla="*/ 0 w 856034"/>
              <a:gd name="connsiteY0" fmla="*/ 0 h 2062264"/>
              <a:gd name="connsiteX1" fmla="*/ 856034 w 856034"/>
              <a:gd name="connsiteY1" fmla="*/ 223737 h 2062264"/>
              <a:gd name="connsiteX2" fmla="*/ 856034 w 856034"/>
              <a:gd name="connsiteY2" fmla="*/ 2062264 h 2062264"/>
              <a:gd name="connsiteX3" fmla="*/ 29183 w 856034"/>
              <a:gd name="connsiteY3" fmla="*/ 1682885 h 2062264"/>
              <a:gd name="connsiteX4" fmla="*/ 0 w 856034"/>
              <a:gd name="connsiteY4" fmla="*/ 0 h 2062264"/>
              <a:gd name="connsiteX0" fmla="*/ 313231 w 1169265"/>
              <a:gd name="connsiteY0" fmla="*/ 0 h 2062264"/>
              <a:gd name="connsiteX1" fmla="*/ 1169265 w 1169265"/>
              <a:gd name="connsiteY1" fmla="*/ 223737 h 2062264"/>
              <a:gd name="connsiteX2" fmla="*/ 1169265 w 1169265"/>
              <a:gd name="connsiteY2" fmla="*/ 2062264 h 2062264"/>
              <a:gd name="connsiteX3" fmla="*/ 0 w 1169265"/>
              <a:gd name="connsiteY3" fmla="*/ 2039907 h 2062264"/>
              <a:gd name="connsiteX4" fmla="*/ 313231 w 1169265"/>
              <a:gd name="connsiteY4" fmla="*/ 0 h 2062264"/>
              <a:gd name="connsiteX0" fmla="*/ 313231 w 1640084"/>
              <a:gd name="connsiteY0" fmla="*/ 0 h 2105107"/>
              <a:gd name="connsiteX1" fmla="*/ 1169265 w 1640084"/>
              <a:gd name="connsiteY1" fmla="*/ 223737 h 2105107"/>
              <a:gd name="connsiteX2" fmla="*/ 1640084 w 1640084"/>
              <a:gd name="connsiteY2" fmla="*/ 2105107 h 2105107"/>
              <a:gd name="connsiteX3" fmla="*/ 0 w 1640084"/>
              <a:gd name="connsiteY3" fmla="*/ 2039907 h 2105107"/>
              <a:gd name="connsiteX4" fmla="*/ 313231 w 1640084"/>
              <a:gd name="connsiteY4" fmla="*/ 0 h 2105107"/>
              <a:gd name="connsiteX0" fmla="*/ 313231 w 1661486"/>
              <a:gd name="connsiteY0" fmla="*/ 0 h 2039907"/>
              <a:gd name="connsiteX1" fmla="*/ 1169265 w 1661486"/>
              <a:gd name="connsiteY1" fmla="*/ 223737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313231 w 1661486"/>
              <a:gd name="connsiteY0" fmla="*/ 0 h 2039907"/>
              <a:gd name="connsiteX1" fmla="*/ 998059 w 1661486"/>
              <a:gd name="connsiteY1" fmla="*/ 238019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291830 w 1661486"/>
              <a:gd name="connsiteY0" fmla="*/ 0 h 1854254"/>
              <a:gd name="connsiteX1" fmla="*/ 998059 w 1661486"/>
              <a:gd name="connsiteY1" fmla="*/ 52366 h 1854254"/>
              <a:gd name="connsiteX2" fmla="*/ 1661486 w 1661486"/>
              <a:gd name="connsiteY2" fmla="*/ 1833768 h 1854254"/>
              <a:gd name="connsiteX3" fmla="*/ 0 w 1661486"/>
              <a:gd name="connsiteY3" fmla="*/ 1854254 h 1854254"/>
              <a:gd name="connsiteX4" fmla="*/ 291830 w 1661486"/>
              <a:gd name="connsiteY4" fmla="*/ 0 h 1854254"/>
              <a:gd name="connsiteX0" fmla="*/ 184826 w 1661486"/>
              <a:gd name="connsiteY0" fmla="*/ 19038 h 1801888"/>
              <a:gd name="connsiteX1" fmla="*/ 998059 w 1661486"/>
              <a:gd name="connsiteY1" fmla="*/ 0 h 1801888"/>
              <a:gd name="connsiteX2" fmla="*/ 1661486 w 1661486"/>
              <a:gd name="connsiteY2" fmla="*/ 1781402 h 1801888"/>
              <a:gd name="connsiteX3" fmla="*/ 0 w 1661486"/>
              <a:gd name="connsiteY3" fmla="*/ 1801888 h 1801888"/>
              <a:gd name="connsiteX4" fmla="*/ 184826 w 1661486"/>
              <a:gd name="connsiteY4" fmla="*/ 19038 h 1801888"/>
              <a:gd name="connsiteX0" fmla="*/ 184826 w 1661486"/>
              <a:gd name="connsiteY0" fmla="*/ 0 h 1782850"/>
              <a:gd name="connsiteX1" fmla="*/ 1297670 w 1661486"/>
              <a:gd name="connsiteY1" fmla="*/ 23805 h 1782850"/>
              <a:gd name="connsiteX2" fmla="*/ 1661486 w 1661486"/>
              <a:gd name="connsiteY2" fmla="*/ 1762364 h 1782850"/>
              <a:gd name="connsiteX3" fmla="*/ 0 w 1661486"/>
              <a:gd name="connsiteY3" fmla="*/ 1782850 h 1782850"/>
              <a:gd name="connsiteX4" fmla="*/ 184826 w 1661486"/>
              <a:gd name="connsiteY4" fmla="*/ 0 h 1782850"/>
              <a:gd name="connsiteX0" fmla="*/ 184826 w 1829670"/>
              <a:gd name="connsiteY0" fmla="*/ 0 h 3633164"/>
              <a:gd name="connsiteX1" fmla="*/ 1297670 w 1829670"/>
              <a:gd name="connsiteY1" fmla="*/ 23805 h 3633164"/>
              <a:gd name="connsiteX2" fmla="*/ 1829670 w 1829670"/>
              <a:gd name="connsiteY2" fmla="*/ 3633164 h 3633164"/>
              <a:gd name="connsiteX3" fmla="*/ 0 w 1829670"/>
              <a:gd name="connsiteY3" fmla="*/ 1782850 h 3633164"/>
              <a:gd name="connsiteX4" fmla="*/ 184826 w 1829670"/>
              <a:gd name="connsiteY4" fmla="*/ 0 h 3633164"/>
              <a:gd name="connsiteX0" fmla="*/ -3 w 1644841"/>
              <a:gd name="connsiteY0" fmla="*/ 0 h 3767898"/>
              <a:gd name="connsiteX1" fmla="*/ 1112841 w 1644841"/>
              <a:gd name="connsiteY1" fmla="*/ 23805 h 3767898"/>
              <a:gd name="connsiteX2" fmla="*/ 1644841 w 1644841"/>
              <a:gd name="connsiteY2" fmla="*/ 3633164 h 3767898"/>
              <a:gd name="connsiteX3" fmla="*/ 263681 w 1644841"/>
              <a:gd name="connsiteY3" fmla="*/ 3767898 h 3767898"/>
              <a:gd name="connsiteX4" fmla="*/ -3 w 1644841"/>
              <a:gd name="connsiteY4" fmla="*/ 0 h 3767898"/>
              <a:gd name="connsiteX0" fmla="*/ 3 w 1813037"/>
              <a:gd name="connsiteY0" fmla="*/ 0 h 3775972"/>
              <a:gd name="connsiteX1" fmla="*/ 1112847 w 1813037"/>
              <a:gd name="connsiteY1" fmla="*/ 23805 h 3775972"/>
              <a:gd name="connsiteX2" fmla="*/ 1813037 w 1813037"/>
              <a:gd name="connsiteY2" fmla="*/ 3775972 h 3775972"/>
              <a:gd name="connsiteX3" fmla="*/ 263687 w 1813037"/>
              <a:gd name="connsiteY3" fmla="*/ 3767898 h 3775972"/>
              <a:gd name="connsiteX4" fmla="*/ 3 w 1813037"/>
              <a:gd name="connsiteY4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292465 w 1813034"/>
              <a:gd name="connsiteY2" fmla="*/ 1297833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943610 w 1813034"/>
              <a:gd name="connsiteY2" fmla="*/ 1717429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4654163"/>
              <a:gd name="connsiteY0" fmla="*/ 0 h 3775972"/>
              <a:gd name="connsiteX1" fmla="*/ 1112844 w 4654163"/>
              <a:gd name="connsiteY1" fmla="*/ 23805 h 3775972"/>
              <a:gd name="connsiteX2" fmla="*/ 4654163 w 4654163"/>
              <a:gd name="connsiteY2" fmla="*/ 2117044 h 3775972"/>
              <a:gd name="connsiteX3" fmla="*/ 1813034 w 4654163"/>
              <a:gd name="connsiteY3" fmla="*/ 3775972 h 3775972"/>
              <a:gd name="connsiteX4" fmla="*/ 263684 w 4654163"/>
              <a:gd name="connsiteY4" fmla="*/ 3767898 h 3775972"/>
              <a:gd name="connsiteX5" fmla="*/ 0 w 4654163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451034 w 1813034"/>
              <a:gd name="connsiteY2" fmla="*/ 2137024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070464 w 1813034"/>
              <a:gd name="connsiteY2" fmla="*/ 2166995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2395492"/>
              <a:gd name="connsiteY0" fmla="*/ 0 h 3775972"/>
              <a:gd name="connsiteX1" fmla="*/ 1112844 w 2395492"/>
              <a:gd name="connsiteY1" fmla="*/ 23805 h 3775972"/>
              <a:gd name="connsiteX2" fmla="*/ 1070464 w 2395492"/>
              <a:gd name="connsiteY2" fmla="*/ 2166995 h 3775972"/>
              <a:gd name="connsiteX3" fmla="*/ 1813034 w 2395492"/>
              <a:gd name="connsiteY3" fmla="*/ 3775972 h 3775972"/>
              <a:gd name="connsiteX4" fmla="*/ 263684 w 2395492"/>
              <a:gd name="connsiteY4" fmla="*/ 3767898 h 3775972"/>
              <a:gd name="connsiteX5" fmla="*/ 0 w 2395492"/>
              <a:gd name="connsiteY5" fmla="*/ 0 h 3775972"/>
              <a:gd name="connsiteX0" fmla="*/ 7818 w 2403310"/>
              <a:gd name="connsiteY0" fmla="*/ 0 h 3775972"/>
              <a:gd name="connsiteX1" fmla="*/ 1120662 w 2403310"/>
              <a:gd name="connsiteY1" fmla="*/ 23805 h 3775972"/>
              <a:gd name="connsiteX2" fmla="*/ 1078282 w 2403310"/>
              <a:gd name="connsiteY2" fmla="*/ 2166995 h 3775972"/>
              <a:gd name="connsiteX3" fmla="*/ 1820852 w 2403310"/>
              <a:gd name="connsiteY3" fmla="*/ 3775972 h 3775972"/>
              <a:gd name="connsiteX4" fmla="*/ 271502 w 2403310"/>
              <a:gd name="connsiteY4" fmla="*/ 3767898 h 3775972"/>
              <a:gd name="connsiteX5" fmla="*/ 0 w 2403310"/>
              <a:gd name="connsiteY5" fmla="*/ 1147978 h 3775972"/>
              <a:gd name="connsiteX6" fmla="*/ 7818 w 2403310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449297"/>
              <a:gd name="connsiteY0" fmla="*/ 0 h 3775972"/>
              <a:gd name="connsiteX1" fmla="*/ 2547796 w 3449297"/>
              <a:gd name="connsiteY1" fmla="*/ 23805 h 3775972"/>
              <a:gd name="connsiteX2" fmla="*/ 1966277 w 3449297"/>
              <a:gd name="connsiteY2" fmla="*/ 1327806 h 3775972"/>
              <a:gd name="connsiteX3" fmla="*/ 3247986 w 3449297"/>
              <a:gd name="connsiteY3" fmla="*/ 3775972 h 3775972"/>
              <a:gd name="connsiteX4" fmla="*/ 1698636 w 3449297"/>
              <a:gd name="connsiteY4" fmla="*/ 3767898 h 3775972"/>
              <a:gd name="connsiteX5" fmla="*/ 0 w 3449297"/>
              <a:gd name="connsiteY5" fmla="*/ 1147978 h 3775972"/>
              <a:gd name="connsiteX6" fmla="*/ 1434952 w 3449297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198941 w 3247986"/>
              <a:gd name="connsiteY1" fmla="*/ 273564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680849 w 3247986"/>
              <a:gd name="connsiteY2" fmla="*/ 142770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673812 w 3247986"/>
              <a:gd name="connsiteY0" fmla="*/ 0 h 3696048"/>
              <a:gd name="connsiteX1" fmla="*/ 1596371 w 3247986"/>
              <a:gd name="connsiteY1" fmla="*/ 50334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673812 w 3247986"/>
              <a:gd name="connsiteY0" fmla="*/ 0 h 3696048"/>
              <a:gd name="connsiteX1" fmla="*/ 1279228 w 3247986"/>
              <a:gd name="connsiteY1" fmla="*/ 77308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1339809 w 3913983"/>
              <a:gd name="connsiteY0" fmla="*/ 0 h 3696048"/>
              <a:gd name="connsiteX1" fmla="*/ 1945225 w 3913983"/>
              <a:gd name="connsiteY1" fmla="*/ 773081 h 3696048"/>
              <a:gd name="connsiteX2" fmla="*/ 3615414 w 3913983"/>
              <a:gd name="connsiteY2" fmla="*/ 758353 h 3696048"/>
              <a:gd name="connsiteX3" fmla="*/ 2029704 w 3913983"/>
              <a:gd name="connsiteY3" fmla="*/ 1307825 h 3696048"/>
              <a:gd name="connsiteX4" fmla="*/ 3913983 w 3913983"/>
              <a:gd name="connsiteY4" fmla="*/ 3696048 h 3696048"/>
              <a:gd name="connsiteX5" fmla="*/ 2364633 w 3913983"/>
              <a:gd name="connsiteY5" fmla="*/ 3687974 h 3696048"/>
              <a:gd name="connsiteX6" fmla="*/ 0 w 3913983"/>
              <a:gd name="connsiteY6" fmla="*/ 928190 h 3696048"/>
              <a:gd name="connsiteX7" fmla="*/ 1339809 w 3913983"/>
              <a:gd name="connsiteY7" fmla="*/ 0 h 3696048"/>
              <a:gd name="connsiteX0" fmla="*/ 1349273 w 3923447"/>
              <a:gd name="connsiteY0" fmla="*/ 0 h 3696048"/>
              <a:gd name="connsiteX1" fmla="*/ 1954689 w 3923447"/>
              <a:gd name="connsiteY1" fmla="*/ 773081 h 3696048"/>
              <a:gd name="connsiteX2" fmla="*/ 3624878 w 3923447"/>
              <a:gd name="connsiteY2" fmla="*/ 758353 h 3696048"/>
              <a:gd name="connsiteX3" fmla="*/ 2039168 w 3923447"/>
              <a:gd name="connsiteY3" fmla="*/ 1307825 h 3696048"/>
              <a:gd name="connsiteX4" fmla="*/ 3923447 w 3923447"/>
              <a:gd name="connsiteY4" fmla="*/ 3696048 h 3696048"/>
              <a:gd name="connsiteX5" fmla="*/ 2374097 w 3923447"/>
              <a:gd name="connsiteY5" fmla="*/ 3687974 h 3696048"/>
              <a:gd name="connsiteX6" fmla="*/ 834034 w 3923447"/>
              <a:gd name="connsiteY6" fmla="*/ 1477659 h 3696048"/>
              <a:gd name="connsiteX7" fmla="*/ 9464 w 3923447"/>
              <a:gd name="connsiteY7" fmla="*/ 928190 h 3696048"/>
              <a:gd name="connsiteX8" fmla="*/ 1349273 w 3923447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033740 w 3918019"/>
              <a:gd name="connsiteY3" fmla="*/ 1307825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160598 w 3918019"/>
              <a:gd name="connsiteY3" fmla="*/ 1697449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5141729"/>
              <a:gd name="connsiteY0" fmla="*/ 0 h 3696048"/>
              <a:gd name="connsiteX1" fmla="*/ 1949261 w 5141729"/>
              <a:gd name="connsiteY1" fmla="*/ 773081 h 3696048"/>
              <a:gd name="connsiteX2" fmla="*/ 5141729 w 5141729"/>
              <a:gd name="connsiteY2" fmla="*/ 748362 h 3696048"/>
              <a:gd name="connsiteX3" fmla="*/ 2160598 w 5141729"/>
              <a:gd name="connsiteY3" fmla="*/ 1697449 h 3696048"/>
              <a:gd name="connsiteX4" fmla="*/ 3918019 w 5141729"/>
              <a:gd name="connsiteY4" fmla="*/ 3696048 h 3696048"/>
              <a:gd name="connsiteX5" fmla="*/ 2368669 w 5141729"/>
              <a:gd name="connsiteY5" fmla="*/ 3687974 h 3696048"/>
              <a:gd name="connsiteX6" fmla="*/ 1621458 w 5141729"/>
              <a:gd name="connsiteY6" fmla="*/ 1177948 h 3696048"/>
              <a:gd name="connsiteX7" fmla="*/ 4036 w 5141729"/>
              <a:gd name="connsiteY7" fmla="*/ 928190 h 3696048"/>
              <a:gd name="connsiteX8" fmla="*/ 1343845 w 5141729"/>
              <a:gd name="connsiteY8" fmla="*/ 0 h 3696048"/>
              <a:gd name="connsiteX0" fmla="*/ 1343845 w 5152380"/>
              <a:gd name="connsiteY0" fmla="*/ 0 h 3696048"/>
              <a:gd name="connsiteX1" fmla="*/ 1949261 w 5152380"/>
              <a:gd name="connsiteY1" fmla="*/ 773081 h 3696048"/>
              <a:gd name="connsiteX2" fmla="*/ 3112025 w 5152380"/>
              <a:gd name="connsiteY2" fmla="*/ 808305 h 3696048"/>
              <a:gd name="connsiteX3" fmla="*/ 5141729 w 5152380"/>
              <a:gd name="connsiteY3" fmla="*/ 748362 h 3696048"/>
              <a:gd name="connsiteX4" fmla="*/ 2160598 w 5152380"/>
              <a:gd name="connsiteY4" fmla="*/ 1697449 h 3696048"/>
              <a:gd name="connsiteX5" fmla="*/ 3918019 w 5152380"/>
              <a:gd name="connsiteY5" fmla="*/ 3696048 h 3696048"/>
              <a:gd name="connsiteX6" fmla="*/ 2368669 w 5152380"/>
              <a:gd name="connsiteY6" fmla="*/ 3687974 h 3696048"/>
              <a:gd name="connsiteX7" fmla="*/ 1621458 w 5152380"/>
              <a:gd name="connsiteY7" fmla="*/ 1177948 h 3696048"/>
              <a:gd name="connsiteX8" fmla="*/ 4036 w 5152380"/>
              <a:gd name="connsiteY8" fmla="*/ 928190 h 3696048"/>
              <a:gd name="connsiteX9" fmla="*/ 1343845 w 5152380"/>
              <a:gd name="connsiteY9" fmla="*/ 0 h 3696048"/>
              <a:gd name="connsiteX0" fmla="*/ 1343845 w 5151050"/>
              <a:gd name="connsiteY0" fmla="*/ 0 h 3696048"/>
              <a:gd name="connsiteX1" fmla="*/ 1949261 w 5151050"/>
              <a:gd name="connsiteY1" fmla="*/ 773081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822404 w 5151050"/>
              <a:gd name="connsiteY1" fmla="*/ 862994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63393"/>
              <a:gd name="connsiteY0" fmla="*/ 0 h 3696048"/>
              <a:gd name="connsiteX1" fmla="*/ 1532944 w 5163393"/>
              <a:gd name="connsiteY1" fmla="*/ 733120 h 3696048"/>
              <a:gd name="connsiteX2" fmla="*/ 2439348 w 5163393"/>
              <a:gd name="connsiteY2" fmla="*/ 1131909 h 3696048"/>
              <a:gd name="connsiteX3" fmla="*/ 5137693 w 5163393"/>
              <a:gd name="connsiteY3" fmla="*/ 838275 h 3696048"/>
              <a:gd name="connsiteX4" fmla="*/ 3710292 w 5163393"/>
              <a:gd name="connsiteY4" fmla="*/ 1079543 h 3696048"/>
              <a:gd name="connsiteX5" fmla="*/ 2219992 w 5163393"/>
              <a:gd name="connsiteY5" fmla="*/ 1537604 h 3696048"/>
              <a:gd name="connsiteX6" fmla="*/ 3913983 w 5163393"/>
              <a:gd name="connsiteY6" fmla="*/ 3696048 h 3696048"/>
              <a:gd name="connsiteX7" fmla="*/ 2364633 w 5163393"/>
              <a:gd name="connsiteY7" fmla="*/ 3687974 h 3696048"/>
              <a:gd name="connsiteX8" fmla="*/ 1617422 w 5163393"/>
              <a:gd name="connsiteY8" fmla="*/ 1177948 h 3696048"/>
              <a:gd name="connsiteX9" fmla="*/ 0 w 5163393"/>
              <a:gd name="connsiteY9" fmla="*/ 928190 h 3696048"/>
              <a:gd name="connsiteX10" fmla="*/ 1339809 w 5163393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439348 w 5157032"/>
              <a:gd name="connsiteY2" fmla="*/ 1131909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265449 w 5157032"/>
              <a:gd name="connsiteY2" fmla="*/ 1127996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4306312"/>
              <a:gd name="connsiteY0" fmla="*/ 0 h 3696048"/>
              <a:gd name="connsiteX1" fmla="*/ 1532944 w 4306312"/>
              <a:gd name="connsiteY1" fmla="*/ 733120 h 3696048"/>
              <a:gd name="connsiteX2" fmla="*/ 2265449 w 4306312"/>
              <a:gd name="connsiteY2" fmla="*/ 1127996 h 3696048"/>
              <a:gd name="connsiteX3" fmla="*/ 4268197 w 4306312"/>
              <a:gd name="connsiteY3" fmla="*/ 771756 h 3696048"/>
              <a:gd name="connsiteX4" fmla="*/ 3275544 w 4306312"/>
              <a:gd name="connsiteY4" fmla="*/ 1149975 h 3696048"/>
              <a:gd name="connsiteX5" fmla="*/ 2219992 w 4306312"/>
              <a:gd name="connsiteY5" fmla="*/ 1537604 h 3696048"/>
              <a:gd name="connsiteX6" fmla="*/ 3913983 w 4306312"/>
              <a:gd name="connsiteY6" fmla="*/ 3696048 h 3696048"/>
              <a:gd name="connsiteX7" fmla="*/ 2364633 w 4306312"/>
              <a:gd name="connsiteY7" fmla="*/ 3687974 h 3696048"/>
              <a:gd name="connsiteX8" fmla="*/ 1617422 w 4306312"/>
              <a:gd name="connsiteY8" fmla="*/ 1177948 h 3696048"/>
              <a:gd name="connsiteX9" fmla="*/ 0 w 4306312"/>
              <a:gd name="connsiteY9" fmla="*/ 928190 h 3696048"/>
              <a:gd name="connsiteX10" fmla="*/ 1339809 w 4306312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275544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051959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71519"/>
              <a:gd name="connsiteY0" fmla="*/ 0 h 3696048"/>
              <a:gd name="connsiteX1" fmla="*/ 1532944 w 4271519"/>
              <a:gd name="connsiteY1" fmla="*/ 733120 h 3696048"/>
              <a:gd name="connsiteX2" fmla="*/ 2265449 w 4271519"/>
              <a:gd name="connsiteY2" fmla="*/ 1127996 h 3696048"/>
              <a:gd name="connsiteX3" fmla="*/ 3374918 w 4271519"/>
              <a:gd name="connsiteY3" fmla="*/ 895638 h 3696048"/>
              <a:gd name="connsiteX4" fmla="*/ 4268197 w 4271519"/>
              <a:gd name="connsiteY4" fmla="*/ 771756 h 3696048"/>
              <a:gd name="connsiteX5" fmla="*/ 3051959 w 4271519"/>
              <a:gd name="connsiteY5" fmla="*/ 1149975 h 3696048"/>
              <a:gd name="connsiteX6" fmla="*/ 2219992 w 4271519"/>
              <a:gd name="connsiteY6" fmla="*/ 1537604 h 3696048"/>
              <a:gd name="connsiteX7" fmla="*/ 3913983 w 4271519"/>
              <a:gd name="connsiteY7" fmla="*/ 3696048 h 3696048"/>
              <a:gd name="connsiteX8" fmla="*/ 2364633 w 4271519"/>
              <a:gd name="connsiteY8" fmla="*/ 3687974 h 3696048"/>
              <a:gd name="connsiteX9" fmla="*/ 1617422 w 4271519"/>
              <a:gd name="connsiteY9" fmla="*/ 1177948 h 3696048"/>
              <a:gd name="connsiteX10" fmla="*/ 0 w 4271519"/>
              <a:gd name="connsiteY10" fmla="*/ 928190 h 3696048"/>
              <a:gd name="connsiteX11" fmla="*/ 1339809 w 4271519"/>
              <a:gd name="connsiteY11" fmla="*/ 0 h 3696048"/>
              <a:gd name="connsiteX0" fmla="*/ 1339809 w 4269726"/>
              <a:gd name="connsiteY0" fmla="*/ 0 h 3696048"/>
              <a:gd name="connsiteX1" fmla="*/ 1532944 w 4269726"/>
              <a:gd name="connsiteY1" fmla="*/ 733120 h 3696048"/>
              <a:gd name="connsiteX2" fmla="*/ 2265449 w 4269726"/>
              <a:gd name="connsiteY2" fmla="*/ 1127996 h 3696048"/>
              <a:gd name="connsiteX3" fmla="*/ 2604793 w 4269726"/>
              <a:gd name="connsiteY3" fmla="*/ 766512 h 3696048"/>
              <a:gd name="connsiteX4" fmla="*/ 4268197 w 4269726"/>
              <a:gd name="connsiteY4" fmla="*/ 771756 h 3696048"/>
              <a:gd name="connsiteX5" fmla="*/ 3051959 w 4269726"/>
              <a:gd name="connsiteY5" fmla="*/ 1149975 h 3696048"/>
              <a:gd name="connsiteX6" fmla="*/ 2219992 w 4269726"/>
              <a:gd name="connsiteY6" fmla="*/ 1537604 h 3696048"/>
              <a:gd name="connsiteX7" fmla="*/ 3913983 w 4269726"/>
              <a:gd name="connsiteY7" fmla="*/ 3696048 h 3696048"/>
              <a:gd name="connsiteX8" fmla="*/ 2364633 w 4269726"/>
              <a:gd name="connsiteY8" fmla="*/ 3687974 h 3696048"/>
              <a:gd name="connsiteX9" fmla="*/ 1617422 w 4269726"/>
              <a:gd name="connsiteY9" fmla="*/ 1177948 h 3696048"/>
              <a:gd name="connsiteX10" fmla="*/ 0 w 4269726"/>
              <a:gd name="connsiteY10" fmla="*/ 928190 h 3696048"/>
              <a:gd name="connsiteX11" fmla="*/ 1339809 w 4269726"/>
              <a:gd name="connsiteY11" fmla="*/ 0 h 3696048"/>
              <a:gd name="connsiteX0" fmla="*/ 1339809 w 4276951"/>
              <a:gd name="connsiteY0" fmla="*/ 0 h 3696048"/>
              <a:gd name="connsiteX1" fmla="*/ 1532944 w 4276951"/>
              <a:gd name="connsiteY1" fmla="*/ 733120 h 3696048"/>
              <a:gd name="connsiteX2" fmla="*/ 2265449 w 4276951"/>
              <a:gd name="connsiteY2" fmla="*/ 1127996 h 3696048"/>
              <a:gd name="connsiteX3" fmla="*/ 2604793 w 4276951"/>
              <a:gd name="connsiteY3" fmla="*/ 766512 h 3696048"/>
              <a:gd name="connsiteX4" fmla="*/ 3548817 w 4276951"/>
              <a:gd name="connsiteY4" fmla="*/ 723471 h 3696048"/>
              <a:gd name="connsiteX5" fmla="*/ 4268197 w 4276951"/>
              <a:gd name="connsiteY5" fmla="*/ 771756 h 3696048"/>
              <a:gd name="connsiteX6" fmla="*/ 3051959 w 4276951"/>
              <a:gd name="connsiteY6" fmla="*/ 1149975 h 3696048"/>
              <a:gd name="connsiteX7" fmla="*/ 2219992 w 4276951"/>
              <a:gd name="connsiteY7" fmla="*/ 1537604 h 3696048"/>
              <a:gd name="connsiteX8" fmla="*/ 3913983 w 4276951"/>
              <a:gd name="connsiteY8" fmla="*/ 3696048 h 3696048"/>
              <a:gd name="connsiteX9" fmla="*/ 2364633 w 4276951"/>
              <a:gd name="connsiteY9" fmla="*/ 3687974 h 3696048"/>
              <a:gd name="connsiteX10" fmla="*/ 1617422 w 4276951"/>
              <a:gd name="connsiteY10" fmla="*/ 1177948 h 3696048"/>
              <a:gd name="connsiteX11" fmla="*/ 0 w 4276951"/>
              <a:gd name="connsiteY11" fmla="*/ 928190 h 3696048"/>
              <a:gd name="connsiteX12" fmla="*/ 1339809 w 4276951"/>
              <a:gd name="connsiteY12" fmla="*/ 0 h 3696048"/>
              <a:gd name="connsiteX0" fmla="*/ 1339809 w 4272798"/>
              <a:gd name="connsiteY0" fmla="*/ 0 h 3696048"/>
              <a:gd name="connsiteX1" fmla="*/ 1532944 w 4272798"/>
              <a:gd name="connsiteY1" fmla="*/ 733120 h 3696048"/>
              <a:gd name="connsiteX2" fmla="*/ 2265449 w 4272798"/>
              <a:gd name="connsiteY2" fmla="*/ 1127996 h 3696048"/>
              <a:gd name="connsiteX3" fmla="*/ 2604793 w 4272798"/>
              <a:gd name="connsiteY3" fmla="*/ 766512 h 3696048"/>
              <a:gd name="connsiteX4" fmla="*/ 3014699 w 4272798"/>
              <a:gd name="connsiteY4" fmla="*/ 942592 h 3696048"/>
              <a:gd name="connsiteX5" fmla="*/ 4268197 w 4272798"/>
              <a:gd name="connsiteY5" fmla="*/ 771756 h 3696048"/>
              <a:gd name="connsiteX6" fmla="*/ 3051959 w 4272798"/>
              <a:gd name="connsiteY6" fmla="*/ 1149975 h 3696048"/>
              <a:gd name="connsiteX7" fmla="*/ 2219992 w 4272798"/>
              <a:gd name="connsiteY7" fmla="*/ 1537604 h 3696048"/>
              <a:gd name="connsiteX8" fmla="*/ 3913983 w 4272798"/>
              <a:gd name="connsiteY8" fmla="*/ 3696048 h 3696048"/>
              <a:gd name="connsiteX9" fmla="*/ 2364633 w 4272798"/>
              <a:gd name="connsiteY9" fmla="*/ 3687974 h 3696048"/>
              <a:gd name="connsiteX10" fmla="*/ 1617422 w 4272798"/>
              <a:gd name="connsiteY10" fmla="*/ 1177948 h 3696048"/>
              <a:gd name="connsiteX11" fmla="*/ 0 w 4272798"/>
              <a:gd name="connsiteY11" fmla="*/ 928190 h 3696048"/>
              <a:gd name="connsiteX12" fmla="*/ 1339809 w 4272798"/>
              <a:gd name="connsiteY12" fmla="*/ 0 h 3696048"/>
              <a:gd name="connsiteX0" fmla="*/ 1339809 w 4272139"/>
              <a:gd name="connsiteY0" fmla="*/ 0 h 3696048"/>
              <a:gd name="connsiteX1" fmla="*/ 1532944 w 4272139"/>
              <a:gd name="connsiteY1" fmla="*/ 733120 h 3696048"/>
              <a:gd name="connsiteX2" fmla="*/ 2265449 w 4272139"/>
              <a:gd name="connsiteY2" fmla="*/ 1127996 h 3696048"/>
              <a:gd name="connsiteX3" fmla="*/ 2604793 w 4272139"/>
              <a:gd name="connsiteY3" fmla="*/ 766512 h 3696048"/>
              <a:gd name="connsiteX4" fmla="*/ 2828379 w 4272139"/>
              <a:gd name="connsiteY4" fmla="*/ 989547 h 3696048"/>
              <a:gd name="connsiteX5" fmla="*/ 4268197 w 4272139"/>
              <a:gd name="connsiteY5" fmla="*/ 771756 h 3696048"/>
              <a:gd name="connsiteX6" fmla="*/ 3051959 w 4272139"/>
              <a:gd name="connsiteY6" fmla="*/ 1149975 h 3696048"/>
              <a:gd name="connsiteX7" fmla="*/ 2219992 w 4272139"/>
              <a:gd name="connsiteY7" fmla="*/ 1537604 h 3696048"/>
              <a:gd name="connsiteX8" fmla="*/ 3913983 w 4272139"/>
              <a:gd name="connsiteY8" fmla="*/ 3696048 h 3696048"/>
              <a:gd name="connsiteX9" fmla="*/ 2364633 w 4272139"/>
              <a:gd name="connsiteY9" fmla="*/ 3687974 h 3696048"/>
              <a:gd name="connsiteX10" fmla="*/ 1617422 w 4272139"/>
              <a:gd name="connsiteY10" fmla="*/ 1177948 h 3696048"/>
              <a:gd name="connsiteX11" fmla="*/ 0 w 4272139"/>
              <a:gd name="connsiteY11" fmla="*/ 928190 h 3696048"/>
              <a:gd name="connsiteX12" fmla="*/ 1339809 w 4272139"/>
              <a:gd name="connsiteY12" fmla="*/ 0 h 3696048"/>
              <a:gd name="connsiteX0" fmla="*/ 1339809 w 4086477"/>
              <a:gd name="connsiteY0" fmla="*/ 0 h 3696048"/>
              <a:gd name="connsiteX1" fmla="*/ 1532944 w 4086477"/>
              <a:gd name="connsiteY1" fmla="*/ 733120 h 3696048"/>
              <a:gd name="connsiteX2" fmla="*/ 2265449 w 4086477"/>
              <a:gd name="connsiteY2" fmla="*/ 1127996 h 3696048"/>
              <a:gd name="connsiteX3" fmla="*/ 2604793 w 4086477"/>
              <a:gd name="connsiteY3" fmla="*/ 766512 h 3696048"/>
              <a:gd name="connsiteX4" fmla="*/ 2828379 w 4086477"/>
              <a:gd name="connsiteY4" fmla="*/ 989547 h 3696048"/>
              <a:gd name="connsiteX5" fmla="*/ 4081877 w 4086477"/>
              <a:gd name="connsiteY5" fmla="*/ 822624 h 3696048"/>
              <a:gd name="connsiteX6" fmla="*/ 3051959 w 4086477"/>
              <a:gd name="connsiteY6" fmla="*/ 1149975 h 3696048"/>
              <a:gd name="connsiteX7" fmla="*/ 2219992 w 4086477"/>
              <a:gd name="connsiteY7" fmla="*/ 1537604 h 3696048"/>
              <a:gd name="connsiteX8" fmla="*/ 3913983 w 4086477"/>
              <a:gd name="connsiteY8" fmla="*/ 3696048 h 3696048"/>
              <a:gd name="connsiteX9" fmla="*/ 2364633 w 4086477"/>
              <a:gd name="connsiteY9" fmla="*/ 3687974 h 3696048"/>
              <a:gd name="connsiteX10" fmla="*/ 1617422 w 4086477"/>
              <a:gd name="connsiteY10" fmla="*/ 1177948 h 3696048"/>
              <a:gd name="connsiteX11" fmla="*/ 0 w 4086477"/>
              <a:gd name="connsiteY11" fmla="*/ 928190 h 3696048"/>
              <a:gd name="connsiteX12" fmla="*/ 1339809 w 40864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555369 w 4081877"/>
              <a:gd name="connsiteY7" fmla="*/ 2192361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319102 w 4081877"/>
              <a:gd name="connsiteY7" fmla="*/ 1774733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40927 w 4082995"/>
              <a:gd name="connsiteY0" fmla="*/ 0 h 3696048"/>
              <a:gd name="connsiteX1" fmla="*/ 1534062 w 4082995"/>
              <a:gd name="connsiteY1" fmla="*/ 733120 h 3696048"/>
              <a:gd name="connsiteX2" fmla="*/ 2266567 w 4082995"/>
              <a:gd name="connsiteY2" fmla="*/ 1127996 h 3696048"/>
              <a:gd name="connsiteX3" fmla="*/ 2605911 w 4082995"/>
              <a:gd name="connsiteY3" fmla="*/ 766512 h 3696048"/>
              <a:gd name="connsiteX4" fmla="*/ 2829497 w 4082995"/>
              <a:gd name="connsiteY4" fmla="*/ 989547 h 3696048"/>
              <a:gd name="connsiteX5" fmla="*/ 4082995 w 4082995"/>
              <a:gd name="connsiteY5" fmla="*/ 822624 h 3696048"/>
              <a:gd name="connsiteX6" fmla="*/ 2287093 w 4082995"/>
              <a:gd name="connsiteY6" fmla="*/ 1259536 h 3696048"/>
              <a:gd name="connsiteX7" fmla="*/ 3541655 w 4082995"/>
              <a:gd name="connsiteY7" fmla="*/ 1696476 h 3696048"/>
              <a:gd name="connsiteX8" fmla="*/ 2556487 w 4082995"/>
              <a:gd name="connsiteY8" fmla="*/ 2192361 h 3696048"/>
              <a:gd name="connsiteX9" fmla="*/ 3915101 w 4082995"/>
              <a:gd name="connsiteY9" fmla="*/ 3696048 h 3696048"/>
              <a:gd name="connsiteX10" fmla="*/ 2365751 w 4082995"/>
              <a:gd name="connsiteY10" fmla="*/ 3687974 h 3696048"/>
              <a:gd name="connsiteX11" fmla="*/ 1926877 w 4082995"/>
              <a:gd name="connsiteY11" fmla="*/ 2074721 h 3696048"/>
              <a:gd name="connsiteX12" fmla="*/ 1618540 w 4082995"/>
              <a:gd name="connsiteY12" fmla="*/ 1177948 h 3696048"/>
              <a:gd name="connsiteX13" fmla="*/ 1119488 w 4082995"/>
              <a:gd name="connsiteY13" fmla="*/ 1044327 h 3696048"/>
              <a:gd name="connsiteX14" fmla="*/ 1118 w 4082995"/>
              <a:gd name="connsiteY14" fmla="*/ 928190 h 3696048"/>
              <a:gd name="connsiteX15" fmla="*/ 1340927 w 4082995"/>
              <a:gd name="connsiteY15" fmla="*/ 0 h 3696048"/>
              <a:gd name="connsiteX0" fmla="*/ 1340904 w 4082972"/>
              <a:gd name="connsiteY0" fmla="*/ 0 h 3696048"/>
              <a:gd name="connsiteX1" fmla="*/ 1534039 w 4082972"/>
              <a:gd name="connsiteY1" fmla="*/ 733120 h 3696048"/>
              <a:gd name="connsiteX2" fmla="*/ 2266544 w 4082972"/>
              <a:gd name="connsiteY2" fmla="*/ 1127996 h 3696048"/>
              <a:gd name="connsiteX3" fmla="*/ 2605888 w 4082972"/>
              <a:gd name="connsiteY3" fmla="*/ 766512 h 3696048"/>
              <a:gd name="connsiteX4" fmla="*/ 2829474 w 4082972"/>
              <a:gd name="connsiteY4" fmla="*/ 989547 h 3696048"/>
              <a:gd name="connsiteX5" fmla="*/ 4082972 w 4082972"/>
              <a:gd name="connsiteY5" fmla="*/ 822624 h 3696048"/>
              <a:gd name="connsiteX6" fmla="*/ 2287070 w 4082972"/>
              <a:gd name="connsiteY6" fmla="*/ 1259536 h 3696048"/>
              <a:gd name="connsiteX7" fmla="*/ 3541632 w 4082972"/>
              <a:gd name="connsiteY7" fmla="*/ 1696476 h 3696048"/>
              <a:gd name="connsiteX8" fmla="*/ 2556464 w 4082972"/>
              <a:gd name="connsiteY8" fmla="*/ 2192361 h 3696048"/>
              <a:gd name="connsiteX9" fmla="*/ 3915078 w 4082972"/>
              <a:gd name="connsiteY9" fmla="*/ 3696048 h 3696048"/>
              <a:gd name="connsiteX10" fmla="*/ 2365728 w 4082972"/>
              <a:gd name="connsiteY10" fmla="*/ 3687974 h 3696048"/>
              <a:gd name="connsiteX11" fmla="*/ 1926854 w 4082972"/>
              <a:gd name="connsiteY11" fmla="*/ 2074721 h 3696048"/>
              <a:gd name="connsiteX12" fmla="*/ 1618517 w 4082972"/>
              <a:gd name="connsiteY12" fmla="*/ 1177948 h 3696048"/>
              <a:gd name="connsiteX13" fmla="*/ 1140167 w 4082972"/>
              <a:gd name="connsiteY13" fmla="*/ 926941 h 3696048"/>
              <a:gd name="connsiteX14" fmla="*/ 1095 w 4082972"/>
              <a:gd name="connsiteY14" fmla="*/ 928190 h 3696048"/>
              <a:gd name="connsiteX15" fmla="*/ 1340904 w 4082972"/>
              <a:gd name="connsiteY15" fmla="*/ 0 h 3696048"/>
              <a:gd name="connsiteX0" fmla="*/ 1630475 w 4372543"/>
              <a:gd name="connsiteY0" fmla="*/ 0 h 3696048"/>
              <a:gd name="connsiteX1" fmla="*/ 1823610 w 4372543"/>
              <a:gd name="connsiteY1" fmla="*/ 733120 h 3696048"/>
              <a:gd name="connsiteX2" fmla="*/ 2556115 w 4372543"/>
              <a:gd name="connsiteY2" fmla="*/ 1127996 h 3696048"/>
              <a:gd name="connsiteX3" fmla="*/ 2895459 w 4372543"/>
              <a:gd name="connsiteY3" fmla="*/ 766512 h 3696048"/>
              <a:gd name="connsiteX4" fmla="*/ 3119045 w 4372543"/>
              <a:gd name="connsiteY4" fmla="*/ 989547 h 3696048"/>
              <a:gd name="connsiteX5" fmla="*/ 4372543 w 4372543"/>
              <a:gd name="connsiteY5" fmla="*/ 822624 h 3696048"/>
              <a:gd name="connsiteX6" fmla="*/ 2576641 w 4372543"/>
              <a:gd name="connsiteY6" fmla="*/ 1259536 h 3696048"/>
              <a:gd name="connsiteX7" fmla="*/ 3831203 w 4372543"/>
              <a:gd name="connsiteY7" fmla="*/ 1696476 h 3696048"/>
              <a:gd name="connsiteX8" fmla="*/ 2846035 w 4372543"/>
              <a:gd name="connsiteY8" fmla="*/ 2192361 h 3696048"/>
              <a:gd name="connsiteX9" fmla="*/ 4204649 w 4372543"/>
              <a:gd name="connsiteY9" fmla="*/ 3696048 h 3696048"/>
              <a:gd name="connsiteX10" fmla="*/ 2655299 w 4372543"/>
              <a:gd name="connsiteY10" fmla="*/ 3687974 h 3696048"/>
              <a:gd name="connsiteX11" fmla="*/ 2216425 w 4372543"/>
              <a:gd name="connsiteY11" fmla="*/ 2074721 h 3696048"/>
              <a:gd name="connsiteX12" fmla="*/ 1908088 w 4372543"/>
              <a:gd name="connsiteY12" fmla="*/ 1177948 h 3696048"/>
              <a:gd name="connsiteX13" fmla="*/ 1429738 w 4372543"/>
              <a:gd name="connsiteY13" fmla="*/ 926941 h 3696048"/>
              <a:gd name="connsiteX14" fmla="*/ 835 w 4372543"/>
              <a:gd name="connsiteY14" fmla="*/ 954276 h 3696048"/>
              <a:gd name="connsiteX15" fmla="*/ 1630475 w 4372543"/>
              <a:gd name="connsiteY15" fmla="*/ 0 h 3696048"/>
              <a:gd name="connsiteX0" fmla="*/ 1629640 w 4371708"/>
              <a:gd name="connsiteY0" fmla="*/ 0 h 3696048"/>
              <a:gd name="connsiteX1" fmla="*/ 1822775 w 4371708"/>
              <a:gd name="connsiteY1" fmla="*/ 733120 h 3696048"/>
              <a:gd name="connsiteX2" fmla="*/ 2555280 w 4371708"/>
              <a:gd name="connsiteY2" fmla="*/ 1127996 h 3696048"/>
              <a:gd name="connsiteX3" fmla="*/ 2894624 w 4371708"/>
              <a:gd name="connsiteY3" fmla="*/ 766512 h 3696048"/>
              <a:gd name="connsiteX4" fmla="*/ 3118210 w 4371708"/>
              <a:gd name="connsiteY4" fmla="*/ 989547 h 3696048"/>
              <a:gd name="connsiteX5" fmla="*/ 4371708 w 4371708"/>
              <a:gd name="connsiteY5" fmla="*/ 822624 h 3696048"/>
              <a:gd name="connsiteX6" fmla="*/ 2575806 w 4371708"/>
              <a:gd name="connsiteY6" fmla="*/ 1259536 h 3696048"/>
              <a:gd name="connsiteX7" fmla="*/ 3830368 w 4371708"/>
              <a:gd name="connsiteY7" fmla="*/ 1696476 h 3696048"/>
              <a:gd name="connsiteX8" fmla="*/ 2845200 w 4371708"/>
              <a:gd name="connsiteY8" fmla="*/ 2192361 h 3696048"/>
              <a:gd name="connsiteX9" fmla="*/ 4203814 w 4371708"/>
              <a:gd name="connsiteY9" fmla="*/ 3696048 h 3696048"/>
              <a:gd name="connsiteX10" fmla="*/ 2654464 w 4371708"/>
              <a:gd name="connsiteY10" fmla="*/ 3687974 h 3696048"/>
              <a:gd name="connsiteX11" fmla="*/ 2215590 w 4371708"/>
              <a:gd name="connsiteY11" fmla="*/ 2074721 h 3696048"/>
              <a:gd name="connsiteX12" fmla="*/ 1907253 w 4371708"/>
              <a:gd name="connsiteY12" fmla="*/ 1177948 h 3696048"/>
              <a:gd name="connsiteX13" fmla="*/ 1428903 w 4371708"/>
              <a:gd name="connsiteY13" fmla="*/ 926941 h 3696048"/>
              <a:gd name="connsiteX14" fmla="*/ 0 w 4371708"/>
              <a:gd name="connsiteY14" fmla="*/ 954276 h 3696048"/>
              <a:gd name="connsiteX15" fmla="*/ 1629640 w 4371708"/>
              <a:gd name="connsiteY15" fmla="*/ 0 h 3696048"/>
              <a:gd name="connsiteX0" fmla="*/ 1630191 w 4372259"/>
              <a:gd name="connsiteY0" fmla="*/ 305 h 3696353"/>
              <a:gd name="connsiteX1" fmla="*/ 1823326 w 4372259"/>
              <a:gd name="connsiteY1" fmla="*/ 733425 h 3696353"/>
              <a:gd name="connsiteX2" fmla="*/ 2555831 w 4372259"/>
              <a:gd name="connsiteY2" fmla="*/ 1128301 h 3696353"/>
              <a:gd name="connsiteX3" fmla="*/ 2895175 w 4372259"/>
              <a:gd name="connsiteY3" fmla="*/ 766817 h 3696353"/>
              <a:gd name="connsiteX4" fmla="*/ 3118761 w 4372259"/>
              <a:gd name="connsiteY4" fmla="*/ 989852 h 3696353"/>
              <a:gd name="connsiteX5" fmla="*/ 4372259 w 4372259"/>
              <a:gd name="connsiteY5" fmla="*/ 822929 h 3696353"/>
              <a:gd name="connsiteX6" fmla="*/ 2576357 w 4372259"/>
              <a:gd name="connsiteY6" fmla="*/ 1259841 h 3696353"/>
              <a:gd name="connsiteX7" fmla="*/ 3830919 w 4372259"/>
              <a:gd name="connsiteY7" fmla="*/ 1696781 h 3696353"/>
              <a:gd name="connsiteX8" fmla="*/ 2845751 w 4372259"/>
              <a:gd name="connsiteY8" fmla="*/ 2192666 h 3696353"/>
              <a:gd name="connsiteX9" fmla="*/ 4204365 w 4372259"/>
              <a:gd name="connsiteY9" fmla="*/ 3696353 h 3696353"/>
              <a:gd name="connsiteX10" fmla="*/ 2655015 w 4372259"/>
              <a:gd name="connsiteY10" fmla="*/ 3688279 h 3696353"/>
              <a:gd name="connsiteX11" fmla="*/ 2216141 w 4372259"/>
              <a:gd name="connsiteY11" fmla="*/ 2075026 h 3696353"/>
              <a:gd name="connsiteX12" fmla="*/ 1907804 w 4372259"/>
              <a:gd name="connsiteY12" fmla="*/ 1178253 h 3696353"/>
              <a:gd name="connsiteX13" fmla="*/ 1429454 w 4372259"/>
              <a:gd name="connsiteY13" fmla="*/ 927246 h 3696353"/>
              <a:gd name="connsiteX14" fmla="*/ 551 w 4372259"/>
              <a:gd name="connsiteY14" fmla="*/ 954581 h 3696353"/>
              <a:gd name="connsiteX15" fmla="*/ 1263837 w 4372259"/>
              <a:gd name="connsiteY15" fmla="*/ 646822 h 3696353"/>
              <a:gd name="connsiteX16" fmla="*/ 1630191 w 4372259"/>
              <a:gd name="connsiteY16" fmla="*/ 305 h 3696353"/>
              <a:gd name="connsiteX0" fmla="*/ 1630250 w 4372318"/>
              <a:gd name="connsiteY0" fmla="*/ 251 h 3696299"/>
              <a:gd name="connsiteX1" fmla="*/ 1823385 w 4372318"/>
              <a:gd name="connsiteY1" fmla="*/ 733371 h 3696299"/>
              <a:gd name="connsiteX2" fmla="*/ 2555890 w 4372318"/>
              <a:gd name="connsiteY2" fmla="*/ 1128247 h 3696299"/>
              <a:gd name="connsiteX3" fmla="*/ 2895234 w 4372318"/>
              <a:gd name="connsiteY3" fmla="*/ 766763 h 3696299"/>
              <a:gd name="connsiteX4" fmla="*/ 3118820 w 4372318"/>
              <a:gd name="connsiteY4" fmla="*/ 989798 h 3696299"/>
              <a:gd name="connsiteX5" fmla="*/ 4372318 w 4372318"/>
              <a:gd name="connsiteY5" fmla="*/ 822875 h 3696299"/>
              <a:gd name="connsiteX6" fmla="*/ 2576416 w 4372318"/>
              <a:gd name="connsiteY6" fmla="*/ 1259787 h 3696299"/>
              <a:gd name="connsiteX7" fmla="*/ 3830978 w 4372318"/>
              <a:gd name="connsiteY7" fmla="*/ 1696727 h 3696299"/>
              <a:gd name="connsiteX8" fmla="*/ 2845810 w 4372318"/>
              <a:gd name="connsiteY8" fmla="*/ 2192612 h 3696299"/>
              <a:gd name="connsiteX9" fmla="*/ 4204424 w 4372318"/>
              <a:gd name="connsiteY9" fmla="*/ 3696299 h 3696299"/>
              <a:gd name="connsiteX10" fmla="*/ 2655074 w 4372318"/>
              <a:gd name="connsiteY10" fmla="*/ 3688225 h 3696299"/>
              <a:gd name="connsiteX11" fmla="*/ 2216200 w 4372318"/>
              <a:gd name="connsiteY11" fmla="*/ 2074972 h 3696299"/>
              <a:gd name="connsiteX12" fmla="*/ 1907863 w 4372318"/>
              <a:gd name="connsiteY12" fmla="*/ 1178199 h 3696299"/>
              <a:gd name="connsiteX13" fmla="*/ 1429513 w 4372318"/>
              <a:gd name="connsiteY13" fmla="*/ 927192 h 3696299"/>
              <a:gd name="connsiteX14" fmla="*/ 610 w 4372318"/>
              <a:gd name="connsiteY14" fmla="*/ 954527 h 3696299"/>
              <a:gd name="connsiteX15" fmla="*/ 1160384 w 4372318"/>
              <a:gd name="connsiteY15" fmla="*/ 757633 h 3696299"/>
              <a:gd name="connsiteX16" fmla="*/ 1630250 w 4372318"/>
              <a:gd name="connsiteY16" fmla="*/ 251 h 3696299"/>
              <a:gd name="connsiteX0" fmla="*/ 2147808 w 4372318"/>
              <a:gd name="connsiteY0" fmla="*/ 431 h 3435620"/>
              <a:gd name="connsiteX1" fmla="*/ 1823385 w 4372318"/>
              <a:gd name="connsiteY1" fmla="*/ 472692 h 3435620"/>
              <a:gd name="connsiteX2" fmla="*/ 2555890 w 4372318"/>
              <a:gd name="connsiteY2" fmla="*/ 867568 h 3435620"/>
              <a:gd name="connsiteX3" fmla="*/ 2895234 w 4372318"/>
              <a:gd name="connsiteY3" fmla="*/ 506084 h 3435620"/>
              <a:gd name="connsiteX4" fmla="*/ 3118820 w 4372318"/>
              <a:gd name="connsiteY4" fmla="*/ 729119 h 3435620"/>
              <a:gd name="connsiteX5" fmla="*/ 4372318 w 4372318"/>
              <a:gd name="connsiteY5" fmla="*/ 562196 h 3435620"/>
              <a:gd name="connsiteX6" fmla="*/ 2576416 w 4372318"/>
              <a:gd name="connsiteY6" fmla="*/ 999108 h 3435620"/>
              <a:gd name="connsiteX7" fmla="*/ 3830978 w 4372318"/>
              <a:gd name="connsiteY7" fmla="*/ 1436048 h 3435620"/>
              <a:gd name="connsiteX8" fmla="*/ 2845810 w 4372318"/>
              <a:gd name="connsiteY8" fmla="*/ 1931933 h 3435620"/>
              <a:gd name="connsiteX9" fmla="*/ 4204424 w 4372318"/>
              <a:gd name="connsiteY9" fmla="*/ 3435620 h 3435620"/>
              <a:gd name="connsiteX10" fmla="*/ 2655074 w 4372318"/>
              <a:gd name="connsiteY10" fmla="*/ 3427546 h 3435620"/>
              <a:gd name="connsiteX11" fmla="*/ 2216200 w 4372318"/>
              <a:gd name="connsiteY11" fmla="*/ 1814293 h 3435620"/>
              <a:gd name="connsiteX12" fmla="*/ 1907863 w 4372318"/>
              <a:gd name="connsiteY12" fmla="*/ 917520 h 3435620"/>
              <a:gd name="connsiteX13" fmla="*/ 1429513 w 4372318"/>
              <a:gd name="connsiteY13" fmla="*/ 666513 h 3435620"/>
              <a:gd name="connsiteX14" fmla="*/ 610 w 4372318"/>
              <a:gd name="connsiteY14" fmla="*/ 693848 h 3435620"/>
              <a:gd name="connsiteX15" fmla="*/ 1160384 w 4372318"/>
              <a:gd name="connsiteY15" fmla="*/ 496954 h 3435620"/>
              <a:gd name="connsiteX16" fmla="*/ 2147808 w 4372318"/>
              <a:gd name="connsiteY16" fmla="*/ 431 h 3435620"/>
              <a:gd name="connsiteX0" fmla="*/ 2147681 w 4372191"/>
              <a:gd name="connsiteY0" fmla="*/ 734 h 3435923"/>
              <a:gd name="connsiteX1" fmla="*/ 1823258 w 4372191"/>
              <a:gd name="connsiteY1" fmla="*/ 472995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13014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80322 w 4404832"/>
              <a:gd name="connsiteY0" fmla="*/ 734 h 3435923"/>
              <a:gd name="connsiteX1" fmla="*/ 1475492 w 4404832"/>
              <a:gd name="connsiteY1" fmla="*/ 492560 h 3435923"/>
              <a:gd name="connsiteX2" fmla="*/ 2588404 w 4404832"/>
              <a:gd name="connsiteY2" fmla="*/ 867871 h 3435923"/>
              <a:gd name="connsiteX3" fmla="*/ 2927748 w 4404832"/>
              <a:gd name="connsiteY3" fmla="*/ 506387 h 3435923"/>
              <a:gd name="connsiteX4" fmla="*/ 3151334 w 4404832"/>
              <a:gd name="connsiteY4" fmla="*/ 729422 h 3435923"/>
              <a:gd name="connsiteX5" fmla="*/ 4404832 w 4404832"/>
              <a:gd name="connsiteY5" fmla="*/ 562499 h 3435923"/>
              <a:gd name="connsiteX6" fmla="*/ 2608930 w 4404832"/>
              <a:gd name="connsiteY6" fmla="*/ 999411 h 3435923"/>
              <a:gd name="connsiteX7" fmla="*/ 3863492 w 4404832"/>
              <a:gd name="connsiteY7" fmla="*/ 1436351 h 3435923"/>
              <a:gd name="connsiteX8" fmla="*/ 2878324 w 4404832"/>
              <a:gd name="connsiteY8" fmla="*/ 1932236 h 3435923"/>
              <a:gd name="connsiteX9" fmla="*/ 4236938 w 4404832"/>
              <a:gd name="connsiteY9" fmla="*/ 3435923 h 3435923"/>
              <a:gd name="connsiteX10" fmla="*/ 2687588 w 4404832"/>
              <a:gd name="connsiteY10" fmla="*/ 3427849 h 3435923"/>
              <a:gd name="connsiteX11" fmla="*/ 2248714 w 4404832"/>
              <a:gd name="connsiteY11" fmla="*/ 1814596 h 3435923"/>
              <a:gd name="connsiteX12" fmla="*/ 1940377 w 4404832"/>
              <a:gd name="connsiteY12" fmla="*/ 917823 h 3435923"/>
              <a:gd name="connsiteX13" fmla="*/ 1345576 w 4404832"/>
              <a:gd name="connsiteY13" fmla="*/ 642361 h 3435923"/>
              <a:gd name="connsiteX14" fmla="*/ 33124 w 4404832"/>
              <a:gd name="connsiteY14" fmla="*/ 694151 h 3435923"/>
              <a:gd name="connsiteX15" fmla="*/ 460555 w 4404832"/>
              <a:gd name="connsiteY15" fmla="*/ 644806 h 3435923"/>
              <a:gd name="connsiteX16" fmla="*/ 1192898 w 4404832"/>
              <a:gd name="connsiteY16" fmla="*/ 497257 h 3435923"/>
              <a:gd name="connsiteX17" fmla="*/ 2180322 w 4404832"/>
              <a:gd name="connsiteY17" fmla="*/ 734 h 3435923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0 h 3435189"/>
              <a:gd name="connsiteX1" fmla="*/ 1474507 w 4403847"/>
              <a:gd name="connsiteY1" fmla="*/ 491826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228141 w 4403847"/>
              <a:gd name="connsiteY13" fmla="*/ 612281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8962 w 4403472"/>
              <a:gd name="connsiteY0" fmla="*/ 0 h 3435189"/>
              <a:gd name="connsiteX1" fmla="*/ 1528473 w 4403472"/>
              <a:gd name="connsiteY1" fmla="*/ 557857 h 3435189"/>
              <a:gd name="connsiteX2" fmla="*/ 2587044 w 4403472"/>
              <a:gd name="connsiteY2" fmla="*/ 867137 h 3435189"/>
              <a:gd name="connsiteX3" fmla="*/ 2926388 w 4403472"/>
              <a:gd name="connsiteY3" fmla="*/ 505653 h 3435189"/>
              <a:gd name="connsiteX4" fmla="*/ 3149974 w 4403472"/>
              <a:gd name="connsiteY4" fmla="*/ 728688 h 3435189"/>
              <a:gd name="connsiteX5" fmla="*/ 4403472 w 4403472"/>
              <a:gd name="connsiteY5" fmla="*/ 561765 h 3435189"/>
              <a:gd name="connsiteX6" fmla="*/ 2607570 w 4403472"/>
              <a:gd name="connsiteY6" fmla="*/ 998677 h 3435189"/>
              <a:gd name="connsiteX7" fmla="*/ 3862132 w 4403472"/>
              <a:gd name="connsiteY7" fmla="*/ 1435617 h 3435189"/>
              <a:gd name="connsiteX8" fmla="*/ 2876964 w 4403472"/>
              <a:gd name="connsiteY8" fmla="*/ 1931502 h 3435189"/>
              <a:gd name="connsiteX9" fmla="*/ 4235578 w 4403472"/>
              <a:gd name="connsiteY9" fmla="*/ 3435189 h 3435189"/>
              <a:gd name="connsiteX10" fmla="*/ 2686228 w 4403472"/>
              <a:gd name="connsiteY10" fmla="*/ 3427115 h 3435189"/>
              <a:gd name="connsiteX11" fmla="*/ 2247354 w 4403472"/>
              <a:gd name="connsiteY11" fmla="*/ 1813862 h 3435189"/>
              <a:gd name="connsiteX12" fmla="*/ 1939017 w 4403472"/>
              <a:gd name="connsiteY12" fmla="*/ 917089 h 3435189"/>
              <a:gd name="connsiteX13" fmla="*/ 1227766 w 4403472"/>
              <a:gd name="connsiteY13" fmla="*/ 612281 h 3435189"/>
              <a:gd name="connsiteX14" fmla="*/ 31764 w 4403472"/>
              <a:gd name="connsiteY14" fmla="*/ 693417 h 3435189"/>
              <a:gd name="connsiteX15" fmla="*/ 474724 w 4403472"/>
              <a:gd name="connsiteY15" fmla="*/ 534022 h 3435189"/>
              <a:gd name="connsiteX16" fmla="*/ 1191538 w 4403472"/>
              <a:gd name="connsiteY16" fmla="*/ 496523 h 3435189"/>
              <a:gd name="connsiteX17" fmla="*/ 2178962 w 4403472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419673 w 4371708"/>
              <a:gd name="connsiteY15" fmla="*/ 512012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118210 w 4360587"/>
              <a:gd name="connsiteY4" fmla="*/ 728688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53559 w 4360587"/>
              <a:gd name="connsiteY6" fmla="*/ 967141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8770"/>
              <a:gd name="connsiteY0" fmla="*/ 0 h 3435189"/>
              <a:gd name="connsiteX1" fmla="*/ 1496709 w 4368770"/>
              <a:gd name="connsiteY1" fmla="*/ 557857 h 3435189"/>
              <a:gd name="connsiteX2" fmla="*/ 2555280 w 4368770"/>
              <a:gd name="connsiteY2" fmla="*/ 867137 h 3435189"/>
              <a:gd name="connsiteX3" fmla="*/ 2894624 w 4368770"/>
              <a:gd name="connsiteY3" fmla="*/ 505653 h 3435189"/>
              <a:gd name="connsiteX4" fmla="*/ 3073717 w 4368770"/>
              <a:gd name="connsiteY4" fmla="*/ 760224 h 3435189"/>
              <a:gd name="connsiteX5" fmla="*/ 4360587 w 4368770"/>
              <a:gd name="connsiteY5" fmla="*/ 628343 h 3435189"/>
              <a:gd name="connsiteX6" fmla="*/ 2553559 w 4368770"/>
              <a:gd name="connsiteY6" fmla="*/ 967141 h 3435189"/>
              <a:gd name="connsiteX7" fmla="*/ 3830368 w 4368770"/>
              <a:gd name="connsiteY7" fmla="*/ 1435617 h 3435189"/>
              <a:gd name="connsiteX8" fmla="*/ 2845200 w 4368770"/>
              <a:gd name="connsiteY8" fmla="*/ 1931502 h 3435189"/>
              <a:gd name="connsiteX9" fmla="*/ 4203814 w 4368770"/>
              <a:gd name="connsiteY9" fmla="*/ 3435189 h 3435189"/>
              <a:gd name="connsiteX10" fmla="*/ 2654464 w 4368770"/>
              <a:gd name="connsiteY10" fmla="*/ 3427115 h 3435189"/>
              <a:gd name="connsiteX11" fmla="*/ 2215590 w 4368770"/>
              <a:gd name="connsiteY11" fmla="*/ 1813862 h 3435189"/>
              <a:gd name="connsiteX12" fmla="*/ 1907253 w 4368770"/>
              <a:gd name="connsiteY12" fmla="*/ 917089 h 3435189"/>
              <a:gd name="connsiteX13" fmla="*/ 1196002 w 4368770"/>
              <a:gd name="connsiteY13" fmla="*/ 612281 h 3435189"/>
              <a:gd name="connsiteX14" fmla="*/ 0 w 4368770"/>
              <a:gd name="connsiteY14" fmla="*/ 693417 h 3435189"/>
              <a:gd name="connsiteX15" fmla="*/ 357566 w 4368770"/>
              <a:gd name="connsiteY15" fmla="*/ 492448 h 3435189"/>
              <a:gd name="connsiteX16" fmla="*/ 1159774 w 4368770"/>
              <a:gd name="connsiteY16" fmla="*/ 496523 h 3435189"/>
              <a:gd name="connsiteX17" fmla="*/ 2147198 w 4368770"/>
              <a:gd name="connsiteY17" fmla="*/ 0 h 3435189"/>
              <a:gd name="connsiteX0" fmla="*/ 2147198 w 4373184"/>
              <a:gd name="connsiteY0" fmla="*/ 0 h 3435189"/>
              <a:gd name="connsiteX1" fmla="*/ 1496709 w 4373184"/>
              <a:gd name="connsiteY1" fmla="*/ 557857 h 3435189"/>
              <a:gd name="connsiteX2" fmla="*/ 2555280 w 4373184"/>
              <a:gd name="connsiteY2" fmla="*/ 867137 h 3435189"/>
              <a:gd name="connsiteX3" fmla="*/ 2894624 w 4373184"/>
              <a:gd name="connsiteY3" fmla="*/ 505653 h 3435189"/>
              <a:gd name="connsiteX4" fmla="*/ 3073717 w 4373184"/>
              <a:gd name="connsiteY4" fmla="*/ 760224 h 3435189"/>
              <a:gd name="connsiteX5" fmla="*/ 4360587 w 4373184"/>
              <a:gd name="connsiteY5" fmla="*/ 628343 h 3435189"/>
              <a:gd name="connsiteX6" fmla="*/ 2553559 w 4373184"/>
              <a:gd name="connsiteY6" fmla="*/ 967141 h 3435189"/>
              <a:gd name="connsiteX7" fmla="*/ 3830368 w 4373184"/>
              <a:gd name="connsiteY7" fmla="*/ 1435617 h 3435189"/>
              <a:gd name="connsiteX8" fmla="*/ 2845200 w 4373184"/>
              <a:gd name="connsiteY8" fmla="*/ 1931502 h 3435189"/>
              <a:gd name="connsiteX9" fmla="*/ 4203814 w 4373184"/>
              <a:gd name="connsiteY9" fmla="*/ 3435189 h 3435189"/>
              <a:gd name="connsiteX10" fmla="*/ 2654464 w 4373184"/>
              <a:gd name="connsiteY10" fmla="*/ 3427115 h 3435189"/>
              <a:gd name="connsiteX11" fmla="*/ 2215590 w 4373184"/>
              <a:gd name="connsiteY11" fmla="*/ 1813862 h 3435189"/>
              <a:gd name="connsiteX12" fmla="*/ 1907253 w 4373184"/>
              <a:gd name="connsiteY12" fmla="*/ 917089 h 3435189"/>
              <a:gd name="connsiteX13" fmla="*/ 1196002 w 4373184"/>
              <a:gd name="connsiteY13" fmla="*/ 612281 h 3435189"/>
              <a:gd name="connsiteX14" fmla="*/ 0 w 4373184"/>
              <a:gd name="connsiteY14" fmla="*/ 693417 h 3435189"/>
              <a:gd name="connsiteX15" fmla="*/ 357566 w 4373184"/>
              <a:gd name="connsiteY15" fmla="*/ 492448 h 3435189"/>
              <a:gd name="connsiteX16" fmla="*/ 1159774 w 4373184"/>
              <a:gd name="connsiteY16" fmla="*/ 496523 h 3435189"/>
              <a:gd name="connsiteX17" fmla="*/ 2147198 w 4373184"/>
              <a:gd name="connsiteY17" fmla="*/ 0 h 3435189"/>
              <a:gd name="connsiteX0" fmla="*/ 2147198 w 4373210"/>
              <a:gd name="connsiteY0" fmla="*/ 0 h 3435189"/>
              <a:gd name="connsiteX1" fmla="*/ 1496709 w 4373210"/>
              <a:gd name="connsiteY1" fmla="*/ 557857 h 3435189"/>
              <a:gd name="connsiteX2" fmla="*/ 2555280 w 4373210"/>
              <a:gd name="connsiteY2" fmla="*/ 867137 h 3435189"/>
              <a:gd name="connsiteX3" fmla="*/ 2894624 w 4373210"/>
              <a:gd name="connsiteY3" fmla="*/ 505653 h 3435189"/>
              <a:gd name="connsiteX4" fmla="*/ 3073717 w 4373210"/>
              <a:gd name="connsiteY4" fmla="*/ 760224 h 3435189"/>
              <a:gd name="connsiteX5" fmla="*/ 4360587 w 4373210"/>
              <a:gd name="connsiteY5" fmla="*/ 628343 h 3435189"/>
              <a:gd name="connsiteX6" fmla="*/ 2553559 w 4373210"/>
              <a:gd name="connsiteY6" fmla="*/ 967141 h 3435189"/>
              <a:gd name="connsiteX7" fmla="*/ 3830368 w 4373210"/>
              <a:gd name="connsiteY7" fmla="*/ 1435617 h 3435189"/>
              <a:gd name="connsiteX8" fmla="*/ 2845200 w 4373210"/>
              <a:gd name="connsiteY8" fmla="*/ 1931502 h 3435189"/>
              <a:gd name="connsiteX9" fmla="*/ 4203814 w 4373210"/>
              <a:gd name="connsiteY9" fmla="*/ 3435189 h 3435189"/>
              <a:gd name="connsiteX10" fmla="*/ 2654464 w 4373210"/>
              <a:gd name="connsiteY10" fmla="*/ 3427115 h 3435189"/>
              <a:gd name="connsiteX11" fmla="*/ 2215590 w 4373210"/>
              <a:gd name="connsiteY11" fmla="*/ 1813862 h 3435189"/>
              <a:gd name="connsiteX12" fmla="*/ 1907253 w 4373210"/>
              <a:gd name="connsiteY12" fmla="*/ 917089 h 3435189"/>
              <a:gd name="connsiteX13" fmla="*/ 1196002 w 4373210"/>
              <a:gd name="connsiteY13" fmla="*/ 612281 h 3435189"/>
              <a:gd name="connsiteX14" fmla="*/ 0 w 4373210"/>
              <a:gd name="connsiteY14" fmla="*/ 693417 h 3435189"/>
              <a:gd name="connsiteX15" fmla="*/ 357566 w 4373210"/>
              <a:gd name="connsiteY15" fmla="*/ 492448 h 3435189"/>
              <a:gd name="connsiteX16" fmla="*/ 1159774 w 4373210"/>
              <a:gd name="connsiteY16" fmla="*/ 496523 h 3435189"/>
              <a:gd name="connsiteX17" fmla="*/ 2147198 w 4373210"/>
              <a:gd name="connsiteY17" fmla="*/ 0 h 3435189"/>
              <a:gd name="connsiteX0" fmla="*/ 2147198 w 4367120"/>
              <a:gd name="connsiteY0" fmla="*/ 0 h 3435189"/>
              <a:gd name="connsiteX1" fmla="*/ 1496709 w 4367120"/>
              <a:gd name="connsiteY1" fmla="*/ 557857 h 3435189"/>
              <a:gd name="connsiteX2" fmla="*/ 2555280 w 4367120"/>
              <a:gd name="connsiteY2" fmla="*/ 867137 h 3435189"/>
              <a:gd name="connsiteX3" fmla="*/ 2894624 w 4367120"/>
              <a:gd name="connsiteY3" fmla="*/ 505653 h 3435189"/>
              <a:gd name="connsiteX4" fmla="*/ 3073717 w 4367120"/>
              <a:gd name="connsiteY4" fmla="*/ 760224 h 3435189"/>
              <a:gd name="connsiteX5" fmla="*/ 4360587 w 4367120"/>
              <a:gd name="connsiteY5" fmla="*/ 628343 h 3435189"/>
              <a:gd name="connsiteX6" fmla="*/ 2464571 w 4367120"/>
              <a:gd name="connsiteY6" fmla="*/ 963636 h 3435189"/>
              <a:gd name="connsiteX7" fmla="*/ 3830368 w 4367120"/>
              <a:gd name="connsiteY7" fmla="*/ 1435617 h 3435189"/>
              <a:gd name="connsiteX8" fmla="*/ 2845200 w 4367120"/>
              <a:gd name="connsiteY8" fmla="*/ 1931502 h 3435189"/>
              <a:gd name="connsiteX9" fmla="*/ 4203814 w 4367120"/>
              <a:gd name="connsiteY9" fmla="*/ 3435189 h 3435189"/>
              <a:gd name="connsiteX10" fmla="*/ 2654464 w 4367120"/>
              <a:gd name="connsiteY10" fmla="*/ 3427115 h 3435189"/>
              <a:gd name="connsiteX11" fmla="*/ 2215590 w 4367120"/>
              <a:gd name="connsiteY11" fmla="*/ 1813862 h 3435189"/>
              <a:gd name="connsiteX12" fmla="*/ 1907253 w 4367120"/>
              <a:gd name="connsiteY12" fmla="*/ 917089 h 3435189"/>
              <a:gd name="connsiteX13" fmla="*/ 1196002 w 4367120"/>
              <a:gd name="connsiteY13" fmla="*/ 612281 h 3435189"/>
              <a:gd name="connsiteX14" fmla="*/ 0 w 4367120"/>
              <a:gd name="connsiteY14" fmla="*/ 693417 h 3435189"/>
              <a:gd name="connsiteX15" fmla="*/ 357566 w 4367120"/>
              <a:gd name="connsiteY15" fmla="*/ 492448 h 3435189"/>
              <a:gd name="connsiteX16" fmla="*/ 1159774 w 4367120"/>
              <a:gd name="connsiteY16" fmla="*/ 496523 h 3435189"/>
              <a:gd name="connsiteX17" fmla="*/ 2147198 w 4367120"/>
              <a:gd name="connsiteY17" fmla="*/ 0 h 3435189"/>
              <a:gd name="connsiteX0" fmla="*/ 2147198 w 4365454"/>
              <a:gd name="connsiteY0" fmla="*/ 0 h 3435189"/>
              <a:gd name="connsiteX1" fmla="*/ 1496709 w 4365454"/>
              <a:gd name="connsiteY1" fmla="*/ 557857 h 3435189"/>
              <a:gd name="connsiteX2" fmla="*/ 2555280 w 4365454"/>
              <a:gd name="connsiteY2" fmla="*/ 867137 h 3435189"/>
              <a:gd name="connsiteX3" fmla="*/ 2894624 w 4365454"/>
              <a:gd name="connsiteY3" fmla="*/ 505653 h 3435189"/>
              <a:gd name="connsiteX4" fmla="*/ 3073717 w 4365454"/>
              <a:gd name="connsiteY4" fmla="*/ 760224 h 3435189"/>
              <a:gd name="connsiteX5" fmla="*/ 4360587 w 4365454"/>
              <a:gd name="connsiteY5" fmla="*/ 628343 h 3435189"/>
              <a:gd name="connsiteX6" fmla="*/ 2553559 w 4365454"/>
              <a:gd name="connsiteY6" fmla="*/ 970645 h 3435189"/>
              <a:gd name="connsiteX7" fmla="*/ 3830368 w 4365454"/>
              <a:gd name="connsiteY7" fmla="*/ 1435617 h 3435189"/>
              <a:gd name="connsiteX8" fmla="*/ 2845200 w 4365454"/>
              <a:gd name="connsiteY8" fmla="*/ 1931502 h 3435189"/>
              <a:gd name="connsiteX9" fmla="*/ 4203814 w 4365454"/>
              <a:gd name="connsiteY9" fmla="*/ 3435189 h 3435189"/>
              <a:gd name="connsiteX10" fmla="*/ 2654464 w 4365454"/>
              <a:gd name="connsiteY10" fmla="*/ 3427115 h 3435189"/>
              <a:gd name="connsiteX11" fmla="*/ 2215590 w 4365454"/>
              <a:gd name="connsiteY11" fmla="*/ 1813862 h 3435189"/>
              <a:gd name="connsiteX12" fmla="*/ 1907253 w 4365454"/>
              <a:gd name="connsiteY12" fmla="*/ 917089 h 3435189"/>
              <a:gd name="connsiteX13" fmla="*/ 1196002 w 4365454"/>
              <a:gd name="connsiteY13" fmla="*/ 612281 h 3435189"/>
              <a:gd name="connsiteX14" fmla="*/ 0 w 4365454"/>
              <a:gd name="connsiteY14" fmla="*/ 693417 h 3435189"/>
              <a:gd name="connsiteX15" fmla="*/ 357566 w 4365454"/>
              <a:gd name="connsiteY15" fmla="*/ 492448 h 3435189"/>
              <a:gd name="connsiteX16" fmla="*/ 1159774 w 4365454"/>
              <a:gd name="connsiteY16" fmla="*/ 496523 h 3435189"/>
              <a:gd name="connsiteX17" fmla="*/ 2147198 w 4365454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432921 w 4276871"/>
              <a:gd name="connsiteY2" fmla="*/ 870641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281824 w 4276871"/>
              <a:gd name="connsiteY10" fmla="*/ 3200167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341442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44246 w 4276871"/>
              <a:gd name="connsiteY16" fmla="*/ 525870 h 3239545"/>
              <a:gd name="connsiteX17" fmla="*/ 2147198 w 4276871"/>
              <a:gd name="connsiteY17" fmla="*/ 0 h 3239545"/>
              <a:gd name="connsiteX0" fmla="*/ 2147198 w 4277442"/>
              <a:gd name="connsiteY0" fmla="*/ 0 h 3239545"/>
              <a:gd name="connsiteX1" fmla="*/ 1481184 w 4277442"/>
              <a:gd name="connsiteY1" fmla="*/ 592095 h 3239545"/>
              <a:gd name="connsiteX2" fmla="*/ 2366178 w 4277442"/>
              <a:gd name="connsiteY2" fmla="*/ 877649 h 3239545"/>
              <a:gd name="connsiteX3" fmla="*/ 2894624 w 4277442"/>
              <a:gd name="connsiteY3" fmla="*/ 505653 h 3239545"/>
              <a:gd name="connsiteX4" fmla="*/ 3073717 w 4277442"/>
              <a:gd name="connsiteY4" fmla="*/ 760224 h 3239545"/>
              <a:gd name="connsiteX5" fmla="*/ 4271599 w 4277442"/>
              <a:gd name="connsiteY5" fmla="*/ 638854 h 3239545"/>
              <a:gd name="connsiteX6" fmla="*/ 2553559 w 4277442"/>
              <a:gd name="connsiteY6" fmla="*/ 970645 h 3239545"/>
              <a:gd name="connsiteX7" fmla="*/ 3830368 w 4277442"/>
              <a:gd name="connsiteY7" fmla="*/ 1435617 h 3239545"/>
              <a:gd name="connsiteX8" fmla="*/ 2678346 w 4277442"/>
              <a:gd name="connsiteY8" fmla="*/ 1896461 h 3239545"/>
              <a:gd name="connsiteX9" fmla="*/ 4029914 w 4277442"/>
              <a:gd name="connsiteY9" fmla="*/ 3239545 h 3239545"/>
              <a:gd name="connsiteX10" fmla="*/ 2281824 w 4277442"/>
              <a:gd name="connsiteY10" fmla="*/ 3200167 h 3239545"/>
              <a:gd name="connsiteX11" fmla="*/ 2215590 w 4277442"/>
              <a:gd name="connsiteY11" fmla="*/ 1813862 h 3239545"/>
              <a:gd name="connsiteX12" fmla="*/ 1969360 w 4277442"/>
              <a:gd name="connsiteY12" fmla="*/ 1054040 h 3239545"/>
              <a:gd name="connsiteX13" fmla="*/ 1040734 w 4277442"/>
              <a:gd name="connsiteY13" fmla="*/ 622063 h 3239545"/>
              <a:gd name="connsiteX14" fmla="*/ 0 w 4277442"/>
              <a:gd name="connsiteY14" fmla="*/ 693417 h 3239545"/>
              <a:gd name="connsiteX15" fmla="*/ 357566 w 4277442"/>
              <a:gd name="connsiteY15" fmla="*/ 492448 h 3239545"/>
              <a:gd name="connsiteX16" fmla="*/ 1144246 w 4277442"/>
              <a:gd name="connsiteY16" fmla="*/ 525870 h 3239545"/>
              <a:gd name="connsiteX17" fmla="*/ 2147198 w 4277442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963102 w 4278749"/>
              <a:gd name="connsiteY13" fmla="*/ 636736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1002 w 4822185"/>
              <a:gd name="connsiteY15" fmla="*/ 492448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792313 w 4822185"/>
              <a:gd name="connsiteY15" fmla="*/ 384843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0999 w 4822185"/>
              <a:gd name="connsiteY15" fmla="*/ 582934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831129 w 4822185"/>
              <a:gd name="connsiteY15" fmla="*/ 570706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908761 w 4822185"/>
              <a:gd name="connsiteY14" fmla="*/ 639181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1322 h 3240867"/>
              <a:gd name="connsiteX1" fmla="*/ 2057737 w 4822185"/>
              <a:gd name="connsiteY1" fmla="*/ 393502 h 3240867"/>
              <a:gd name="connsiteX2" fmla="*/ 2024620 w 4822185"/>
              <a:gd name="connsiteY2" fmla="*/ 593417 h 3240867"/>
              <a:gd name="connsiteX3" fmla="*/ 2909614 w 4822185"/>
              <a:gd name="connsiteY3" fmla="*/ 878971 h 3240867"/>
              <a:gd name="connsiteX4" fmla="*/ 3438060 w 4822185"/>
              <a:gd name="connsiteY4" fmla="*/ 506975 h 3240867"/>
              <a:gd name="connsiteX5" fmla="*/ 3617153 w 4822185"/>
              <a:gd name="connsiteY5" fmla="*/ 761546 h 3240867"/>
              <a:gd name="connsiteX6" fmla="*/ 4815035 w 4822185"/>
              <a:gd name="connsiteY6" fmla="*/ 640176 h 3240867"/>
              <a:gd name="connsiteX7" fmla="*/ 3003834 w 4822185"/>
              <a:gd name="connsiteY7" fmla="*/ 976857 h 3240867"/>
              <a:gd name="connsiteX8" fmla="*/ 4373804 w 4822185"/>
              <a:gd name="connsiteY8" fmla="*/ 1436939 h 3240867"/>
              <a:gd name="connsiteX9" fmla="*/ 3097568 w 4822185"/>
              <a:gd name="connsiteY9" fmla="*/ 1883110 h 3240867"/>
              <a:gd name="connsiteX10" fmla="*/ 4573350 w 4822185"/>
              <a:gd name="connsiteY10" fmla="*/ 3240867 h 3240867"/>
              <a:gd name="connsiteX11" fmla="*/ 2825260 w 4822185"/>
              <a:gd name="connsiteY11" fmla="*/ 3201489 h 3240867"/>
              <a:gd name="connsiteX12" fmla="*/ 2759026 w 4822185"/>
              <a:gd name="connsiteY12" fmla="*/ 1815184 h 3240867"/>
              <a:gd name="connsiteX13" fmla="*/ 2497271 w 4822185"/>
              <a:gd name="connsiteY13" fmla="*/ 1026015 h 3240867"/>
              <a:gd name="connsiteX14" fmla="*/ 1568645 w 4822185"/>
              <a:gd name="connsiteY14" fmla="*/ 611156 h 3240867"/>
              <a:gd name="connsiteX15" fmla="*/ 1118373 w 4822185"/>
              <a:gd name="connsiteY15" fmla="*/ 735879 h 3240867"/>
              <a:gd name="connsiteX16" fmla="*/ 0 w 4822185"/>
              <a:gd name="connsiteY16" fmla="*/ 758324 h 3240867"/>
              <a:gd name="connsiteX17" fmla="*/ 831129 w 4822185"/>
              <a:gd name="connsiteY17" fmla="*/ 572028 h 3240867"/>
              <a:gd name="connsiteX18" fmla="*/ 792313 w 4822185"/>
              <a:gd name="connsiteY18" fmla="*/ 386165 h 3240867"/>
              <a:gd name="connsiteX19" fmla="*/ 1765317 w 4822185"/>
              <a:gd name="connsiteY19" fmla="*/ 539419 h 3240867"/>
              <a:gd name="connsiteX20" fmla="*/ 2690634 w 4822185"/>
              <a:gd name="connsiteY20" fmla="*/ 1322 h 32408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16615 h 3256160"/>
              <a:gd name="connsiteX1" fmla="*/ 2764203 w 4822185"/>
              <a:gd name="connsiteY1" fmla="*/ 154459 h 3256160"/>
              <a:gd name="connsiteX2" fmla="*/ 3152369 w 4822185"/>
              <a:gd name="connsiteY2" fmla="*/ 330537 h 3256160"/>
              <a:gd name="connsiteX3" fmla="*/ 2024620 w 4822185"/>
              <a:gd name="connsiteY3" fmla="*/ 608710 h 3256160"/>
              <a:gd name="connsiteX4" fmla="*/ 2909614 w 4822185"/>
              <a:gd name="connsiteY4" fmla="*/ 894264 h 3256160"/>
              <a:gd name="connsiteX5" fmla="*/ 3438060 w 4822185"/>
              <a:gd name="connsiteY5" fmla="*/ 522268 h 3256160"/>
              <a:gd name="connsiteX6" fmla="*/ 3617153 w 4822185"/>
              <a:gd name="connsiteY6" fmla="*/ 776839 h 3256160"/>
              <a:gd name="connsiteX7" fmla="*/ 4815035 w 4822185"/>
              <a:gd name="connsiteY7" fmla="*/ 655469 h 3256160"/>
              <a:gd name="connsiteX8" fmla="*/ 3003834 w 4822185"/>
              <a:gd name="connsiteY8" fmla="*/ 992150 h 3256160"/>
              <a:gd name="connsiteX9" fmla="*/ 4373804 w 4822185"/>
              <a:gd name="connsiteY9" fmla="*/ 1452232 h 3256160"/>
              <a:gd name="connsiteX10" fmla="*/ 3097568 w 4822185"/>
              <a:gd name="connsiteY10" fmla="*/ 1898403 h 3256160"/>
              <a:gd name="connsiteX11" fmla="*/ 4573350 w 4822185"/>
              <a:gd name="connsiteY11" fmla="*/ 3256160 h 3256160"/>
              <a:gd name="connsiteX12" fmla="*/ 2825260 w 4822185"/>
              <a:gd name="connsiteY12" fmla="*/ 3216782 h 3256160"/>
              <a:gd name="connsiteX13" fmla="*/ 2759026 w 4822185"/>
              <a:gd name="connsiteY13" fmla="*/ 1830477 h 3256160"/>
              <a:gd name="connsiteX14" fmla="*/ 2497271 w 4822185"/>
              <a:gd name="connsiteY14" fmla="*/ 1041308 h 3256160"/>
              <a:gd name="connsiteX15" fmla="*/ 1568645 w 4822185"/>
              <a:gd name="connsiteY15" fmla="*/ 626449 h 3256160"/>
              <a:gd name="connsiteX16" fmla="*/ 1118373 w 4822185"/>
              <a:gd name="connsiteY16" fmla="*/ 751172 h 3256160"/>
              <a:gd name="connsiteX17" fmla="*/ 0 w 4822185"/>
              <a:gd name="connsiteY17" fmla="*/ 773617 h 3256160"/>
              <a:gd name="connsiteX18" fmla="*/ 831129 w 4822185"/>
              <a:gd name="connsiteY18" fmla="*/ 587321 h 3256160"/>
              <a:gd name="connsiteX19" fmla="*/ 792313 w 4822185"/>
              <a:gd name="connsiteY19" fmla="*/ 401458 h 3256160"/>
              <a:gd name="connsiteX20" fmla="*/ 1765317 w 4822185"/>
              <a:gd name="connsiteY20" fmla="*/ 554712 h 3256160"/>
              <a:gd name="connsiteX21" fmla="*/ 2690634 w 4822185"/>
              <a:gd name="connsiteY21" fmla="*/ 16615 h 3256160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024620 w 4822185"/>
              <a:gd name="connsiteY3" fmla="*/ 606785 h 3254235"/>
              <a:gd name="connsiteX4" fmla="*/ 2909614 w 4822185"/>
              <a:gd name="connsiteY4" fmla="*/ 892339 h 3254235"/>
              <a:gd name="connsiteX5" fmla="*/ 3438060 w 4822185"/>
              <a:gd name="connsiteY5" fmla="*/ 520343 h 3254235"/>
              <a:gd name="connsiteX6" fmla="*/ 3617153 w 4822185"/>
              <a:gd name="connsiteY6" fmla="*/ 774914 h 3254235"/>
              <a:gd name="connsiteX7" fmla="*/ 4815035 w 4822185"/>
              <a:gd name="connsiteY7" fmla="*/ 653544 h 3254235"/>
              <a:gd name="connsiteX8" fmla="*/ 3003834 w 4822185"/>
              <a:gd name="connsiteY8" fmla="*/ 990225 h 3254235"/>
              <a:gd name="connsiteX9" fmla="*/ 4373804 w 4822185"/>
              <a:gd name="connsiteY9" fmla="*/ 1450307 h 3254235"/>
              <a:gd name="connsiteX10" fmla="*/ 3097568 w 4822185"/>
              <a:gd name="connsiteY10" fmla="*/ 1896478 h 3254235"/>
              <a:gd name="connsiteX11" fmla="*/ 4573350 w 4822185"/>
              <a:gd name="connsiteY11" fmla="*/ 3254235 h 3254235"/>
              <a:gd name="connsiteX12" fmla="*/ 2825260 w 4822185"/>
              <a:gd name="connsiteY12" fmla="*/ 3214857 h 3254235"/>
              <a:gd name="connsiteX13" fmla="*/ 2759026 w 4822185"/>
              <a:gd name="connsiteY13" fmla="*/ 1828552 h 3254235"/>
              <a:gd name="connsiteX14" fmla="*/ 2497271 w 4822185"/>
              <a:gd name="connsiteY14" fmla="*/ 1039383 h 3254235"/>
              <a:gd name="connsiteX15" fmla="*/ 1568645 w 4822185"/>
              <a:gd name="connsiteY15" fmla="*/ 624524 h 3254235"/>
              <a:gd name="connsiteX16" fmla="*/ 1118373 w 4822185"/>
              <a:gd name="connsiteY16" fmla="*/ 749247 h 3254235"/>
              <a:gd name="connsiteX17" fmla="*/ 0 w 4822185"/>
              <a:gd name="connsiteY17" fmla="*/ 771692 h 3254235"/>
              <a:gd name="connsiteX18" fmla="*/ 831129 w 4822185"/>
              <a:gd name="connsiteY18" fmla="*/ 585396 h 3254235"/>
              <a:gd name="connsiteX19" fmla="*/ 792313 w 4822185"/>
              <a:gd name="connsiteY19" fmla="*/ 399533 h 3254235"/>
              <a:gd name="connsiteX20" fmla="*/ 1765317 w 4822185"/>
              <a:gd name="connsiteY20" fmla="*/ 552787 h 3254235"/>
              <a:gd name="connsiteX21" fmla="*/ 2690634 w 4822185"/>
              <a:gd name="connsiteY21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321690 w 4822185"/>
              <a:gd name="connsiteY3" fmla="*/ 37508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074737 w 4822185"/>
              <a:gd name="connsiteY2" fmla="*/ 377523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6177 h 3255722"/>
              <a:gd name="connsiteX1" fmla="*/ 2500251 w 4822185"/>
              <a:gd name="connsiteY1" fmla="*/ 180922 h 3255722"/>
              <a:gd name="connsiteX2" fmla="*/ 3074737 w 4822185"/>
              <a:gd name="connsiteY2" fmla="*/ 379010 h 3255722"/>
              <a:gd name="connsiteX3" fmla="*/ 2290636 w 4822185"/>
              <a:gd name="connsiteY3" fmla="*/ 271408 h 3255722"/>
              <a:gd name="connsiteX4" fmla="*/ 2024620 w 4822185"/>
              <a:gd name="connsiteY4" fmla="*/ 608272 h 3255722"/>
              <a:gd name="connsiteX5" fmla="*/ 2909614 w 4822185"/>
              <a:gd name="connsiteY5" fmla="*/ 893826 h 3255722"/>
              <a:gd name="connsiteX6" fmla="*/ 3438060 w 4822185"/>
              <a:gd name="connsiteY6" fmla="*/ 521830 h 3255722"/>
              <a:gd name="connsiteX7" fmla="*/ 3617153 w 4822185"/>
              <a:gd name="connsiteY7" fmla="*/ 776401 h 3255722"/>
              <a:gd name="connsiteX8" fmla="*/ 4815035 w 4822185"/>
              <a:gd name="connsiteY8" fmla="*/ 655031 h 3255722"/>
              <a:gd name="connsiteX9" fmla="*/ 3003834 w 4822185"/>
              <a:gd name="connsiteY9" fmla="*/ 991712 h 3255722"/>
              <a:gd name="connsiteX10" fmla="*/ 4373804 w 4822185"/>
              <a:gd name="connsiteY10" fmla="*/ 1451794 h 3255722"/>
              <a:gd name="connsiteX11" fmla="*/ 3097568 w 4822185"/>
              <a:gd name="connsiteY11" fmla="*/ 1897965 h 3255722"/>
              <a:gd name="connsiteX12" fmla="*/ 4573350 w 4822185"/>
              <a:gd name="connsiteY12" fmla="*/ 3255722 h 3255722"/>
              <a:gd name="connsiteX13" fmla="*/ 2825260 w 4822185"/>
              <a:gd name="connsiteY13" fmla="*/ 3216344 h 3255722"/>
              <a:gd name="connsiteX14" fmla="*/ 2759026 w 4822185"/>
              <a:gd name="connsiteY14" fmla="*/ 1830039 h 3255722"/>
              <a:gd name="connsiteX15" fmla="*/ 2497271 w 4822185"/>
              <a:gd name="connsiteY15" fmla="*/ 1040870 h 3255722"/>
              <a:gd name="connsiteX16" fmla="*/ 1568645 w 4822185"/>
              <a:gd name="connsiteY16" fmla="*/ 626011 h 3255722"/>
              <a:gd name="connsiteX17" fmla="*/ 1118373 w 4822185"/>
              <a:gd name="connsiteY17" fmla="*/ 750734 h 3255722"/>
              <a:gd name="connsiteX18" fmla="*/ 0 w 4822185"/>
              <a:gd name="connsiteY18" fmla="*/ 773179 h 3255722"/>
              <a:gd name="connsiteX19" fmla="*/ 831129 w 4822185"/>
              <a:gd name="connsiteY19" fmla="*/ 586883 h 3255722"/>
              <a:gd name="connsiteX20" fmla="*/ 792313 w 4822185"/>
              <a:gd name="connsiteY20" fmla="*/ 401020 h 3255722"/>
              <a:gd name="connsiteX21" fmla="*/ 1765317 w 4822185"/>
              <a:gd name="connsiteY21" fmla="*/ 554274 h 3255722"/>
              <a:gd name="connsiteX22" fmla="*/ 2690634 w 4822185"/>
              <a:gd name="connsiteY22" fmla="*/ 16177 h 3255722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28529 w 4822185"/>
              <a:gd name="connsiteY3" fmla="*/ 285019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82874 w 4822185"/>
              <a:gd name="connsiteY3" fmla="*/ 297217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3271 h 3252816"/>
              <a:gd name="connsiteX1" fmla="*/ 2344984 w 4822185"/>
              <a:gd name="connsiteY1" fmla="*/ 222037 h 3252816"/>
              <a:gd name="connsiteX2" fmla="*/ 2903945 w 4822185"/>
              <a:gd name="connsiteY2" fmla="*/ 449471 h 3252816"/>
              <a:gd name="connsiteX3" fmla="*/ 2282874 w 4822185"/>
              <a:gd name="connsiteY3" fmla="*/ 297848 h 3252816"/>
              <a:gd name="connsiteX4" fmla="*/ 2024620 w 4822185"/>
              <a:gd name="connsiteY4" fmla="*/ 605366 h 3252816"/>
              <a:gd name="connsiteX5" fmla="*/ 2909614 w 4822185"/>
              <a:gd name="connsiteY5" fmla="*/ 890920 h 3252816"/>
              <a:gd name="connsiteX6" fmla="*/ 3438060 w 4822185"/>
              <a:gd name="connsiteY6" fmla="*/ 518924 h 3252816"/>
              <a:gd name="connsiteX7" fmla="*/ 3617153 w 4822185"/>
              <a:gd name="connsiteY7" fmla="*/ 773495 h 3252816"/>
              <a:gd name="connsiteX8" fmla="*/ 4815035 w 4822185"/>
              <a:gd name="connsiteY8" fmla="*/ 652125 h 3252816"/>
              <a:gd name="connsiteX9" fmla="*/ 3003834 w 4822185"/>
              <a:gd name="connsiteY9" fmla="*/ 988806 h 3252816"/>
              <a:gd name="connsiteX10" fmla="*/ 4373804 w 4822185"/>
              <a:gd name="connsiteY10" fmla="*/ 1448888 h 3252816"/>
              <a:gd name="connsiteX11" fmla="*/ 3097568 w 4822185"/>
              <a:gd name="connsiteY11" fmla="*/ 1895059 h 3252816"/>
              <a:gd name="connsiteX12" fmla="*/ 4573350 w 4822185"/>
              <a:gd name="connsiteY12" fmla="*/ 3252816 h 3252816"/>
              <a:gd name="connsiteX13" fmla="*/ 2825260 w 4822185"/>
              <a:gd name="connsiteY13" fmla="*/ 3213438 h 3252816"/>
              <a:gd name="connsiteX14" fmla="*/ 2759026 w 4822185"/>
              <a:gd name="connsiteY14" fmla="*/ 1827133 h 3252816"/>
              <a:gd name="connsiteX15" fmla="*/ 2497271 w 4822185"/>
              <a:gd name="connsiteY15" fmla="*/ 1037964 h 3252816"/>
              <a:gd name="connsiteX16" fmla="*/ 1568645 w 4822185"/>
              <a:gd name="connsiteY16" fmla="*/ 623105 h 3252816"/>
              <a:gd name="connsiteX17" fmla="*/ 1118373 w 4822185"/>
              <a:gd name="connsiteY17" fmla="*/ 747828 h 3252816"/>
              <a:gd name="connsiteX18" fmla="*/ 0 w 4822185"/>
              <a:gd name="connsiteY18" fmla="*/ 770273 h 3252816"/>
              <a:gd name="connsiteX19" fmla="*/ 831129 w 4822185"/>
              <a:gd name="connsiteY19" fmla="*/ 583977 h 3252816"/>
              <a:gd name="connsiteX20" fmla="*/ 792313 w 4822185"/>
              <a:gd name="connsiteY20" fmla="*/ 398114 h 3252816"/>
              <a:gd name="connsiteX21" fmla="*/ 1765317 w 4822185"/>
              <a:gd name="connsiteY21" fmla="*/ 551368 h 3252816"/>
              <a:gd name="connsiteX22" fmla="*/ 2690634 w 4822185"/>
              <a:gd name="connsiteY22" fmla="*/ 13271 h 3252816"/>
              <a:gd name="connsiteX0" fmla="*/ 2690634 w 4822185"/>
              <a:gd name="connsiteY0" fmla="*/ 13392 h 3252937"/>
              <a:gd name="connsiteX1" fmla="*/ 2344984 w 4822185"/>
              <a:gd name="connsiteY1" fmla="*/ 222158 h 3252937"/>
              <a:gd name="connsiteX2" fmla="*/ 2903945 w 4822185"/>
              <a:gd name="connsiteY2" fmla="*/ 449592 h 3252937"/>
              <a:gd name="connsiteX3" fmla="*/ 2282874 w 4822185"/>
              <a:gd name="connsiteY3" fmla="*/ 297969 h 3252937"/>
              <a:gd name="connsiteX4" fmla="*/ 2024620 w 4822185"/>
              <a:gd name="connsiteY4" fmla="*/ 605487 h 3252937"/>
              <a:gd name="connsiteX5" fmla="*/ 2909614 w 4822185"/>
              <a:gd name="connsiteY5" fmla="*/ 891041 h 3252937"/>
              <a:gd name="connsiteX6" fmla="*/ 3438060 w 4822185"/>
              <a:gd name="connsiteY6" fmla="*/ 519045 h 3252937"/>
              <a:gd name="connsiteX7" fmla="*/ 3617153 w 4822185"/>
              <a:gd name="connsiteY7" fmla="*/ 773616 h 3252937"/>
              <a:gd name="connsiteX8" fmla="*/ 4815035 w 4822185"/>
              <a:gd name="connsiteY8" fmla="*/ 652246 h 3252937"/>
              <a:gd name="connsiteX9" fmla="*/ 3003834 w 4822185"/>
              <a:gd name="connsiteY9" fmla="*/ 988927 h 3252937"/>
              <a:gd name="connsiteX10" fmla="*/ 4373804 w 4822185"/>
              <a:gd name="connsiteY10" fmla="*/ 1449009 h 3252937"/>
              <a:gd name="connsiteX11" fmla="*/ 3097568 w 4822185"/>
              <a:gd name="connsiteY11" fmla="*/ 1895180 h 3252937"/>
              <a:gd name="connsiteX12" fmla="*/ 4573350 w 4822185"/>
              <a:gd name="connsiteY12" fmla="*/ 3252937 h 3252937"/>
              <a:gd name="connsiteX13" fmla="*/ 2825260 w 4822185"/>
              <a:gd name="connsiteY13" fmla="*/ 3213559 h 3252937"/>
              <a:gd name="connsiteX14" fmla="*/ 2759026 w 4822185"/>
              <a:gd name="connsiteY14" fmla="*/ 1827254 h 3252937"/>
              <a:gd name="connsiteX15" fmla="*/ 2497271 w 4822185"/>
              <a:gd name="connsiteY15" fmla="*/ 1038085 h 3252937"/>
              <a:gd name="connsiteX16" fmla="*/ 1568645 w 4822185"/>
              <a:gd name="connsiteY16" fmla="*/ 623226 h 3252937"/>
              <a:gd name="connsiteX17" fmla="*/ 1118373 w 4822185"/>
              <a:gd name="connsiteY17" fmla="*/ 747949 h 3252937"/>
              <a:gd name="connsiteX18" fmla="*/ 0 w 4822185"/>
              <a:gd name="connsiteY18" fmla="*/ 770394 h 3252937"/>
              <a:gd name="connsiteX19" fmla="*/ 831129 w 4822185"/>
              <a:gd name="connsiteY19" fmla="*/ 584098 h 3252937"/>
              <a:gd name="connsiteX20" fmla="*/ 792313 w 4822185"/>
              <a:gd name="connsiteY20" fmla="*/ 398235 h 3252937"/>
              <a:gd name="connsiteX21" fmla="*/ 1765317 w 4822185"/>
              <a:gd name="connsiteY21" fmla="*/ 551489 h 3252937"/>
              <a:gd name="connsiteX22" fmla="*/ 2690634 w 4822185"/>
              <a:gd name="connsiteY22" fmla="*/ 13392 h 3252937"/>
              <a:gd name="connsiteX0" fmla="*/ 2690634 w 4822185"/>
              <a:gd name="connsiteY0" fmla="*/ 13790 h 3253335"/>
              <a:gd name="connsiteX1" fmla="*/ 2414856 w 4822185"/>
              <a:gd name="connsiteY1" fmla="*/ 215219 h 3253335"/>
              <a:gd name="connsiteX2" fmla="*/ 2903945 w 4822185"/>
              <a:gd name="connsiteY2" fmla="*/ 449990 h 3253335"/>
              <a:gd name="connsiteX3" fmla="*/ 2282874 w 4822185"/>
              <a:gd name="connsiteY3" fmla="*/ 298367 h 3253335"/>
              <a:gd name="connsiteX4" fmla="*/ 2024620 w 4822185"/>
              <a:gd name="connsiteY4" fmla="*/ 605885 h 3253335"/>
              <a:gd name="connsiteX5" fmla="*/ 2909614 w 4822185"/>
              <a:gd name="connsiteY5" fmla="*/ 891439 h 3253335"/>
              <a:gd name="connsiteX6" fmla="*/ 3438060 w 4822185"/>
              <a:gd name="connsiteY6" fmla="*/ 519443 h 3253335"/>
              <a:gd name="connsiteX7" fmla="*/ 3617153 w 4822185"/>
              <a:gd name="connsiteY7" fmla="*/ 774014 h 3253335"/>
              <a:gd name="connsiteX8" fmla="*/ 4815035 w 4822185"/>
              <a:gd name="connsiteY8" fmla="*/ 652644 h 3253335"/>
              <a:gd name="connsiteX9" fmla="*/ 3003834 w 4822185"/>
              <a:gd name="connsiteY9" fmla="*/ 989325 h 3253335"/>
              <a:gd name="connsiteX10" fmla="*/ 4373804 w 4822185"/>
              <a:gd name="connsiteY10" fmla="*/ 1449407 h 3253335"/>
              <a:gd name="connsiteX11" fmla="*/ 3097568 w 4822185"/>
              <a:gd name="connsiteY11" fmla="*/ 1895578 h 3253335"/>
              <a:gd name="connsiteX12" fmla="*/ 4573350 w 4822185"/>
              <a:gd name="connsiteY12" fmla="*/ 3253335 h 3253335"/>
              <a:gd name="connsiteX13" fmla="*/ 2825260 w 4822185"/>
              <a:gd name="connsiteY13" fmla="*/ 3213957 h 3253335"/>
              <a:gd name="connsiteX14" fmla="*/ 2759026 w 4822185"/>
              <a:gd name="connsiteY14" fmla="*/ 1827652 h 3253335"/>
              <a:gd name="connsiteX15" fmla="*/ 2497271 w 4822185"/>
              <a:gd name="connsiteY15" fmla="*/ 1038483 h 3253335"/>
              <a:gd name="connsiteX16" fmla="*/ 1568645 w 4822185"/>
              <a:gd name="connsiteY16" fmla="*/ 623624 h 3253335"/>
              <a:gd name="connsiteX17" fmla="*/ 1118373 w 4822185"/>
              <a:gd name="connsiteY17" fmla="*/ 748347 h 3253335"/>
              <a:gd name="connsiteX18" fmla="*/ 0 w 4822185"/>
              <a:gd name="connsiteY18" fmla="*/ 770792 h 3253335"/>
              <a:gd name="connsiteX19" fmla="*/ 831129 w 4822185"/>
              <a:gd name="connsiteY19" fmla="*/ 584496 h 3253335"/>
              <a:gd name="connsiteX20" fmla="*/ 792313 w 4822185"/>
              <a:gd name="connsiteY20" fmla="*/ 398633 h 3253335"/>
              <a:gd name="connsiteX21" fmla="*/ 1765317 w 4822185"/>
              <a:gd name="connsiteY21" fmla="*/ 551887 h 3253335"/>
              <a:gd name="connsiteX22" fmla="*/ 2690634 w 4822185"/>
              <a:gd name="connsiteY22" fmla="*/ 13790 h 3253335"/>
              <a:gd name="connsiteX0" fmla="*/ 2690634 w 4822185"/>
              <a:gd name="connsiteY0" fmla="*/ 42067 h 3281612"/>
              <a:gd name="connsiteX1" fmla="*/ 2414856 w 4822185"/>
              <a:gd name="connsiteY1" fmla="*/ 243496 h 3281612"/>
              <a:gd name="connsiteX2" fmla="*/ 2903945 w 4822185"/>
              <a:gd name="connsiteY2" fmla="*/ 478267 h 3281612"/>
              <a:gd name="connsiteX3" fmla="*/ 2282874 w 4822185"/>
              <a:gd name="connsiteY3" fmla="*/ 326644 h 3281612"/>
              <a:gd name="connsiteX4" fmla="*/ 2024620 w 4822185"/>
              <a:gd name="connsiteY4" fmla="*/ 634162 h 3281612"/>
              <a:gd name="connsiteX5" fmla="*/ 2909614 w 4822185"/>
              <a:gd name="connsiteY5" fmla="*/ 919716 h 3281612"/>
              <a:gd name="connsiteX6" fmla="*/ 3438060 w 4822185"/>
              <a:gd name="connsiteY6" fmla="*/ 547720 h 3281612"/>
              <a:gd name="connsiteX7" fmla="*/ 3617153 w 4822185"/>
              <a:gd name="connsiteY7" fmla="*/ 802291 h 3281612"/>
              <a:gd name="connsiteX8" fmla="*/ 4815035 w 4822185"/>
              <a:gd name="connsiteY8" fmla="*/ 680921 h 3281612"/>
              <a:gd name="connsiteX9" fmla="*/ 3003834 w 4822185"/>
              <a:gd name="connsiteY9" fmla="*/ 1017602 h 3281612"/>
              <a:gd name="connsiteX10" fmla="*/ 4373804 w 4822185"/>
              <a:gd name="connsiteY10" fmla="*/ 1477684 h 3281612"/>
              <a:gd name="connsiteX11" fmla="*/ 3097568 w 4822185"/>
              <a:gd name="connsiteY11" fmla="*/ 1923855 h 3281612"/>
              <a:gd name="connsiteX12" fmla="*/ 4573350 w 4822185"/>
              <a:gd name="connsiteY12" fmla="*/ 3281612 h 3281612"/>
              <a:gd name="connsiteX13" fmla="*/ 2825260 w 4822185"/>
              <a:gd name="connsiteY13" fmla="*/ 3242234 h 3281612"/>
              <a:gd name="connsiteX14" fmla="*/ 2759026 w 4822185"/>
              <a:gd name="connsiteY14" fmla="*/ 1855929 h 3281612"/>
              <a:gd name="connsiteX15" fmla="*/ 2497271 w 4822185"/>
              <a:gd name="connsiteY15" fmla="*/ 1066760 h 3281612"/>
              <a:gd name="connsiteX16" fmla="*/ 1568645 w 4822185"/>
              <a:gd name="connsiteY16" fmla="*/ 651901 h 3281612"/>
              <a:gd name="connsiteX17" fmla="*/ 1118373 w 4822185"/>
              <a:gd name="connsiteY17" fmla="*/ 776624 h 3281612"/>
              <a:gd name="connsiteX18" fmla="*/ 0 w 4822185"/>
              <a:gd name="connsiteY18" fmla="*/ 799069 h 3281612"/>
              <a:gd name="connsiteX19" fmla="*/ 831129 w 4822185"/>
              <a:gd name="connsiteY19" fmla="*/ 612773 h 3281612"/>
              <a:gd name="connsiteX20" fmla="*/ 792313 w 4822185"/>
              <a:gd name="connsiteY20" fmla="*/ 426910 h 3281612"/>
              <a:gd name="connsiteX21" fmla="*/ 1765317 w 4822185"/>
              <a:gd name="connsiteY21" fmla="*/ 580164 h 3281612"/>
              <a:gd name="connsiteX22" fmla="*/ 2690634 w 4822185"/>
              <a:gd name="connsiteY22" fmla="*/ 42067 h 3281612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597473 w 4822185"/>
              <a:gd name="connsiteY0" fmla="*/ 4553 h 3226979"/>
              <a:gd name="connsiteX1" fmla="*/ 2414856 w 4822185"/>
              <a:gd name="connsiteY1" fmla="*/ 188863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98399 w 4822185"/>
              <a:gd name="connsiteY3" fmla="*/ 257338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399331 w 4822185"/>
              <a:gd name="connsiteY1" fmla="*/ 186757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54965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973355 w 4822185"/>
              <a:gd name="connsiteY11" fmla="*/ 1875268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738324 w 4822185"/>
              <a:gd name="connsiteY15" fmla="*/ 1416054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91175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617276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9840 w 4822185"/>
              <a:gd name="connsiteY16" fmla="*/ 917979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73804 w 4821207"/>
              <a:gd name="connsiteY10" fmla="*/ 1357360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733808 w 4821207"/>
              <a:gd name="connsiteY14" fmla="*/ 2900105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1155779 w 4821207"/>
              <a:gd name="connsiteY20" fmla="*/ 514682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174834 w 4877668"/>
              <a:gd name="connsiteY18" fmla="*/ 656300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37046 w 4877668"/>
              <a:gd name="connsiteY21" fmla="*/ 24878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86948"/>
              <a:gd name="connsiteY0" fmla="*/ 0 h 3161288"/>
              <a:gd name="connsiteX1" fmla="*/ 2463552 w 4886948"/>
              <a:gd name="connsiteY1" fmla="*/ 225887 h 3161288"/>
              <a:gd name="connsiteX2" fmla="*/ 2937115 w 4886948"/>
              <a:gd name="connsiteY2" fmla="*/ 377507 h 3161288"/>
              <a:gd name="connsiteX3" fmla="*/ 2199589 w 4886948"/>
              <a:gd name="connsiteY3" fmla="*/ 191647 h 3161288"/>
              <a:gd name="connsiteX4" fmla="*/ 2081081 w 4886948"/>
              <a:gd name="connsiteY4" fmla="*/ 513838 h 3161288"/>
              <a:gd name="connsiteX5" fmla="*/ 2966075 w 4886948"/>
              <a:gd name="connsiteY5" fmla="*/ 799392 h 3161288"/>
              <a:gd name="connsiteX6" fmla="*/ 3494521 w 4886948"/>
              <a:gd name="connsiteY6" fmla="*/ 427396 h 3161288"/>
              <a:gd name="connsiteX7" fmla="*/ 3673614 w 4886948"/>
              <a:gd name="connsiteY7" fmla="*/ 681967 h 3161288"/>
              <a:gd name="connsiteX8" fmla="*/ 4871496 w 4886948"/>
              <a:gd name="connsiteY8" fmla="*/ 560597 h 3161288"/>
              <a:gd name="connsiteX9" fmla="*/ 4272344 w 4886948"/>
              <a:gd name="connsiteY9" fmla="*/ 648466 h 3161288"/>
              <a:gd name="connsiteX10" fmla="*/ 3107347 w 4886948"/>
              <a:gd name="connsiteY10" fmla="*/ 873564 h 3161288"/>
              <a:gd name="connsiteX11" fmla="*/ 4364394 w 4886948"/>
              <a:gd name="connsiteY11" fmla="*/ 1324752 h 3161288"/>
              <a:gd name="connsiteX12" fmla="*/ 2907485 w 4886948"/>
              <a:gd name="connsiteY12" fmla="*/ 1930464 h 3161288"/>
              <a:gd name="connsiteX13" fmla="*/ 4629811 w 4886948"/>
              <a:gd name="connsiteY13" fmla="*/ 3161288 h 3161288"/>
              <a:gd name="connsiteX14" fmla="*/ 2335181 w 4886948"/>
              <a:gd name="connsiteY14" fmla="*/ 3145388 h 3161288"/>
              <a:gd name="connsiteX15" fmla="*/ 3016112 w 4886948"/>
              <a:gd name="connsiteY15" fmla="*/ 2911962 h 3161288"/>
              <a:gd name="connsiteX16" fmla="*/ 1966694 w 4886948"/>
              <a:gd name="connsiteY16" fmla="*/ 1794299 h 3161288"/>
              <a:gd name="connsiteX17" fmla="*/ 2656301 w 4886948"/>
              <a:gd name="connsiteY17" fmla="*/ 917979 h 3161288"/>
              <a:gd name="connsiteX18" fmla="*/ 1625106 w 4886948"/>
              <a:gd name="connsiteY18" fmla="*/ 531577 h 3161288"/>
              <a:gd name="connsiteX19" fmla="*/ 1315986 w 4886948"/>
              <a:gd name="connsiteY19" fmla="*/ 740783 h 3161288"/>
              <a:gd name="connsiteX20" fmla="*/ 0 w 4886948"/>
              <a:gd name="connsiteY20" fmla="*/ 652066 h 3161288"/>
              <a:gd name="connsiteX21" fmla="*/ 1212240 w 4886948"/>
              <a:gd name="connsiteY21" fmla="*/ 514682 h 3161288"/>
              <a:gd name="connsiteX22" fmla="*/ 637046 w 4886948"/>
              <a:gd name="connsiteY22" fmla="*/ 248784 h 3161288"/>
              <a:gd name="connsiteX23" fmla="*/ 1821778 w 4886948"/>
              <a:gd name="connsiteY23" fmla="*/ 459840 h 3161288"/>
              <a:gd name="connsiteX24" fmla="*/ 2545249 w 4886948"/>
              <a:gd name="connsiteY24" fmla="*/ 0 h 3161288"/>
              <a:gd name="connsiteX0" fmla="*/ 2545249 w 5300021"/>
              <a:gd name="connsiteY0" fmla="*/ 0 h 3161288"/>
              <a:gd name="connsiteX1" fmla="*/ 2463552 w 5300021"/>
              <a:gd name="connsiteY1" fmla="*/ 225887 h 3161288"/>
              <a:gd name="connsiteX2" fmla="*/ 2937115 w 5300021"/>
              <a:gd name="connsiteY2" fmla="*/ 377507 h 3161288"/>
              <a:gd name="connsiteX3" fmla="*/ 2199589 w 5300021"/>
              <a:gd name="connsiteY3" fmla="*/ 191647 h 3161288"/>
              <a:gd name="connsiteX4" fmla="*/ 2081081 w 5300021"/>
              <a:gd name="connsiteY4" fmla="*/ 513838 h 3161288"/>
              <a:gd name="connsiteX5" fmla="*/ 2966075 w 5300021"/>
              <a:gd name="connsiteY5" fmla="*/ 799392 h 3161288"/>
              <a:gd name="connsiteX6" fmla="*/ 3494521 w 5300021"/>
              <a:gd name="connsiteY6" fmla="*/ 427396 h 3161288"/>
              <a:gd name="connsiteX7" fmla="*/ 3673614 w 5300021"/>
              <a:gd name="connsiteY7" fmla="*/ 681967 h 3161288"/>
              <a:gd name="connsiteX8" fmla="*/ 4871496 w 5300021"/>
              <a:gd name="connsiteY8" fmla="*/ 560597 h 3161288"/>
              <a:gd name="connsiteX9" fmla="*/ 5189829 w 5300021"/>
              <a:gd name="connsiteY9" fmla="*/ 941932 h 3161288"/>
              <a:gd name="connsiteX10" fmla="*/ 3107347 w 5300021"/>
              <a:gd name="connsiteY10" fmla="*/ 873564 h 3161288"/>
              <a:gd name="connsiteX11" fmla="*/ 4364394 w 5300021"/>
              <a:gd name="connsiteY11" fmla="*/ 1324752 h 3161288"/>
              <a:gd name="connsiteX12" fmla="*/ 2907485 w 5300021"/>
              <a:gd name="connsiteY12" fmla="*/ 1930464 h 3161288"/>
              <a:gd name="connsiteX13" fmla="*/ 4629811 w 5300021"/>
              <a:gd name="connsiteY13" fmla="*/ 3161288 h 3161288"/>
              <a:gd name="connsiteX14" fmla="*/ 2335181 w 5300021"/>
              <a:gd name="connsiteY14" fmla="*/ 3145388 h 3161288"/>
              <a:gd name="connsiteX15" fmla="*/ 3016112 w 5300021"/>
              <a:gd name="connsiteY15" fmla="*/ 2911962 h 3161288"/>
              <a:gd name="connsiteX16" fmla="*/ 1966694 w 5300021"/>
              <a:gd name="connsiteY16" fmla="*/ 1794299 h 3161288"/>
              <a:gd name="connsiteX17" fmla="*/ 2656301 w 5300021"/>
              <a:gd name="connsiteY17" fmla="*/ 917979 h 3161288"/>
              <a:gd name="connsiteX18" fmla="*/ 1625106 w 5300021"/>
              <a:gd name="connsiteY18" fmla="*/ 531577 h 3161288"/>
              <a:gd name="connsiteX19" fmla="*/ 1315986 w 5300021"/>
              <a:gd name="connsiteY19" fmla="*/ 740783 h 3161288"/>
              <a:gd name="connsiteX20" fmla="*/ 0 w 5300021"/>
              <a:gd name="connsiteY20" fmla="*/ 652066 h 3161288"/>
              <a:gd name="connsiteX21" fmla="*/ 1212240 w 5300021"/>
              <a:gd name="connsiteY21" fmla="*/ 514682 h 3161288"/>
              <a:gd name="connsiteX22" fmla="*/ 637046 w 5300021"/>
              <a:gd name="connsiteY22" fmla="*/ 248784 h 3161288"/>
              <a:gd name="connsiteX23" fmla="*/ 1821778 w 5300021"/>
              <a:gd name="connsiteY23" fmla="*/ 459840 h 3161288"/>
              <a:gd name="connsiteX24" fmla="*/ 2545249 w 5300021"/>
              <a:gd name="connsiteY24" fmla="*/ 0 h 3161288"/>
              <a:gd name="connsiteX0" fmla="*/ 2545249 w 5341763"/>
              <a:gd name="connsiteY0" fmla="*/ 0 h 3161288"/>
              <a:gd name="connsiteX1" fmla="*/ 2463552 w 5341763"/>
              <a:gd name="connsiteY1" fmla="*/ 225887 h 3161288"/>
              <a:gd name="connsiteX2" fmla="*/ 2937115 w 5341763"/>
              <a:gd name="connsiteY2" fmla="*/ 377507 h 3161288"/>
              <a:gd name="connsiteX3" fmla="*/ 2199589 w 5341763"/>
              <a:gd name="connsiteY3" fmla="*/ 191647 h 3161288"/>
              <a:gd name="connsiteX4" fmla="*/ 2081081 w 5341763"/>
              <a:gd name="connsiteY4" fmla="*/ 513838 h 3161288"/>
              <a:gd name="connsiteX5" fmla="*/ 2966075 w 5341763"/>
              <a:gd name="connsiteY5" fmla="*/ 799392 h 3161288"/>
              <a:gd name="connsiteX6" fmla="*/ 3494521 w 5341763"/>
              <a:gd name="connsiteY6" fmla="*/ 427396 h 3161288"/>
              <a:gd name="connsiteX7" fmla="*/ 3673614 w 5341763"/>
              <a:gd name="connsiteY7" fmla="*/ 681967 h 3161288"/>
              <a:gd name="connsiteX8" fmla="*/ 4871496 w 5341763"/>
              <a:gd name="connsiteY8" fmla="*/ 560597 h 3161288"/>
              <a:gd name="connsiteX9" fmla="*/ 5147485 w 5341763"/>
              <a:gd name="connsiteY9" fmla="*/ 697377 h 3161288"/>
              <a:gd name="connsiteX10" fmla="*/ 5189829 w 5341763"/>
              <a:gd name="connsiteY10" fmla="*/ 941932 h 3161288"/>
              <a:gd name="connsiteX11" fmla="*/ 3107347 w 5341763"/>
              <a:gd name="connsiteY11" fmla="*/ 873564 h 3161288"/>
              <a:gd name="connsiteX12" fmla="*/ 4364394 w 5341763"/>
              <a:gd name="connsiteY12" fmla="*/ 1324752 h 3161288"/>
              <a:gd name="connsiteX13" fmla="*/ 2907485 w 5341763"/>
              <a:gd name="connsiteY13" fmla="*/ 1930464 h 3161288"/>
              <a:gd name="connsiteX14" fmla="*/ 4629811 w 5341763"/>
              <a:gd name="connsiteY14" fmla="*/ 3161288 h 3161288"/>
              <a:gd name="connsiteX15" fmla="*/ 2335181 w 5341763"/>
              <a:gd name="connsiteY15" fmla="*/ 3145388 h 3161288"/>
              <a:gd name="connsiteX16" fmla="*/ 3016112 w 5341763"/>
              <a:gd name="connsiteY16" fmla="*/ 2911962 h 3161288"/>
              <a:gd name="connsiteX17" fmla="*/ 1966694 w 5341763"/>
              <a:gd name="connsiteY17" fmla="*/ 1794299 h 3161288"/>
              <a:gd name="connsiteX18" fmla="*/ 2656301 w 5341763"/>
              <a:gd name="connsiteY18" fmla="*/ 917979 h 3161288"/>
              <a:gd name="connsiteX19" fmla="*/ 1625106 w 5341763"/>
              <a:gd name="connsiteY19" fmla="*/ 531577 h 3161288"/>
              <a:gd name="connsiteX20" fmla="*/ 1315986 w 5341763"/>
              <a:gd name="connsiteY20" fmla="*/ 740783 h 3161288"/>
              <a:gd name="connsiteX21" fmla="*/ 0 w 5341763"/>
              <a:gd name="connsiteY21" fmla="*/ 652066 h 3161288"/>
              <a:gd name="connsiteX22" fmla="*/ 1212240 w 5341763"/>
              <a:gd name="connsiteY22" fmla="*/ 514682 h 3161288"/>
              <a:gd name="connsiteX23" fmla="*/ 637046 w 5341763"/>
              <a:gd name="connsiteY23" fmla="*/ 248784 h 3161288"/>
              <a:gd name="connsiteX24" fmla="*/ 1821778 w 5341763"/>
              <a:gd name="connsiteY24" fmla="*/ 459840 h 3161288"/>
              <a:gd name="connsiteX25" fmla="*/ 2545249 w 5341763"/>
              <a:gd name="connsiteY25" fmla="*/ 0 h 3161288"/>
              <a:gd name="connsiteX0" fmla="*/ 2545249 w 5256049"/>
              <a:gd name="connsiteY0" fmla="*/ 0 h 3161288"/>
              <a:gd name="connsiteX1" fmla="*/ 2463552 w 5256049"/>
              <a:gd name="connsiteY1" fmla="*/ 225887 h 3161288"/>
              <a:gd name="connsiteX2" fmla="*/ 2937115 w 5256049"/>
              <a:gd name="connsiteY2" fmla="*/ 377507 h 3161288"/>
              <a:gd name="connsiteX3" fmla="*/ 2199589 w 5256049"/>
              <a:gd name="connsiteY3" fmla="*/ 191647 h 3161288"/>
              <a:gd name="connsiteX4" fmla="*/ 2081081 w 5256049"/>
              <a:gd name="connsiteY4" fmla="*/ 513838 h 3161288"/>
              <a:gd name="connsiteX5" fmla="*/ 2966075 w 5256049"/>
              <a:gd name="connsiteY5" fmla="*/ 799392 h 3161288"/>
              <a:gd name="connsiteX6" fmla="*/ 3494521 w 5256049"/>
              <a:gd name="connsiteY6" fmla="*/ 427396 h 3161288"/>
              <a:gd name="connsiteX7" fmla="*/ 3673614 w 5256049"/>
              <a:gd name="connsiteY7" fmla="*/ 681967 h 3161288"/>
              <a:gd name="connsiteX8" fmla="*/ 4871496 w 5256049"/>
              <a:gd name="connsiteY8" fmla="*/ 560597 h 3161288"/>
              <a:gd name="connsiteX9" fmla="*/ 4399379 w 5256049"/>
              <a:gd name="connsiteY9" fmla="*/ 750735 h 3161288"/>
              <a:gd name="connsiteX10" fmla="*/ 5189829 w 5256049"/>
              <a:gd name="connsiteY10" fmla="*/ 941932 h 3161288"/>
              <a:gd name="connsiteX11" fmla="*/ 3107347 w 5256049"/>
              <a:gd name="connsiteY11" fmla="*/ 873564 h 3161288"/>
              <a:gd name="connsiteX12" fmla="*/ 4364394 w 5256049"/>
              <a:gd name="connsiteY12" fmla="*/ 1324752 h 3161288"/>
              <a:gd name="connsiteX13" fmla="*/ 2907485 w 5256049"/>
              <a:gd name="connsiteY13" fmla="*/ 1930464 h 3161288"/>
              <a:gd name="connsiteX14" fmla="*/ 4629811 w 5256049"/>
              <a:gd name="connsiteY14" fmla="*/ 3161288 h 3161288"/>
              <a:gd name="connsiteX15" fmla="*/ 2335181 w 5256049"/>
              <a:gd name="connsiteY15" fmla="*/ 3145388 h 3161288"/>
              <a:gd name="connsiteX16" fmla="*/ 3016112 w 5256049"/>
              <a:gd name="connsiteY16" fmla="*/ 2911962 h 3161288"/>
              <a:gd name="connsiteX17" fmla="*/ 1966694 w 5256049"/>
              <a:gd name="connsiteY17" fmla="*/ 1794299 h 3161288"/>
              <a:gd name="connsiteX18" fmla="*/ 2656301 w 5256049"/>
              <a:gd name="connsiteY18" fmla="*/ 917979 h 3161288"/>
              <a:gd name="connsiteX19" fmla="*/ 1625106 w 5256049"/>
              <a:gd name="connsiteY19" fmla="*/ 531577 h 3161288"/>
              <a:gd name="connsiteX20" fmla="*/ 1315986 w 5256049"/>
              <a:gd name="connsiteY20" fmla="*/ 740783 h 3161288"/>
              <a:gd name="connsiteX21" fmla="*/ 0 w 5256049"/>
              <a:gd name="connsiteY21" fmla="*/ 652066 h 3161288"/>
              <a:gd name="connsiteX22" fmla="*/ 1212240 w 5256049"/>
              <a:gd name="connsiteY22" fmla="*/ 514682 h 3161288"/>
              <a:gd name="connsiteX23" fmla="*/ 637046 w 5256049"/>
              <a:gd name="connsiteY23" fmla="*/ 248784 h 3161288"/>
              <a:gd name="connsiteX24" fmla="*/ 1821778 w 5256049"/>
              <a:gd name="connsiteY24" fmla="*/ 459840 h 3161288"/>
              <a:gd name="connsiteX25" fmla="*/ 2545249 w 5256049"/>
              <a:gd name="connsiteY25" fmla="*/ 0 h 3161288"/>
              <a:gd name="connsiteX0" fmla="*/ 2545249 w 6091057"/>
              <a:gd name="connsiteY0" fmla="*/ 0 h 3161288"/>
              <a:gd name="connsiteX1" fmla="*/ 2463552 w 6091057"/>
              <a:gd name="connsiteY1" fmla="*/ 225887 h 3161288"/>
              <a:gd name="connsiteX2" fmla="*/ 2937115 w 6091057"/>
              <a:gd name="connsiteY2" fmla="*/ 377507 h 3161288"/>
              <a:gd name="connsiteX3" fmla="*/ 2199589 w 6091057"/>
              <a:gd name="connsiteY3" fmla="*/ 191647 h 3161288"/>
              <a:gd name="connsiteX4" fmla="*/ 2081081 w 6091057"/>
              <a:gd name="connsiteY4" fmla="*/ 513838 h 3161288"/>
              <a:gd name="connsiteX5" fmla="*/ 2966075 w 6091057"/>
              <a:gd name="connsiteY5" fmla="*/ 799392 h 3161288"/>
              <a:gd name="connsiteX6" fmla="*/ 3494521 w 6091057"/>
              <a:gd name="connsiteY6" fmla="*/ 427396 h 3161288"/>
              <a:gd name="connsiteX7" fmla="*/ 3673614 w 6091057"/>
              <a:gd name="connsiteY7" fmla="*/ 681967 h 3161288"/>
              <a:gd name="connsiteX8" fmla="*/ 6085402 w 6091057"/>
              <a:gd name="connsiteY8" fmla="*/ 458328 h 3161288"/>
              <a:gd name="connsiteX9" fmla="*/ 4399379 w 6091057"/>
              <a:gd name="connsiteY9" fmla="*/ 750735 h 3161288"/>
              <a:gd name="connsiteX10" fmla="*/ 5189829 w 6091057"/>
              <a:gd name="connsiteY10" fmla="*/ 941932 h 3161288"/>
              <a:gd name="connsiteX11" fmla="*/ 3107347 w 6091057"/>
              <a:gd name="connsiteY11" fmla="*/ 873564 h 3161288"/>
              <a:gd name="connsiteX12" fmla="*/ 4364394 w 6091057"/>
              <a:gd name="connsiteY12" fmla="*/ 1324752 h 3161288"/>
              <a:gd name="connsiteX13" fmla="*/ 2907485 w 6091057"/>
              <a:gd name="connsiteY13" fmla="*/ 1930464 h 3161288"/>
              <a:gd name="connsiteX14" fmla="*/ 4629811 w 6091057"/>
              <a:gd name="connsiteY14" fmla="*/ 3161288 h 3161288"/>
              <a:gd name="connsiteX15" fmla="*/ 2335181 w 6091057"/>
              <a:gd name="connsiteY15" fmla="*/ 3145388 h 3161288"/>
              <a:gd name="connsiteX16" fmla="*/ 3016112 w 6091057"/>
              <a:gd name="connsiteY16" fmla="*/ 2911962 h 3161288"/>
              <a:gd name="connsiteX17" fmla="*/ 1966694 w 6091057"/>
              <a:gd name="connsiteY17" fmla="*/ 1794299 h 3161288"/>
              <a:gd name="connsiteX18" fmla="*/ 2656301 w 6091057"/>
              <a:gd name="connsiteY18" fmla="*/ 917979 h 3161288"/>
              <a:gd name="connsiteX19" fmla="*/ 1625106 w 6091057"/>
              <a:gd name="connsiteY19" fmla="*/ 531577 h 3161288"/>
              <a:gd name="connsiteX20" fmla="*/ 1315986 w 6091057"/>
              <a:gd name="connsiteY20" fmla="*/ 740783 h 3161288"/>
              <a:gd name="connsiteX21" fmla="*/ 0 w 6091057"/>
              <a:gd name="connsiteY21" fmla="*/ 652066 h 3161288"/>
              <a:gd name="connsiteX22" fmla="*/ 1212240 w 6091057"/>
              <a:gd name="connsiteY22" fmla="*/ 514682 h 3161288"/>
              <a:gd name="connsiteX23" fmla="*/ 637046 w 6091057"/>
              <a:gd name="connsiteY23" fmla="*/ 248784 h 3161288"/>
              <a:gd name="connsiteX24" fmla="*/ 1821778 w 6091057"/>
              <a:gd name="connsiteY24" fmla="*/ 459840 h 3161288"/>
              <a:gd name="connsiteX25" fmla="*/ 2545249 w 6091057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90571"/>
              <a:gd name="connsiteY0" fmla="*/ 0 h 3161288"/>
              <a:gd name="connsiteX1" fmla="*/ 2463552 w 6090571"/>
              <a:gd name="connsiteY1" fmla="*/ 225887 h 3161288"/>
              <a:gd name="connsiteX2" fmla="*/ 2937115 w 6090571"/>
              <a:gd name="connsiteY2" fmla="*/ 377507 h 3161288"/>
              <a:gd name="connsiteX3" fmla="*/ 2199589 w 6090571"/>
              <a:gd name="connsiteY3" fmla="*/ 191647 h 3161288"/>
              <a:gd name="connsiteX4" fmla="*/ 2081081 w 6090571"/>
              <a:gd name="connsiteY4" fmla="*/ 513838 h 3161288"/>
              <a:gd name="connsiteX5" fmla="*/ 2966075 w 6090571"/>
              <a:gd name="connsiteY5" fmla="*/ 799392 h 3161288"/>
              <a:gd name="connsiteX6" fmla="*/ 3494521 w 6090571"/>
              <a:gd name="connsiteY6" fmla="*/ 427396 h 3161288"/>
              <a:gd name="connsiteX7" fmla="*/ 3673614 w 6090571"/>
              <a:gd name="connsiteY7" fmla="*/ 681967 h 3161288"/>
              <a:gd name="connsiteX8" fmla="*/ 6085402 w 6090571"/>
              <a:gd name="connsiteY8" fmla="*/ 458328 h 3161288"/>
              <a:gd name="connsiteX9" fmla="*/ 4371148 w 6090571"/>
              <a:gd name="connsiteY9" fmla="*/ 728503 h 3161288"/>
              <a:gd name="connsiteX10" fmla="*/ 4526416 w 6090571"/>
              <a:gd name="connsiteY10" fmla="*/ 1017522 h 3161288"/>
              <a:gd name="connsiteX11" fmla="*/ 3107347 w 6090571"/>
              <a:gd name="connsiteY11" fmla="*/ 873564 h 3161288"/>
              <a:gd name="connsiteX12" fmla="*/ 4364394 w 6090571"/>
              <a:gd name="connsiteY12" fmla="*/ 1324752 h 3161288"/>
              <a:gd name="connsiteX13" fmla="*/ 2907485 w 6090571"/>
              <a:gd name="connsiteY13" fmla="*/ 1930464 h 3161288"/>
              <a:gd name="connsiteX14" fmla="*/ 4629811 w 6090571"/>
              <a:gd name="connsiteY14" fmla="*/ 3161288 h 3161288"/>
              <a:gd name="connsiteX15" fmla="*/ 2335181 w 6090571"/>
              <a:gd name="connsiteY15" fmla="*/ 3145388 h 3161288"/>
              <a:gd name="connsiteX16" fmla="*/ 3016112 w 6090571"/>
              <a:gd name="connsiteY16" fmla="*/ 2911962 h 3161288"/>
              <a:gd name="connsiteX17" fmla="*/ 1966694 w 6090571"/>
              <a:gd name="connsiteY17" fmla="*/ 1794299 h 3161288"/>
              <a:gd name="connsiteX18" fmla="*/ 2656301 w 6090571"/>
              <a:gd name="connsiteY18" fmla="*/ 917979 h 3161288"/>
              <a:gd name="connsiteX19" fmla="*/ 1625106 w 6090571"/>
              <a:gd name="connsiteY19" fmla="*/ 531577 h 3161288"/>
              <a:gd name="connsiteX20" fmla="*/ 1315986 w 6090571"/>
              <a:gd name="connsiteY20" fmla="*/ 740783 h 3161288"/>
              <a:gd name="connsiteX21" fmla="*/ 0 w 6090571"/>
              <a:gd name="connsiteY21" fmla="*/ 652066 h 3161288"/>
              <a:gd name="connsiteX22" fmla="*/ 1212240 w 6090571"/>
              <a:gd name="connsiteY22" fmla="*/ 514682 h 3161288"/>
              <a:gd name="connsiteX23" fmla="*/ 637046 w 6090571"/>
              <a:gd name="connsiteY23" fmla="*/ 248784 h 3161288"/>
              <a:gd name="connsiteX24" fmla="*/ 1821778 w 6090571"/>
              <a:gd name="connsiteY24" fmla="*/ 459840 h 3161288"/>
              <a:gd name="connsiteX25" fmla="*/ 2545249 w 6090571"/>
              <a:gd name="connsiteY25" fmla="*/ 0 h 3161288"/>
              <a:gd name="connsiteX0" fmla="*/ 2545249 w 6088247"/>
              <a:gd name="connsiteY0" fmla="*/ 0 h 3161288"/>
              <a:gd name="connsiteX1" fmla="*/ 2463552 w 6088247"/>
              <a:gd name="connsiteY1" fmla="*/ 225887 h 3161288"/>
              <a:gd name="connsiteX2" fmla="*/ 2937115 w 6088247"/>
              <a:gd name="connsiteY2" fmla="*/ 377507 h 3161288"/>
              <a:gd name="connsiteX3" fmla="*/ 2199589 w 6088247"/>
              <a:gd name="connsiteY3" fmla="*/ 191647 h 3161288"/>
              <a:gd name="connsiteX4" fmla="*/ 2081081 w 6088247"/>
              <a:gd name="connsiteY4" fmla="*/ 513838 h 3161288"/>
              <a:gd name="connsiteX5" fmla="*/ 2966075 w 6088247"/>
              <a:gd name="connsiteY5" fmla="*/ 799392 h 3161288"/>
              <a:gd name="connsiteX6" fmla="*/ 3494521 w 6088247"/>
              <a:gd name="connsiteY6" fmla="*/ 427396 h 3161288"/>
              <a:gd name="connsiteX7" fmla="*/ 3673614 w 6088247"/>
              <a:gd name="connsiteY7" fmla="*/ 681967 h 3161288"/>
              <a:gd name="connsiteX8" fmla="*/ 6085402 w 6088247"/>
              <a:gd name="connsiteY8" fmla="*/ 458328 h 3161288"/>
              <a:gd name="connsiteX9" fmla="*/ 4371148 w 6088247"/>
              <a:gd name="connsiteY9" fmla="*/ 728503 h 3161288"/>
              <a:gd name="connsiteX10" fmla="*/ 4526416 w 6088247"/>
              <a:gd name="connsiteY10" fmla="*/ 1017522 h 3161288"/>
              <a:gd name="connsiteX11" fmla="*/ 3107347 w 6088247"/>
              <a:gd name="connsiteY11" fmla="*/ 873564 h 3161288"/>
              <a:gd name="connsiteX12" fmla="*/ 4364394 w 6088247"/>
              <a:gd name="connsiteY12" fmla="*/ 1324752 h 3161288"/>
              <a:gd name="connsiteX13" fmla="*/ 2907485 w 6088247"/>
              <a:gd name="connsiteY13" fmla="*/ 1930464 h 3161288"/>
              <a:gd name="connsiteX14" fmla="*/ 4629811 w 6088247"/>
              <a:gd name="connsiteY14" fmla="*/ 3161288 h 3161288"/>
              <a:gd name="connsiteX15" fmla="*/ 2335181 w 6088247"/>
              <a:gd name="connsiteY15" fmla="*/ 3145388 h 3161288"/>
              <a:gd name="connsiteX16" fmla="*/ 3016112 w 6088247"/>
              <a:gd name="connsiteY16" fmla="*/ 2911962 h 3161288"/>
              <a:gd name="connsiteX17" fmla="*/ 1966694 w 6088247"/>
              <a:gd name="connsiteY17" fmla="*/ 1794299 h 3161288"/>
              <a:gd name="connsiteX18" fmla="*/ 2656301 w 6088247"/>
              <a:gd name="connsiteY18" fmla="*/ 917979 h 3161288"/>
              <a:gd name="connsiteX19" fmla="*/ 1625106 w 6088247"/>
              <a:gd name="connsiteY19" fmla="*/ 531577 h 3161288"/>
              <a:gd name="connsiteX20" fmla="*/ 1315986 w 6088247"/>
              <a:gd name="connsiteY20" fmla="*/ 740783 h 3161288"/>
              <a:gd name="connsiteX21" fmla="*/ 0 w 6088247"/>
              <a:gd name="connsiteY21" fmla="*/ 652066 h 3161288"/>
              <a:gd name="connsiteX22" fmla="*/ 1212240 w 6088247"/>
              <a:gd name="connsiteY22" fmla="*/ 514682 h 3161288"/>
              <a:gd name="connsiteX23" fmla="*/ 637046 w 6088247"/>
              <a:gd name="connsiteY23" fmla="*/ 248784 h 3161288"/>
              <a:gd name="connsiteX24" fmla="*/ 1821778 w 6088247"/>
              <a:gd name="connsiteY24" fmla="*/ 459840 h 3161288"/>
              <a:gd name="connsiteX25" fmla="*/ 2545249 w 6088247"/>
              <a:gd name="connsiteY25" fmla="*/ 0 h 3161288"/>
              <a:gd name="connsiteX0" fmla="*/ 2545249 w 6089957"/>
              <a:gd name="connsiteY0" fmla="*/ 0 h 3161288"/>
              <a:gd name="connsiteX1" fmla="*/ 2463552 w 6089957"/>
              <a:gd name="connsiteY1" fmla="*/ 225887 h 3161288"/>
              <a:gd name="connsiteX2" fmla="*/ 2937115 w 6089957"/>
              <a:gd name="connsiteY2" fmla="*/ 377507 h 3161288"/>
              <a:gd name="connsiteX3" fmla="*/ 2199589 w 6089957"/>
              <a:gd name="connsiteY3" fmla="*/ 191647 h 3161288"/>
              <a:gd name="connsiteX4" fmla="*/ 2081081 w 6089957"/>
              <a:gd name="connsiteY4" fmla="*/ 513838 h 3161288"/>
              <a:gd name="connsiteX5" fmla="*/ 2966075 w 6089957"/>
              <a:gd name="connsiteY5" fmla="*/ 799392 h 3161288"/>
              <a:gd name="connsiteX6" fmla="*/ 3494521 w 6089957"/>
              <a:gd name="connsiteY6" fmla="*/ 427396 h 3161288"/>
              <a:gd name="connsiteX7" fmla="*/ 3673614 w 6089957"/>
              <a:gd name="connsiteY7" fmla="*/ 681967 h 3161288"/>
              <a:gd name="connsiteX8" fmla="*/ 6085402 w 6089957"/>
              <a:gd name="connsiteY8" fmla="*/ 458328 h 3161288"/>
              <a:gd name="connsiteX9" fmla="*/ 4540530 w 6089957"/>
              <a:gd name="connsiteY9" fmla="*/ 768522 h 3161288"/>
              <a:gd name="connsiteX10" fmla="*/ 4526416 w 6089957"/>
              <a:gd name="connsiteY10" fmla="*/ 1017522 h 3161288"/>
              <a:gd name="connsiteX11" fmla="*/ 3107347 w 6089957"/>
              <a:gd name="connsiteY11" fmla="*/ 873564 h 3161288"/>
              <a:gd name="connsiteX12" fmla="*/ 4364394 w 6089957"/>
              <a:gd name="connsiteY12" fmla="*/ 1324752 h 3161288"/>
              <a:gd name="connsiteX13" fmla="*/ 2907485 w 6089957"/>
              <a:gd name="connsiteY13" fmla="*/ 1930464 h 3161288"/>
              <a:gd name="connsiteX14" fmla="*/ 4629811 w 6089957"/>
              <a:gd name="connsiteY14" fmla="*/ 3161288 h 3161288"/>
              <a:gd name="connsiteX15" fmla="*/ 2335181 w 6089957"/>
              <a:gd name="connsiteY15" fmla="*/ 3145388 h 3161288"/>
              <a:gd name="connsiteX16" fmla="*/ 3016112 w 6089957"/>
              <a:gd name="connsiteY16" fmla="*/ 2911962 h 3161288"/>
              <a:gd name="connsiteX17" fmla="*/ 1966694 w 6089957"/>
              <a:gd name="connsiteY17" fmla="*/ 1794299 h 3161288"/>
              <a:gd name="connsiteX18" fmla="*/ 2656301 w 6089957"/>
              <a:gd name="connsiteY18" fmla="*/ 917979 h 3161288"/>
              <a:gd name="connsiteX19" fmla="*/ 1625106 w 6089957"/>
              <a:gd name="connsiteY19" fmla="*/ 531577 h 3161288"/>
              <a:gd name="connsiteX20" fmla="*/ 1315986 w 6089957"/>
              <a:gd name="connsiteY20" fmla="*/ 740783 h 3161288"/>
              <a:gd name="connsiteX21" fmla="*/ 0 w 6089957"/>
              <a:gd name="connsiteY21" fmla="*/ 652066 h 3161288"/>
              <a:gd name="connsiteX22" fmla="*/ 1212240 w 6089957"/>
              <a:gd name="connsiteY22" fmla="*/ 514682 h 3161288"/>
              <a:gd name="connsiteX23" fmla="*/ 637046 w 6089957"/>
              <a:gd name="connsiteY23" fmla="*/ 248784 h 3161288"/>
              <a:gd name="connsiteX24" fmla="*/ 1821778 w 6089957"/>
              <a:gd name="connsiteY24" fmla="*/ 459840 h 3161288"/>
              <a:gd name="connsiteX25" fmla="*/ 2545249 w 6089957"/>
              <a:gd name="connsiteY25" fmla="*/ 0 h 3161288"/>
              <a:gd name="connsiteX0" fmla="*/ 2545249 w 6089696"/>
              <a:gd name="connsiteY0" fmla="*/ 0 h 3161288"/>
              <a:gd name="connsiteX1" fmla="*/ 2463552 w 6089696"/>
              <a:gd name="connsiteY1" fmla="*/ 225887 h 3161288"/>
              <a:gd name="connsiteX2" fmla="*/ 2937115 w 6089696"/>
              <a:gd name="connsiteY2" fmla="*/ 377507 h 3161288"/>
              <a:gd name="connsiteX3" fmla="*/ 2199589 w 6089696"/>
              <a:gd name="connsiteY3" fmla="*/ 191647 h 3161288"/>
              <a:gd name="connsiteX4" fmla="*/ 2081081 w 6089696"/>
              <a:gd name="connsiteY4" fmla="*/ 513838 h 3161288"/>
              <a:gd name="connsiteX5" fmla="*/ 2966075 w 6089696"/>
              <a:gd name="connsiteY5" fmla="*/ 799392 h 3161288"/>
              <a:gd name="connsiteX6" fmla="*/ 3494521 w 6089696"/>
              <a:gd name="connsiteY6" fmla="*/ 427396 h 3161288"/>
              <a:gd name="connsiteX7" fmla="*/ 3673614 w 6089696"/>
              <a:gd name="connsiteY7" fmla="*/ 681967 h 3161288"/>
              <a:gd name="connsiteX8" fmla="*/ 6085402 w 6089696"/>
              <a:gd name="connsiteY8" fmla="*/ 458328 h 3161288"/>
              <a:gd name="connsiteX9" fmla="*/ 4540530 w 6089696"/>
              <a:gd name="connsiteY9" fmla="*/ 768522 h 3161288"/>
              <a:gd name="connsiteX10" fmla="*/ 4526416 w 6089696"/>
              <a:gd name="connsiteY10" fmla="*/ 1017522 h 3161288"/>
              <a:gd name="connsiteX11" fmla="*/ 3107347 w 6089696"/>
              <a:gd name="connsiteY11" fmla="*/ 873564 h 3161288"/>
              <a:gd name="connsiteX12" fmla="*/ 4364394 w 6089696"/>
              <a:gd name="connsiteY12" fmla="*/ 1324752 h 3161288"/>
              <a:gd name="connsiteX13" fmla="*/ 2907485 w 6089696"/>
              <a:gd name="connsiteY13" fmla="*/ 1930464 h 3161288"/>
              <a:gd name="connsiteX14" fmla="*/ 4629811 w 6089696"/>
              <a:gd name="connsiteY14" fmla="*/ 3161288 h 3161288"/>
              <a:gd name="connsiteX15" fmla="*/ 2335181 w 6089696"/>
              <a:gd name="connsiteY15" fmla="*/ 3145388 h 3161288"/>
              <a:gd name="connsiteX16" fmla="*/ 3016112 w 6089696"/>
              <a:gd name="connsiteY16" fmla="*/ 2911962 h 3161288"/>
              <a:gd name="connsiteX17" fmla="*/ 1966694 w 6089696"/>
              <a:gd name="connsiteY17" fmla="*/ 1794299 h 3161288"/>
              <a:gd name="connsiteX18" fmla="*/ 2656301 w 6089696"/>
              <a:gd name="connsiteY18" fmla="*/ 917979 h 3161288"/>
              <a:gd name="connsiteX19" fmla="*/ 1625106 w 6089696"/>
              <a:gd name="connsiteY19" fmla="*/ 531577 h 3161288"/>
              <a:gd name="connsiteX20" fmla="*/ 1315986 w 6089696"/>
              <a:gd name="connsiteY20" fmla="*/ 740783 h 3161288"/>
              <a:gd name="connsiteX21" fmla="*/ 0 w 6089696"/>
              <a:gd name="connsiteY21" fmla="*/ 652066 h 3161288"/>
              <a:gd name="connsiteX22" fmla="*/ 1212240 w 6089696"/>
              <a:gd name="connsiteY22" fmla="*/ 514682 h 3161288"/>
              <a:gd name="connsiteX23" fmla="*/ 637046 w 6089696"/>
              <a:gd name="connsiteY23" fmla="*/ 248784 h 3161288"/>
              <a:gd name="connsiteX24" fmla="*/ 1821778 w 6089696"/>
              <a:gd name="connsiteY24" fmla="*/ 459840 h 3161288"/>
              <a:gd name="connsiteX25" fmla="*/ 2545249 w 6089696"/>
              <a:gd name="connsiteY25" fmla="*/ 0 h 3161288"/>
              <a:gd name="connsiteX0" fmla="*/ 2545249 w 6091957"/>
              <a:gd name="connsiteY0" fmla="*/ 0 h 3161288"/>
              <a:gd name="connsiteX1" fmla="*/ 2463552 w 6091957"/>
              <a:gd name="connsiteY1" fmla="*/ 225887 h 3161288"/>
              <a:gd name="connsiteX2" fmla="*/ 2937115 w 6091957"/>
              <a:gd name="connsiteY2" fmla="*/ 377507 h 3161288"/>
              <a:gd name="connsiteX3" fmla="*/ 2199589 w 6091957"/>
              <a:gd name="connsiteY3" fmla="*/ 191647 h 3161288"/>
              <a:gd name="connsiteX4" fmla="*/ 2081081 w 6091957"/>
              <a:gd name="connsiteY4" fmla="*/ 513838 h 3161288"/>
              <a:gd name="connsiteX5" fmla="*/ 2966075 w 6091957"/>
              <a:gd name="connsiteY5" fmla="*/ 799392 h 3161288"/>
              <a:gd name="connsiteX6" fmla="*/ 3494521 w 6091957"/>
              <a:gd name="connsiteY6" fmla="*/ 427396 h 3161288"/>
              <a:gd name="connsiteX7" fmla="*/ 3673614 w 6091957"/>
              <a:gd name="connsiteY7" fmla="*/ 681967 h 3161288"/>
              <a:gd name="connsiteX8" fmla="*/ 6085402 w 6091957"/>
              <a:gd name="connsiteY8" fmla="*/ 458328 h 3161288"/>
              <a:gd name="connsiteX9" fmla="*/ 4540530 w 6091957"/>
              <a:gd name="connsiteY9" fmla="*/ 768522 h 3161288"/>
              <a:gd name="connsiteX10" fmla="*/ 4526416 w 6091957"/>
              <a:gd name="connsiteY10" fmla="*/ 1017522 h 3161288"/>
              <a:gd name="connsiteX11" fmla="*/ 3107347 w 6091957"/>
              <a:gd name="connsiteY11" fmla="*/ 873564 h 3161288"/>
              <a:gd name="connsiteX12" fmla="*/ 4364394 w 6091957"/>
              <a:gd name="connsiteY12" fmla="*/ 1324752 h 3161288"/>
              <a:gd name="connsiteX13" fmla="*/ 2907485 w 6091957"/>
              <a:gd name="connsiteY13" fmla="*/ 1930464 h 3161288"/>
              <a:gd name="connsiteX14" fmla="*/ 4629811 w 6091957"/>
              <a:gd name="connsiteY14" fmla="*/ 3161288 h 3161288"/>
              <a:gd name="connsiteX15" fmla="*/ 2335181 w 6091957"/>
              <a:gd name="connsiteY15" fmla="*/ 3145388 h 3161288"/>
              <a:gd name="connsiteX16" fmla="*/ 3016112 w 6091957"/>
              <a:gd name="connsiteY16" fmla="*/ 2911962 h 3161288"/>
              <a:gd name="connsiteX17" fmla="*/ 1966694 w 6091957"/>
              <a:gd name="connsiteY17" fmla="*/ 1794299 h 3161288"/>
              <a:gd name="connsiteX18" fmla="*/ 2656301 w 6091957"/>
              <a:gd name="connsiteY18" fmla="*/ 917979 h 3161288"/>
              <a:gd name="connsiteX19" fmla="*/ 1625106 w 6091957"/>
              <a:gd name="connsiteY19" fmla="*/ 531577 h 3161288"/>
              <a:gd name="connsiteX20" fmla="*/ 1315986 w 6091957"/>
              <a:gd name="connsiteY20" fmla="*/ 740783 h 3161288"/>
              <a:gd name="connsiteX21" fmla="*/ 0 w 6091957"/>
              <a:gd name="connsiteY21" fmla="*/ 652066 h 3161288"/>
              <a:gd name="connsiteX22" fmla="*/ 1212240 w 6091957"/>
              <a:gd name="connsiteY22" fmla="*/ 514682 h 3161288"/>
              <a:gd name="connsiteX23" fmla="*/ 637046 w 6091957"/>
              <a:gd name="connsiteY23" fmla="*/ 248784 h 3161288"/>
              <a:gd name="connsiteX24" fmla="*/ 1821778 w 6091957"/>
              <a:gd name="connsiteY24" fmla="*/ 459840 h 3161288"/>
              <a:gd name="connsiteX25" fmla="*/ 2545249 w 6091957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69955 w 6254783"/>
              <a:gd name="connsiteY9" fmla="*/ 80409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69848"/>
              <a:gd name="connsiteY0" fmla="*/ 0 h 3161288"/>
              <a:gd name="connsiteX1" fmla="*/ 2463552 w 6269848"/>
              <a:gd name="connsiteY1" fmla="*/ 225887 h 3161288"/>
              <a:gd name="connsiteX2" fmla="*/ 2937115 w 6269848"/>
              <a:gd name="connsiteY2" fmla="*/ 377507 h 3161288"/>
              <a:gd name="connsiteX3" fmla="*/ 2199589 w 6269848"/>
              <a:gd name="connsiteY3" fmla="*/ 191647 h 3161288"/>
              <a:gd name="connsiteX4" fmla="*/ 2081081 w 6269848"/>
              <a:gd name="connsiteY4" fmla="*/ 513838 h 3161288"/>
              <a:gd name="connsiteX5" fmla="*/ 2966075 w 6269848"/>
              <a:gd name="connsiteY5" fmla="*/ 799392 h 3161288"/>
              <a:gd name="connsiteX6" fmla="*/ 3452174 w 6269848"/>
              <a:gd name="connsiteY6" fmla="*/ 467414 h 3161288"/>
              <a:gd name="connsiteX7" fmla="*/ 4195879 w 6269848"/>
              <a:gd name="connsiteY7" fmla="*/ 646395 h 3161288"/>
              <a:gd name="connsiteX8" fmla="*/ 6254783 w 6269848"/>
              <a:gd name="connsiteY8" fmla="*/ 520578 h 3161288"/>
              <a:gd name="connsiteX9" fmla="*/ 5076903 w 6269848"/>
              <a:gd name="connsiteY9" fmla="*/ 479500 h 3161288"/>
              <a:gd name="connsiteX10" fmla="*/ 4102963 w 6269848"/>
              <a:gd name="connsiteY10" fmla="*/ 790754 h 3161288"/>
              <a:gd name="connsiteX11" fmla="*/ 3975928 w 6269848"/>
              <a:gd name="connsiteY11" fmla="*/ 973057 h 3161288"/>
              <a:gd name="connsiteX12" fmla="*/ 3065002 w 6269848"/>
              <a:gd name="connsiteY12" fmla="*/ 900243 h 3161288"/>
              <a:gd name="connsiteX13" fmla="*/ 4364394 w 6269848"/>
              <a:gd name="connsiteY13" fmla="*/ 1324752 h 3161288"/>
              <a:gd name="connsiteX14" fmla="*/ 2907485 w 6269848"/>
              <a:gd name="connsiteY14" fmla="*/ 1930464 h 3161288"/>
              <a:gd name="connsiteX15" fmla="*/ 4629811 w 6269848"/>
              <a:gd name="connsiteY15" fmla="*/ 3161288 h 3161288"/>
              <a:gd name="connsiteX16" fmla="*/ 2335181 w 6269848"/>
              <a:gd name="connsiteY16" fmla="*/ 3145388 h 3161288"/>
              <a:gd name="connsiteX17" fmla="*/ 3016112 w 6269848"/>
              <a:gd name="connsiteY17" fmla="*/ 2911962 h 3161288"/>
              <a:gd name="connsiteX18" fmla="*/ 1966694 w 6269848"/>
              <a:gd name="connsiteY18" fmla="*/ 1794299 h 3161288"/>
              <a:gd name="connsiteX19" fmla="*/ 2656301 w 6269848"/>
              <a:gd name="connsiteY19" fmla="*/ 917979 h 3161288"/>
              <a:gd name="connsiteX20" fmla="*/ 1625106 w 6269848"/>
              <a:gd name="connsiteY20" fmla="*/ 531577 h 3161288"/>
              <a:gd name="connsiteX21" fmla="*/ 1315986 w 6269848"/>
              <a:gd name="connsiteY21" fmla="*/ 740783 h 3161288"/>
              <a:gd name="connsiteX22" fmla="*/ 0 w 6269848"/>
              <a:gd name="connsiteY22" fmla="*/ 652066 h 3161288"/>
              <a:gd name="connsiteX23" fmla="*/ 1212240 w 6269848"/>
              <a:gd name="connsiteY23" fmla="*/ 514682 h 3161288"/>
              <a:gd name="connsiteX24" fmla="*/ 637046 w 6269848"/>
              <a:gd name="connsiteY24" fmla="*/ 248784 h 3161288"/>
              <a:gd name="connsiteX25" fmla="*/ 1821778 w 6269848"/>
              <a:gd name="connsiteY25" fmla="*/ 459840 h 3161288"/>
              <a:gd name="connsiteX26" fmla="*/ 2545249 w 6269848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84335"/>
              <a:gd name="connsiteY0" fmla="*/ 0 h 3161288"/>
              <a:gd name="connsiteX1" fmla="*/ 2463552 w 6284335"/>
              <a:gd name="connsiteY1" fmla="*/ 225887 h 3161288"/>
              <a:gd name="connsiteX2" fmla="*/ 2937115 w 6284335"/>
              <a:gd name="connsiteY2" fmla="*/ 377507 h 3161288"/>
              <a:gd name="connsiteX3" fmla="*/ 2199589 w 6284335"/>
              <a:gd name="connsiteY3" fmla="*/ 191647 h 3161288"/>
              <a:gd name="connsiteX4" fmla="*/ 2081081 w 6284335"/>
              <a:gd name="connsiteY4" fmla="*/ 513838 h 3161288"/>
              <a:gd name="connsiteX5" fmla="*/ 2966075 w 6284335"/>
              <a:gd name="connsiteY5" fmla="*/ 799392 h 3161288"/>
              <a:gd name="connsiteX6" fmla="*/ 3452174 w 6284335"/>
              <a:gd name="connsiteY6" fmla="*/ 467414 h 3161288"/>
              <a:gd name="connsiteX7" fmla="*/ 4195879 w 6284335"/>
              <a:gd name="connsiteY7" fmla="*/ 646395 h 3161288"/>
              <a:gd name="connsiteX8" fmla="*/ 6254783 w 6284335"/>
              <a:gd name="connsiteY8" fmla="*/ 520578 h 3161288"/>
              <a:gd name="connsiteX9" fmla="*/ 5613279 w 6284335"/>
              <a:gd name="connsiteY9" fmla="*/ 408357 h 3161288"/>
              <a:gd name="connsiteX10" fmla="*/ 4102963 w 6284335"/>
              <a:gd name="connsiteY10" fmla="*/ 790754 h 3161288"/>
              <a:gd name="connsiteX11" fmla="*/ 3975928 w 6284335"/>
              <a:gd name="connsiteY11" fmla="*/ 973057 h 3161288"/>
              <a:gd name="connsiteX12" fmla="*/ 3065002 w 6284335"/>
              <a:gd name="connsiteY12" fmla="*/ 900243 h 3161288"/>
              <a:gd name="connsiteX13" fmla="*/ 4364394 w 6284335"/>
              <a:gd name="connsiteY13" fmla="*/ 1324752 h 3161288"/>
              <a:gd name="connsiteX14" fmla="*/ 2907485 w 6284335"/>
              <a:gd name="connsiteY14" fmla="*/ 1930464 h 3161288"/>
              <a:gd name="connsiteX15" fmla="*/ 4629811 w 6284335"/>
              <a:gd name="connsiteY15" fmla="*/ 3161288 h 3161288"/>
              <a:gd name="connsiteX16" fmla="*/ 2335181 w 6284335"/>
              <a:gd name="connsiteY16" fmla="*/ 3145388 h 3161288"/>
              <a:gd name="connsiteX17" fmla="*/ 3016112 w 6284335"/>
              <a:gd name="connsiteY17" fmla="*/ 2911962 h 3161288"/>
              <a:gd name="connsiteX18" fmla="*/ 1966694 w 6284335"/>
              <a:gd name="connsiteY18" fmla="*/ 1794299 h 3161288"/>
              <a:gd name="connsiteX19" fmla="*/ 2656301 w 6284335"/>
              <a:gd name="connsiteY19" fmla="*/ 917979 h 3161288"/>
              <a:gd name="connsiteX20" fmla="*/ 1625106 w 6284335"/>
              <a:gd name="connsiteY20" fmla="*/ 531577 h 3161288"/>
              <a:gd name="connsiteX21" fmla="*/ 1315986 w 6284335"/>
              <a:gd name="connsiteY21" fmla="*/ 740783 h 3161288"/>
              <a:gd name="connsiteX22" fmla="*/ 0 w 6284335"/>
              <a:gd name="connsiteY22" fmla="*/ 652066 h 3161288"/>
              <a:gd name="connsiteX23" fmla="*/ 1212240 w 6284335"/>
              <a:gd name="connsiteY23" fmla="*/ 514682 h 3161288"/>
              <a:gd name="connsiteX24" fmla="*/ 637046 w 6284335"/>
              <a:gd name="connsiteY24" fmla="*/ 248784 h 3161288"/>
              <a:gd name="connsiteX25" fmla="*/ 1821778 w 6284335"/>
              <a:gd name="connsiteY25" fmla="*/ 459840 h 3161288"/>
              <a:gd name="connsiteX26" fmla="*/ 2545249 w 6284335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102963 w 6254783"/>
              <a:gd name="connsiteY10" fmla="*/ 790754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09827 w 6254783"/>
              <a:gd name="connsiteY6" fmla="*/ 498540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441728 w 5613280"/>
              <a:gd name="connsiteY9" fmla="*/ 811504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236164"/>
              <a:gd name="connsiteY0" fmla="*/ 0 h 3161288"/>
              <a:gd name="connsiteX1" fmla="*/ 2463552 w 5236164"/>
              <a:gd name="connsiteY1" fmla="*/ 225887 h 3161288"/>
              <a:gd name="connsiteX2" fmla="*/ 2937115 w 5236164"/>
              <a:gd name="connsiteY2" fmla="*/ 377507 h 3161288"/>
              <a:gd name="connsiteX3" fmla="*/ 2199589 w 5236164"/>
              <a:gd name="connsiteY3" fmla="*/ 191647 h 3161288"/>
              <a:gd name="connsiteX4" fmla="*/ 2081081 w 5236164"/>
              <a:gd name="connsiteY4" fmla="*/ 513838 h 3161288"/>
              <a:gd name="connsiteX5" fmla="*/ 2839040 w 5236164"/>
              <a:gd name="connsiteY5" fmla="*/ 786052 h 3161288"/>
              <a:gd name="connsiteX6" fmla="*/ 2958141 w 5236164"/>
              <a:gd name="connsiteY6" fmla="*/ 540040 h 3161288"/>
              <a:gd name="connsiteX7" fmla="*/ 3330148 w 5236164"/>
              <a:gd name="connsiteY7" fmla="*/ 773860 h 3161288"/>
              <a:gd name="connsiteX8" fmla="*/ 5142774 w 5236164"/>
              <a:gd name="connsiteY8" fmla="*/ 544715 h 3161288"/>
              <a:gd name="connsiteX9" fmla="*/ 4916928 w 5236164"/>
              <a:gd name="connsiteY9" fmla="*/ 725538 h 3161288"/>
              <a:gd name="connsiteX10" fmla="*/ 4413497 w 5236164"/>
              <a:gd name="connsiteY10" fmla="*/ 873754 h 3161288"/>
              <a:gd name="connsiteX11" fmla="*/ 3627754 w 5236164"/>
              <a:gd name="connsiteY11" fmla="*/ 1014558 h 3161288"/>
              <a:gd name="connsiteX12" fmla="*/ 3046182 w 5236164"/>
              <a:gd name="connsiteY12" fmla="*/ 1178889 h 3161288"/>
              <a:gd name="connsiteX13" fmla="*/ 4364394 w 5236164"/>
              <a:gd name="connsiteY13" fmla="*/ 1324752 h 3161288"/>
              <a:gd name="connsiteX14" fmla="*/ 2907485 w 5236164"/>
              <a:gd name="connsiteY14" fmla="*/ 1930464 h 3161288"/>
              <a:gd name="connsiteX15" fmla="*/ 4629811 w 5236164"/>
              <a:gd name="connsiteY15" fmla="*/ 3161288 h 3161288"/>
              <a:gd name="connsiteX16" fmla="*/ 2335181 w 5236164"/>
              <a:gd name="connsiteY16" fmla="*/ 3145388 h 3161288"/>
              <a:gd name="connsiteX17" fmla="*/ 3016112 w 5236164"/>
              <a:gd name="connsiteY17" fmla="*/ 2911962 h 3161288"/>
              <a:gd name="connsiteX18" fmla="*/ 1966694 w 5236164"/>
              <a:gd name="connsiteY18" fmla="*/ 1794299 h 3161288"/>
              <a:gd name="connsiteX19" fmla="*/ 2656301 w 5236164"/>
              <a:gd name="connsiteY19" fmla="*/ 917979 h 3161288"/>
              <a:gd name="connsiteX20" fmla="*/ 1625106 w 5236164"/>
              <a:gd name="connsiteY20" fmla="*/ 531577 h 3161288"/>
              <a:gd name="connsiteX21" fmla="*/ 1315986 w 5236164"/>
              <a:gd name="connsiteY21" fmla="*/ 740783 h 3161288"/>
              <a:gd name="connsiteX22" fmla="*/ 0 w 5236164"/>
              <a:gd name="connsiteY22" fmla="*/ 652066 h 3161288"/>
              <a:gd name="connsiteX23" fmla="*/ 1212240 w 5236164"/>
              <a:gd name="connsiteY23" fmla="*/ 514682 h 3161288"/>
              <a:gd name="connsiteX24" fmla="*/ 637046 w 5236164"/>
              <a:gd name="connsiteY24" fmla="*/ 248784 h 3161288"/>
              <a:gd name="connsiteX25" fmla="*/ 1821778 w 5236164"/>
              <a:gd name="connsiteY25" fmla="*/ 459840 h 3161288"/>
              <a:gd name="connsiteX26" fmla="*/ 2545249 w 5236164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413497 w 5193553"/>
              <a:gd name="connsiteY10" fmla="*/ 873754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147838 w 5193553"/>
              <a:gd name="connsiteY11" fmla="*/ 93452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79087"/>
              <a:gd name="connsiteY0" fmla="*/ 0 h 3161288"/>
              <a:gd name="connsiteX1" fmla="*/ 2463552 w 5179087"/>
              <a:gd name="connsiteY1" fmla="*/ 225887 h 3161288"/>
              <a:gd name="connsiteX2" fmla="*/ 2937115 w 5179087"/>
              <a:gd name="connsiteY2" fmla="*/ 377507 h 3161288"/>
              <a:gd name="connsiteX3" fmla="*/ 2199589 w 5179087"/>
              <a:gd name="connsiteY3" fmla="*/ 191647 h 3161288"/>
              <a:gd name="connsiteX4" fmla="*/ 2081081 w 5179087"/>
              <a:gd name="connsiteY4" fmla="*/ 513838 h 3161288"/>
              <a:gd name="connsiteX5" fmla="*/ 2839040 w 5179087"/>
              <a:gd name="connsiteY5" fmla="*/ 786052 h 3161288"/>
              <a:gd name="connsiteX6" fmla="*/ 3042832 w 5179087"/>
              <a:gd name="connsiteY6" fmla="*/ 563755 h 3161288"/>
              <a:gd name="connsiteX7" fmla="*/ 3320738 w 5179087"/>
              <a:gd name="connsiteY7" fmla="*/ 753110 h 3161288"/>
              <a:gd name="connsiteX8" fmla="*/ 5142774 w 5179087"/>
              <a:gd name="connsiteY8" fmla="*/ 544715 h 3161288"/>
              <a:gd name="connsiteX9" fmla="*/ 4022967 w 5179087"/>
              <a:gd name="connsiteY9" fmla="*/ 719609 h 3161288"/>
              <a:gd name="connsiteX10" fmla="*/ 4084143 w 5179087"/>
              <a:gd name="connsiteY10" fmla="*/ 867826 h 3161288"/>
              <a:gd name="connsiteX11" fmla="*/ 3204298 w 5179087"/>
              <a:gd name="connsiteY11" fmla="*/ 910808 h 3161288"/>
              <a:gd name="connsiteX12" fmla="*/ 3149693 w 5179087"/>
              <a:gd name="connsiteY12" fmla="*/ 1496071 h 3161288"/>
              <a:gd name="connsiteX13" fmla="*/ 4364394 w 5179087"/>
              <a:gd name="connsiteY13" fmla="*/ 1324752 h 3161288"/>
              <a:gd name="connsiteX14" fmla="*/ 2907485 w 5179087"/>
              <a:gd name="connsiteY14" fmla="*/ 1930464 h 3161288"/>
              <a:gd name="connsiteX15" fmla="*/ 4629811 w 5179087"/>
              <a:gd name="connsiteY15" fmla="*/ 3161288 h 3161288"/>
              <a:gd name="connsiteX16" fmla="*/ 2335181 w 5179087"/>
              <a:gd name="connsiteY16" fmla="*/ 3145388 h 3161288"/>
              <a:gd name="connsiteX17" fmla="*/ 3016112 w 5179087"/>
              <a:gd name="connsiteY17" fmla="*/ 2911962 h 3161288"/>
              <a:gd name="connsiteX18" fmla="*/ 1966694 w 5179087"/>
              <a:gd name="connsiteY18" fmla="*/ 1794299 h 3161288"/>
              <a:gd name="connsiteX19" fmla="*/ 2656301 w 5179087"/>
              <a:gd name="connsiteY19" fmla="*/ 917979 h 3161288"/>
              <a:gd name="connsiteX20" fmla="*/ 1625106 w 5179087"/>
              <a:gd name="connsiteY20" fmla="*/ 531577 h 3161288"/>
              <a:gd name="connsiteX21" fmla="*/ 1315986 w 5179087"/>
              <a:gd name="connsiteY21" fmla="*/ 740783 h 3161288"/>
              <a:gd name="connsiteX22" fmla="*/ 0 w 5179087"/>
              <a:gd name="connsiteY22" fmla="*/ 652066 h 3161288"/>
              <a:gd name="connsiteX23" fmla="*/ 1212240 w 5179087"/>
              <a:gd name="connsiteY23" fmla="*/ 514682 h 3161288"/>
              <a:gd name="connsiteX24" fmla="*/ 637046 w 5179087"/>
              <a:gd name="connsiteY24" fmla="*/ 248784 h 3161288"/>
              <a:gd name="connsiteX25" fmla="*/ 1821778 w 5179087"/>
              <a:gd name="connsiteY25" fmla="*/ 459840 h 3161288"/>
              <a:gd name="connsiteX26" fmla="*/ 2545249 w 5179087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383 h 3161671"/>
              <a:gd name="connsiteX1" fmla="*/ 2937115 w 4629812"/>
              <a:gd name="connsiteY1" fmla="*/ 377890 h 3161671"/>
              <a:gd name="connsiteX2" fmla="*/ 2199589 w 4629812"/>
              <a:gd name="connsiteY2" fmla="*/ 192030 h 3161671"/>
              <a:gd name="connsiteX3" fmla="*/ 2081081 w 4629812"/>
              <a:gd name="connsiteY3" fmla="*/ 514221 h 3161671"/>
              <a:gd name="connsiteX4" fmla="*/ 2839040 w 4629812"/>
              <a:gd name="connsiteY4" fmla="*/ 786435 h 3161671"/>
              <a:gd name="connsiteX5" fmla="*/ 3042832 w 4629812"/>
              <a:gd name="connsiteY5" fmla="*/ 564138 h 3161671"/>
              <a:gd name="connsiteX6" fmla="*/ 3793595 w 4629812"/>
              <a:gd name="connsiteY6" fmla="*/ 731260 h 3161671"/>
              <a:gd name="connsiteX7" fmla="*/ 4568757 w 4629812"/>
              <a:gd name="connsiteY7" fmla="*/ 583634 h 3161671"/>
              <a:gd name="connsiteX8" fmla="*/ 4093542 w 4629812"/>
              <a:gd name="connsiteY8" fmla="*/ 764456 h 3161671"/>
              <a:gd name="connsiteX9" fmla="*/ 3957108 w 4629812"/>
              <a:gd name="connsiteY9" fmla="*/ 892664 h 3161671"/>
              <a:gd name="connsiteX10" fmla="*/ 3161952 w 4629812"/>
              <a:gd name="connsiteY10" fmla="*/ 871172 h 3161671"/>
              <a:gd name="connsiteX11" fmla="*/ 3149693 w 4629812"/>
              <a:gd name="connsiteY11" fmla="*/ 1496454 h 3161671"/>
              <a:gd name="connsiteX12" fmla="*/ 4514955 w 4629812"/>
              <a:gd name="connsiteY12" fmla="*/ 1396279 h 3161671"/>
              <a:gd name="connsiteX13" fmla="*/ 2907485 w 4629812"/>
              <a:gd name="connsiteY13" fmla="*/ 1930847 h 3161671"/>
              <a:gd name="connsiteX14" fmla="*/ 4629811 w 4629812"/>
              <a:gd name="connsiteY14" fmla="*/ 3161671 h 3161671"/>
              <a:gd name="connsiteX15" fmla="*/ 2335181 w 4629812"/>
              <a:gd name="connsiteY15" fmla="*/ 3145771 h 3161671"/>
              <a:gd name="connsiteX16" fmla="*/ 3016112 w 4629812"/>
              <a:gd name="connsiteY16" fmla="*/ 2912345 h 3161671"/>
              <a:gd name="connsiteX17" fmla="*/ 1966694 w 4629812"/>
              <a:gd name="connsiteY17" fmla="*/ 1794682 h 3161671"/>
              <a:gd name="connsiteX18" fmla="*/ 2656301 w 4629812"/>
              <a:gd name="connsiteY18" fmla="*/ 918362 h 3161671"/>
              <a:gd name="connsiteX19" fmla="*/ 1625106 w 4629812"/>
              <a:gd name="connsiteY19" fmla="*/ 531960 h 3161671"/>
              <a:gd name="connsiteX20" fmla="*/ 1315986 w 4629812"/>
              <a:gd name="connsiteY20" fmla="*/ 741166 h 3161671"/>
              <a:gd name="connsiteX21" fmla="*/ 0 w 4629812"/>
              <a:gd name="connsiteY21" fmla="*/ 652449 h 3161671"/>
              <a:gd name="connsiteX22" fmla="*/ 1212240 w 4629812"/>
              <a:gd name="connsiteY22" fmla="*/ 515065 h 3161671"/>
              <a:gd name="connsiteX23" fmla="*/ 637046 w 4629812"/>
              <a:gd name="connsiteY23" fmla="*/ 249167 h 3161671"/>
              <a:gd name="connsiteX24" fmla="*/ 1821778 w 4629812"/>
              <a:gd name="connsiteY24" fmla="*/ 460223 h 3161671"/>
              <a:gd name="connsiteX25" fmla="*/ 2545249 w 4629812"/>
              <a:gd name="connsiteY25" fmla="*/ 383 h 3161671"/>
              <a:gd name="connsiteX0" fmla="*/ 2545249 w 4629812"/>
              <a:gd name="connsiteY0" fmla="*/ 447 h 3161735"/>
              <a:gd name="connsiteX1" fmla="*/ 2937115 w 4629812"/>
              <a:gd name="connsiteY1" fmla="*/ 377954 h 3161735"/>
              <a:gd name="connsiteX2" fmla="*/ 2081081 w 4629812"/>
              <a:gd name="connsiteY2" fmla="*/ 514285 h 3161735"/>
              <a:gd name="connsiteX3" fmla="*/ 2839040 w 4629812"/>
              <a:gd name="connsiteY3" fmla="*/ 786499 h 3161735"/>
              <a:gd name="connsiteX4" fmla="*/ 3042832 w 4629812"/>
              <a:gd name="connsiteY4" fmla="*/ 564202 h 3161735"/>
              <a:gd name="connsiteX5" fmla="*/ 3793595 w 4629812"/>
              <a:gd name="connsiteY5" fmla="*/ 731324 h 3161735"/>
              <a:gd name="connsiteX6" fmla="*/ 4568757 w 4629812"/>
              <a:gd name="connsiteY6" fmla="*/ 583698 h 3161735"/>
              <a:gd name="connsiteX7" fmla="*/ 4093542 w 4629812"/>
              <a:gd name="connsiteY7" fmla="*/ 764520 h 3161735"/>
              <a:gd name="connsiteX8" fmla="*/ 3957108 w 4629812"/>
              <a:gd name="connsiteY8" fmla="*/ 892728 h 3161735"/>
              <a:gd name="connsiteX9" fmla="*/ 3161952 w 4629812"/>
              <a:gd name="connsiteY9" fmla="*/ 871236 h 3161735"/>
              <a:gd name="connsiteX10" fmla="*/ 3149693 w 4629812"/>
              <a:gd name="connsiteY10" fmla="*/ 1496518 h 3161735"/>
              <a:gd name="connsiteX11" fmla="*/ 4514955 w 4629812"/>
              <a:gd name="connsiteY11" fmla="*/ 1396343 h 3161735"/>
              <a:gd name="connsiteX12" fmla="*/ 2907485 w 4629812"/>
              <a:gd name="connsiteY12" fmla="*/ 1930911 h 3161735"/>
              <a:gd name="connsiteX13" fmla="*/ 4629811 w 4629812"/>
              <a:gd name="connsiteY13" fmla="*/ 3161735 h 3161735"/>
              <a:gd name="connsiteX14" fmla="*/ 2335181 w 4629812"/>
              <a:gd name="connsiteY14" fmla="*/ 3145835 h 3161735"/>
              <a:gd name="connsiteX15" fmla="*/ 3016112 w 4629812"/>
              <a:gd name="connsiteY15" fmla="*/ 2912409 h 3161735"/>
              <a:gd name="connsiteX16" fmla="*/ 1966694 w 4629812"/>
              <a:gd name="connsiteY16" fmla="*/ 1794746 h 3161735"/>
              <a:gd name="connsiteX17" fmla="*/ 2656301 w 4629812"/>
              <a:gd name="connsiteY17" fmla="*/ 918426 h 3161735"/>
              <a:gd name="connsiteX18" fmla="*/ 1625106 w 4629812"/>
              <a:gd name="connsiteY18" fmla="*/ 532024 h 3161735"/>
              <a:gd name="connsiteX19" fmla="*/ 1315986 w 4629812"/>
              <a:gd name="connsiteY19" fmla="*/ 741230 h 3161735"/>
              <a:gd name="connsiteX20" fmla="*/ 0 w 4629812"/>
              <a:gd name="connsiteY20" fmla="*/ 652513 h 3161735"/>
              <a:gd name="connsiteX21" fmla="*/ 1212240 w 4629812"/>
              <a:gd name="connsiteY21" fmla="*/ 515129 h 3161735"/>
              <a:gd name="connsiteX22" fmla="*/ 637046 w 4629812"/>
              <a:gd name="connsiteY22" fmla="*/ 249231 h 3161735"/>
              <a:gd name="connsiteX23" fmla="*/ 1821778 w 4629812"/>
              <a:gd name="connsiteY23" fmla="*/ 460287 h 3161735"/>
              <a:gd name="connsiteX24" fmla="*/ 2545249 w 4629812"/>
              <a:gd name="connsiteY24" fmla="*/ 447 h 3161735"/>
              <a:gd name="connsiteX0" fmla="*/ 2545249 w 4629812"/>
              <a:gd name="connsiteY0" fmla="*/ 0 h 3161288"/>
              <a:gd name="connsiteX1" fmla="*/ 2081081 w 4629812"/>
              <a:gd name="connsiteY1" fmla="*/ 513838 h 3161288"/>
              <a:gd name="connsiteX2" fmla="*/ 2839040 w 4629812"/>
              <a:gd name="connsiteY2" fmla="*/ 786052 h 3161288"/>
              <a:gd name="connsiteX3" fmla="*/ 3042832 w 4629812"/>
              <a:gd name="connsiteY3" fmla="*/ 563755 h 3161288"/>
              <a:gd name="connsiteX4" fmla="*/ 3793595 w 4629812"/>
              <a:gd name="connsiteY4" fmla="*/ 730877 h 3161288"/>
              <a:gd name="connsiteX5" fmla="*/ 4568757 w 4629812"/>
              <a:gd name="connsiteY5" fmla="*/ 583251 h 3161288"/>
              <a:gd name="connsiteX6" fmla="*/ 4093542 w 4629812"/>
              <a:gd name="connsiteY6" fmla="*/ 764073 h 3161288"/>
              <a:gd name="connsiteX7" fmla="*/ 3957108 w 4629812"/>
              <a:gd name="connsiteY7" fmla="*/ 892281 h 3161288"/>
              <a:gd name="connsiteX8" fmla="*/ 3161952 w 4629812"/>
              <a:gd name="connsiteY8" fmla="*/ 870789 h 3161288"/>
              <a:gd name="connsiteX9" fmla="*/ 3149693 w 4629812"/>
              <a:gd name="connsiteY9" fmla="*/ 1496071 h 3161288"/>
              <a:gd name="connsiteX10" fmla="*/ 4514955 w 4629812"/>
              <a:gd name="connsiteY10" fmla="*/ 1395896 h 3161288"/>
              <a:gd name="connsiteX11" fmla="*/ 2907485 w 4629812"/>
              <a:gd name="connsiteY11" fmla="*/ 1930464 h 3161288"/>
              <a:gd name="connsiteX12" fmla="*/ 4629811 w 4629812"/>
              <a:gd name="connsiteY12" fmla="*/ 3161288 h 3161288"/>
              <a:gd name="connsiteX13" fmla="*/ 2335181 w 4629812"/>
              <a:gd name="connsiteY13" fmla="*/ 3145388 h 3161288"/>
              <a:gd name="connsiteX14" fmla="*/ 3016112 w 4629812"/>
              <a:gd name="connsiteY14" fmla="*/ 2911962 h 3161288"/>
              <a:gd name="connsiteX15" fmla="*/ 1966694 w 4629812"/>
              <a:gd name="connsiteY15" fmla="*/ 1794299 h 3161288"/>
              <a:gd name="connsiteX16" fmla="*/ 2656301 w 4629812"/>
              <a:gd name="connsiteY16" fmla="*/ 917979 h 3161288"/>
              <a:gd name="connsiteX17" fmla="*/ 1625106 w 4629812"/>
              <a:gd name="connsiteY17" fmla="*/ 531577 h 3161288"/>
              <a:gd name="connsiteX18" fmla="*/ 1315986 w 4629812"/>
              <a:gd name="connsiteY18" fmla="*/ 740783 h 3161288"/>
              <a:gd name="connsiteX19" fmla="*/ 0 w 4629812"/>
              <a:gd name="connsiteY19" fmla="*/ 652066 h 3161288"/>
              <a:gd name="connsiteX20" fmla="*/ 1212240 w 4629812"/>
              <a:gd name="connsiteY20" fmla="*/ 514682 h 3161288"/>
              <a:gd name="connsiteX21" fmla="*/ 637046 w 4629812"/>
              <a:gd name="connsiteY21" fmla="*/ 248784 h 3161288"/>
              <a:gd name="connsiteX22" fmla="*/ 1821778 w 4629812"/>
              <a:gd name="connsiteY22" fmla="*/ 459840 h 3161288"/>
              <a:gd name="connsiteX23" fmla="*/ 2545249 w 4629812"/>
              <a:gd name="connsiteY23" fmla="*/ 0 h 3161288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25106 w 4629812"/>
              <a:gd name="connsiteY17" fmla="*/ 286375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10989 w 4629812"/>
              <a:gd name="connsiteY17" fmla="*/ 215231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9 w 4629812"/>
              <a:gd name="connsiteY0" fmla="*/ 149453 h 2917598"/>
              <a:gd name="connsiteX1" fmla="*/ 2081081 w 4629812"/>
              <a:gd name="connsiteY1" fmla="*/ 270148 h 2917598"/>
              <a:gd name="connsiteX2" fmla="*/ 2839040 w 4629812"/>
              <a:gd name="connsiteY2" fmla="*/ 542362 h 2917598"/>
              <a:gd name="connsiteX3" fmla="*/ 3042832 w 4629812"/>
              <a:gd name="connsiteY3" fmla="*/ 320065 h 2917598"/>
              <a:gd name="connsiteX4" fmla="*/ 3793595 w 4629812"/>
              <a:gd name="connsiteY4" fmla="*/ 487187 h 2917598"/>
              <a:gd name="connsiteX5" fmla="*/ 4568757 w 4629812"/>
              <a:gd name="connsiteY5" fmla="*/ 339561 h 2917598"/>
              <a:gd name="connsiteX6" fmla="*/ 4093542 w 4629812"/>
              <a:gd name="connsiteY6" fmla="*/ 520383 h 2917598"/>
              <a:gd name="connsiteX7" fmla="*/ 3957108 w 4629812"/>
              <a:gd name="connsiteY7" fmla="*/ 648591 h 2917598"/>
              <a:gd name="connsiteX8" fmla="*/ 3161952 w 4629812"/>
              <a:gd name="connsiteY8" fmla="*/ 627099 h 2917598"/>
              <a:gd name="connsiteX9" fmla="*/ 3149693 w 4629812"/>
              <a:gd name="connsiteY9" fmla="*/ 1252381 h 2917598"/>
              <a:gd name="connsiteX10" fmla="*/ 4514955 w 4629812"/>
              <a:gd name="connsiteY10" fmla="*/ 1152206 h 2917598"/>
              <a:gd name="connsiteX11" fmla="*/ 2907485 w 4629812"/>
              <a:gd name="connsiteY11" fmla="*/ 1686774 h 2917598"/>
              <a:gd name="connsiteX12" fmla="*/ 4629811 w 4629812"/>
              <a:gd name="connsiteY12" fmla="*/ 2917598 h 2917598"/>
              <a:gd name="connsiteX13" fmla="*/ 2335181 w 4629812"/>
              <a:gd name="connsiteY13" fmla="*/ 2901698 h 2917598"/>
              <a:gd name="connsiteX14" fmla="*/ 3016112 w 4629812"/>
              <a:gd name="connsiteY14" fmla="*/ 2668272 h 2917598"/>
              <a:gd name="connsiteX15" fmla="*/ 1966694 w 4629812"/>
              <a:gd name="connsiteY15" fmla="*/ 1550609 h 2917598"/>
              <a:gd name="connsiteX16" fmla="*/ 2656301 w 4629812"/>
              <a:gd name="connsiteY16" fmla="*/ 674289 h 2917598"/>
              <a:gd name="connsiteX17" fmla="*/ 1610989 w 4629812"/>
              <a:gd name="connsiteY17" fmla="*/ 216743 h 2917598"/>
              <a:gd name="connsiteX18" fmla="*/ 1315986 w 4629812"/>
              <a:gd name="connsiteY18" fmla="*/ 497093 h 2917598"/>
              <a:gd name="connsiteX19" fmla="*/ 0 w 4629812"/>
              <a:gd name="connsiteY19" fmla="*/ 408376 h 2917598"/>
              <a:gd name="connsiteX20" fmla="*/ 1212240 w 4629812"/>
              <a:gd name="connsiteY20" fmla="*/ 270992 h 2917598"/>
              <a:gd name="connsiteX21" fmla="*/ 637046 w 4629812"/>
              <a:gd name="connsiteY21" fmla="*/ 5094 h 2917598"/>
              <a:gd name="connsiteX22" fmla="*/ 1821779 w 4629812"/>
              <a:gd name="connsiteY22" fmla="*/ 149453 h 2917598"/>
              <a:gd name="connsiteX0" fmla="*/ 1821779 w 4629812"/>
              <a:gd name="connsiteY0" fmla="*/ 149499 h 2917644"/>
              <a:gd name="connsiteX1" fmla="*/ 2208118 w 4629812"/>
              <a:gd name="connsiteY1" fmla="*/ 279087 h 2917644"/>
              <a:gd name="connsiteX2" fmla="*/ 2839040 w 4629812"/>
              <a:gd name="connsiteY2" fmla="*/ 542408 h 2917644"/>
              <a:gd name="connsiteX3" fmla="*/ 3042832 w 4629812"/>
              <a:gd name="connsiteY3" fmla="*/ 320111 h 2917644"/>
              <a:gd name="connsiteX4" fmla="*/ 3793595 w 4629812"/>
              <a:gd name="connsiteY4" fmla="*/ 487233 h 2917644"/>
              <a:gd name="connsiteX5" fmla="*/ 4568757 w 4629812"/>
              <a:gd name="connsiteY5" fmla="*/ 339607 h 2917644"/>
              <a:gd name="connsiteX6" fmla="*/ 4093542 w 4629812"/>
              <a:gd name="connsiteY6" fmla="*/ 520429 h 2917644"/>
              <a:gd name="connsiteX7" fmla="*/ 3957108 w 4629812"/>
              <a:gd name="connsiteY7" fmla="*/ 648637 h 2917644"/>
              <a:gd name="connsiteX8" fmla="*/ 3161952 w 4629812"/>
              <a:gd name="connsiteY8" fmla="*/ 627145 h 2917644"/>
              <a:gd name="connsiteX9" fmla="*/ 3149693 w 4629812"/>
              <a:gd name="connsiteY9" fmla="*/ 1252427 h 2917644"/>
              <a:gd name="connsiteX10" fmla="*/ 4514955 w 4629812"/>
              <a:gd name="connsiteY10" fmla="*/ 1152252 h 2917644"/>
              <a:gd name="connsiteX11" fmla="*/ 2907485 w 4629812"/>
              <a:gd name="connsiteY11" fmla="*/ 1686820 h 2917644"/>
              <a:gd name="connsiteX12" fmla="*/ 4629811 w 4629812"/>
              <a:gd name="connsiteY12" fmla="*/ 2917644 h 2917644"/>
              <a:gd name="connsiteX13" fmla="*/ 2335181 w 4629812"/>
              <a:gd name="connsiteY13" fmla="*/ 2901744 h 2917644"/>
              <a:gd name="connsiteX14" fmla="*/ 3016112 w 4629812"/>
              <a:gd name="connsiteY14" fmla="*/ 2668318 h 2917644"/>
              <a:gd name="connsiteX15" fmla="*/ 1966694 w 4629812"/>
              <a:gd name="connsiteY15" fmla="*/ 1550655 h 2917644"/>
              <a:gd name="connsiteX16" fmla="*/ 2656301 w 4629812"/>
              <a:gd name="connsiteY16" fmla="*/ 674335 h 2917644"/>
              <a:gd name="connsiteX17" fmla="*/ 1610989 w 4629812"/>
              <a:gd name="connsiteY17" fmla="*/ 216789 h 2917644"/>
              <a:gd name="connsiteX18" fmla="*/ 1315986 w 4629812"/>
              <a:gd name="connsiteY18" fmla="*/ 497139 h 2917644"/>
              <a:gd name="connsiteX19" fmla="*/ 0 w 4629812"/>
              <a:gd name="connsiteY19" fmla="*/ 408422 h 2917644"/>
              <a:gd name="connsiteX20" fmla="*/ 1212240 w 4629812"/>
              <a:gd name="connsiteY20" fmla="*/ 271038 h 2917644"/>
              <a:gd name="connsiteX21" fmla="*/ 637046 w 4629812"/>
              <a:gd name="connsiteY21" fmla="*/ 5140 h 2917644"/>
              <a:gd name="connsiteX22" fmla="*/ 1821779 w 4629812"/>
              <a:gd name="connsiteY22" fmla="*/ 149499 h 2917644"/>
              <a:gd name="connsiteX0" fmla="*/ 182177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821779 w 4629812"/>
              <a:gd name="connsiteY22" fmla="*/ 271943 h 3040088"/>
              <a:gd name="connsiteX0" fmla="*/ 158181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581819 w 4629812"/>
              <a:gd name="connsiteY22" fmla="*/ 271943 h 3040088"/>
              <a:gd name="connsiteX0" fmla="*/ 1793548 w 4629812"/>
              <a:gd name="connsiteY0" fmla="*/ 193272 h 3041453"/>
              <a:gd name="connsiteX1" fmla="*/ 2208118 w 4629812"/>
              <a:gd name="connsiteY1" fmla="*/ 402896 h 3041453"/>
              <a:gd name="connsiteX2" fmla="*/ 2839040 w 4629812"/>
              <a:gd name="connsiteY2" fmla="*/ 666217 h 3041453"/>
              <a:gd name="connsiteX3" fmla="*/ 3042832 w 4629812"/>
              <a:gd name="connsiteY3" fmla="*/ 443920 h 3041453"/>
              <a:gd name="connsiteX4" fmla="*/ 3793595 w 4629812"/>
              <a:gd name="connsiteY4" fmla="*/ 611042 h 3041453"/>
              <a:gd name="connsiteX5" fmla="*/ 4568757 w 4629812"/>
              <a:gd name="connsiteY5" fmla="*/ 463416 h 3041453"/>
              <a:gd name="connsiteX6" fmla="*/ 4093542 w 4629812"/>
              <a:gd name="connsiteY6" fmla="*/ 644238 h 3041453"/>
              <a:gd name="connsiteX7" fmla="*/ 3957108 w 4629812"/>
              <a:gd name="connsiteY7" fmla="*/ 772446 h 3041453"/>
              <a:gd name="connsiteX8" fmla="*/ 3161952 w 4629812"/>
              <a:gd name="connsiteY8" fmla="*/ 750954 h 3041453"/>
              <a:gd name="connsiteX9" fmla="*/ 3149693 w 4629812"/>
              <a:gd name="connsiteY9" fmla="*/ 1376236 h 3041453"/>
              <a:gd name="connsiteX10" fmla="*/ 4514955 w 4629812"/>
              <a:gd name="connsiteY10" fmla="*/ 1276061 h 3041453"/>
              <a:gd name="connsiteX11" fmla="*/ 2907485 w 4629812"/>
              <a:gd name="connsiteY11" fmla="*/ 1810629 h 3041453"/>
              <a:gd name="connsiteX12" fmla="*/ 4629811 w 4629812"/>
              <a:gd name="connsiteY12" fmla="*/ 3041453 h 3041453"/>
              <a:gd name="connsiteX13" fmla="*/ 2335181 w 4629812"/>
              <a:gd name="connsiteY13" fmla="*/ 3025553 h 3041453"/>
              <a:gd name="connsiteX14" fmla="*/ 3016112 w 4629812"/>
              <a:gd name="connsiteY14" fmla="*/ 2792127 h 3041453"/>
              <a:gd name="connsiteX15" fmla="*/ 1966694 w 4629812"/>
              <a:gd name="connsiteY15" fmla="*/ 1674464 h 3041453"/>
              <a:gd name="connsiteX16" fmla="*/ 2656301 w 4629812"/>
              <a:gd name="connsiteY16" fmla="*/ 798144 h 3041453"/>
              <a:gd name="connsiteX17" fmla="*/ 1610989 w 4629812"/>
              <a:gd name="connsiteY17" fmla="*/ 340598 h 3041453"/>
              <a:gd name="connsiteX18" fmla="*/ 1315986 w 4629812"/>
              <a:gd name="connsiteY18" fmla="*/ 620948 h 3041453"/>
              <a:gd name="connsiteX19" fmla="*/ 0 w 4629812"/>
              <a:gd name="connsiteY19" fmla="*/ 532231 h 3041453"/>
              <a:gd name="connsiteX20" fmla="*/ 1212240 w 4629812"/>
              <a:gd name="connsiteY20" fmla="*/ 394847 h 3041453"/>
              <a:gd name="connsiteX21" fmla="*/ 1032271 w 4629812"/>
              <a:gd name="connsiteY21" fmla="*/ 4448 h 3041453"/>
              <a:gd name="connsiteX22" fmla="*/ 1793548 w 4629812"/>
              <a:gd name="connsiteY22" fmla="*/ 193272 h 3041453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10989 w 4629812"/>
              <a:gd name="connsiteY17" fmla="*/ 341326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443004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642986 w 4479250"/>
              <a:gd name="connsiteY0" fmla="*/ 194000 h 3042181"/>
              <a:gd name="connsiteX1" fmla="*/ 2057556 w 4479250"/>
              <a:gd name="connsiteY1" fmla="*/ 403624 h 3042181"/>
              <a:gd name="connsiteX2" fmla="*/ 2688478 w 4479250"/>
              <a:gd name="connsiteY2" fmla="*/ 666945 h 3042181"/>
              <a:gd name="connsiteX3" fmla="*/ 2892270 w 4479250"/>
              <a:gd name="connsiteY3" fmla="*/ 444648 h 3042181"/>
              <a:gd name="connsiteX4" fmla="*/ 3643033 w 4479250"/>
              <a:gd name="connsiteY4" fmla="*/ 611770 h 3042181"/>
              <a:gd name="connsiteX5" fmla="*/ 4418195 w 4479250"/>
              <a:gd name="connsiteY5" fmla="*/ 464144 h 3042181"/>
              <a:gd name="connsiteX6" fmla="*/ 3942980 w 4479250"/>
              <a:gd name="connsiteY6" fmla="*/ 644966 h 3042181"/>
              <a:gd name="connsiteX7" fmla="*/ 3806546 w 4479250"/>
              <a:gd name="connsiteY7" fmla="*/ 773174 h 3042181"/>
              <a:gd name="connsiteX8" fmla="*/ 3011390 w 4479250"/>
              <a:gd name="connsiteY8" fmla="*/ 751682 h 3042181"/>
              <a:gd name="connsiteX9" fmla="*/ 2999131 w 4479250"/>
              <a:gd name="connsiteY9" fmla="*/ 1376964 h 3042181"/>
              <a:gd name="connsiteX10" fmla="*/ 4364393 w 4479250"/>
              <a:gd name="connsiteY10" fmla="*/ 1276789 h 3042181"/>
              <a:gd name="connsiteX11" fmla="*/ 2756923 w 4479250"/>
              <a:gd name="connsiteY11" fmla="*/ 1811357 h 3042181"/>
              <a:gd name="connsiteX12" fmla="*/ 4479249 w 4479250"/>
              <a:gd name="connsiteY12" fmla="*/ 3042181 h 3042181"/>
              <a:gd name="connsiteX13" fmla="*/ 2184619 w 4479250"/>
              <a:gd name="connsiteY13" fmla="*/ 3026281 h 3042181"/>
              <a:gd name="connsiteX14" fmla="*/ 2865550 w 4479250"/>
              <a:gd name="connsiteY14" fmla="*/ 2792855 h 3042181"/>
              <a:gd name="connsiteX15" fmla="*/ 1816132 w 4479250"/>
              <a:gd name="connsiteY15" fmla="*/ 1675192 h 3042181"/>
              <a:gd name="connsiteX16" fmla="*/ 2505739 w 4479250"/>
              <a:gd name="connsiteY16" fmla="*/ 798872 h 3042181"/>
              <a:gd name="connsiteX17" fmla="*/ 1531004 w 4479250"/>
              <a:gd name="connsiteY17" fmla="*/ 376898 h 3042181"/>
              <a:gd name="connsiteX18" fmla="*/ 1235998 w 4479250"/>
              <a:gd name="connsiteY18" fmla="*/ 768410 h 3042181"/>
              <a:gd name="connsiteX19" fmla="*/ 0 w 4479250"/>
              <a:gd name="connsiteY19" fmla="*/ 550744 h 3042181"/>
              <a:gd name="connsiteX20" fmla="*/ 1061678 w 4479250"/>
              <a:gd name="connsiteY20" fmla="*/ 443004 h 3042181"/>
              <a:gd name="connsiteX21" fmla="*/ 881709 w 4479250"/>
              <a:gd name="connsiteY21" fmla="*/ 5176 h 3042181"/>
              <a:gd name="connsiteX22" fmla="*/ 1642986 w 4479250"/>
              <a:gd name="connsiteY22" fmla="*/ 194000 h 3042181"/>
              <a:gd name="connsiteX0" fmla="*/ 1473604 w 4479250"/>
              <a:gd name="connsiteY0" fmla="*/ 171194 h 3043089"/>
              <a:gd name="connsiteX1" fmla="*/ 2057556 w 4479250"/>
              <a:gd name="connsiteY1" fmla="*/ 404532 h 3043089"/>
              <a:gd name="connsiteX2" fmla="*/ 2688478 w 4479250"/>
              <a:gd name="connsiteY2" fmla="*/ 667853 h 3043089"/>
              <a:gd name="connsiteX3" fmla="*/ 2892270 w 4479250"/>
              <a:gd name="connsiteY3" fmla="*/ 445556 h 3043089"/>
              <a:gd name="connsiteX4" fmla="*/ 3643033 w 4479250"/>
              <a:gd name="connsiteY4" fmla="*/ 612678 h 3043089"/>
              <a:gd name="connsiteX5" fmla="*/ 4418195 w 4479250"/>
              <a:gd name="connsiteY5" fmla="*/ 465052 h 3043089"/>
              <a:gd name="connsiteX6" fmla="*/ 3942980 w 4479250"/>
              <a:gd name="connsiteY6" fmla="*/ 645874 h 3043089"/>
              <a:gd name="connsiteX7" fmla="*/ 3806546 w 4479250"/>
              <a:gd name="connsiteY7" fmla="*/ 774082 h 3043089"/>
              <a:gd name="connsiteX8" fmla="*/ 3011390 w 4479250"/>
              <a:gd name="connsiteY8" fmla="*/ 752590 h 3043089"/>
              <a:gd name="connsiteX9" fmla="*/ 2999131 w 4479250"/>
              <a:gd name="connsiteY9" fmla="*/ 1377872 h 3043089"/>
              <a:gd name="connsiteX10" fmla="*/ 4364393 w 4479250"/>
              <a:gd name="connsiteY10" fmla="*/ 1277697 h 3043089"/>
              <a:gd name="connsiteX11" fmla="*/ 2756923 w 4479250"/>
              <a:gd name="connsiteY11" fmla="*/ 1812265 h 3043089"/>
              <a:gd name="connsiteX12" fmla="*/ 4479249 w 4479250"/>
              <a:gd name="connsiteY12" fmla="*/ 3043089 h 3043089"/>
              <a:gd name="connsiteX13" fmla="*/ 2184619 w 4479250"/>
              <a:gd name="connsiteY13" fmla="*/ 3027189 h 3043089"/>
              <a:gd name="connsiteX14" fmla="*/ 2865550 w 4479250"/>
              <a:gd name="connsiteY14" fmla="*/ 2793763 h 3043089"/>
              <a:gd name="connsiteX15" fmla="*/ 1816132 w 4479250"/>
              <a:gd name="connsiteY15" fmla="*/ 1676100 h 3043089"/>
              <a:gd name="connsiteX16" fmla="*/ 2505739 w 4479250"/>
              <a:gd name="connsiteY16" fmla="*/ 799780 h 3043089"/>
              <a:gd name="connsiteX17" fmla="*/ 1531004 w 4479250"/>
              <a:gd name="connsiteY17" fmla="*/ 377806 h 3043089"/>
              <a:gd name="connsiteX18" fmla="*/ 1235998 w 4479250"/>
              <a:gd name="connsiteY18" fmla="*/ 769318 h 3043089"/>
              <a:gd name="connsiteX19" fmla="*/ 0 w 4479250"/>
              <a:gd name="connsiteY19" fmla="*/ 551652 h 3043089"/>
              <a:gd name="connsiteX20" fmla="*/ 1061678 w 4479250"/>
              <a:gd name="connsiteY20" fmla="*/ 443912 h 3043089"/>
              <a:gd name="connsiteX21" fmla="*/ 881709 w 4479250"/>
              <a:gd name="connsiteY21" fmla="*/ 6084 h 3043089"/>
              <a:gd name="connsiteX22" fmla="*/ 1473604 w 4479250"/>
              <a:gd name="connsiteY22" fmla="*/ 171194 h 3043089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2892270 w 4479250"/>
              <a:gd name="connsiteY3" fmla="*/ 445087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05392 w 4479250"/>
              <a:gd name="connsiteY4" fmla="*/ 588494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99131 w 4625218"/>
              <a:gd name="connsiteY9" fmla="*/ 1377403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030496 w 4625218"/>
              <a:gd name="connsiteY7" fmla="*/ 83489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86725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47131 w 4625218"/>
              <a:gd name="connsiteY6" fmla="*/ 645584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4047131 w 4479248"/>
              <a:gd name="connsiteY6" fmla="*/ 645584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790685 w 4479248"/>
              <a:gd name="connsiteY3" fmla="*/ 533117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68124 w 4479248"/>
              <a:gd name="connsiteY3" fmla="*/ 527233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01596 w 4479248"/>
              <a:gd name="connsiteY6" fmla="*/ 672060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94982 w 4479248"/>
              <a:gd name="connsiteY6" fmla="*/ 677945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794982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0507" h="3042620">
                <a:moveTo>
                  <a:pt x="1473604" y="170725"/>
                </a:moveTo>
                <a:cubicBezTo>
                  <a:pt x="1700946" y="251955"/>
                  <a:pt x="2043280" y="410216"/>
                  <a:pt x="2245759" y="492992"/>
                </a:cubicBezTo>
                <a:cubicBezTo>
                  <a:pt x="2448238" y="575768"/>
                  <a:pt x="2564971" y="663638"/>
                  <a:pt x="2688478" y="667384"/>
                </a:cubicBezTo>
                <a:cubicBezTo>
                  <a:pt x="2811985" y="671130"/>
                  <a:pt x="2674096" y="622906"/>
                  <a:pt x="2986799" y="515466"/>
                </a:cubicBezTo>
                <a:cubicBezTo>
                  <a:pt x="2912921" y="652296"/>
                  <a:pt x="2991959" y="652341"/>
                  <a:pt x="3269193" y="653215"/>
                </a:cubicBezTo>
                <a:cubicBezTo>
                  <a:pt x="3645845" y="636702"/>
                  <a:pt x="4133340" y="401509"/>
                  <a:pt x="4550507" y="476216"/>
                </a:cubicBezTo>
                <a:cubicBezTo>
                  <a:pt x="4118763" y="454029"/>
                  <a:pt x="3777491" y="609340"/>
                  <a:pt x="3608206" y="677945"/>
                </a:cubicBezTo>
                <a:cubicBezTo>
                  <a:pt x="3249823" y="732385"/>
                  <a:pt x="2971700" y="642322"/>
                  <a:pt x="2806372" y="764292"/>
                </a:cubicBezTo>
                <a:cubicBezTo>
                  <a:pt x="2641044" y="886262"/>
                  <a:pt x="2711446" y="1327215"/>
                  <a:pt x="2971116" y="1424472"/>
                </a:cubicBezTo>
                <a:cubicBezTo>
                  <a:pt x="3230786" y="1521729"/>
                  <a:pt x="3602441" y="1543039"/>
                  <a:pt x="4364394" y="1347833"/>
                </a:cubicBezTo>
                <a:cubicBezTo>
                  <a:pt x="3702959" y="1654548"/>
                  <a:pt x="2737781" y="1529332"/>
                  <a:pt x="2756923" y="1811796"/>
                </a:cubicBezTo>
                <a:cubicBezTo>
                  <a:pt x="2776066" y="2094261"/>
                  <a:pt x="3238087" y="2748108"/>
                  <a:pt x="4479249" y="3042620"/>
                </a:cubicBezTo>
                <a:lnTo>
                  <a:pt x="2184619" y="3026720"/>
                </a:lnTo>
                <a:cubicBezTo>
                  <a:pt x="3201875" y="2943439"/>
                  <a:pt x="2764981" y="2823935"/>
                  <a:pt x="2865550" y="2793294"/>
                </a:cubicBezTo>
                <a:cubicBezTo>
                  <a:pt x="3343733" y="2647602"/>
                  <a:pt x="1859758" y="1807159"/>
                  <a:pt x="1816132" y="1675631"/>
                </a:cubicBezTo>
                <a:cubicBezTo>
                  <a:pt x="3118155" y="1746269"/>
                  <a:pt x="2553260" y="1015693"/>
                  <a:pt x="2505739" y="799311"/>
                </a:cubicBezTo>
                <a:cubicBezTo>
                  <a:pt x="2458218" y="582929"/>
                  <a:pt x="1742627" y="382414"/>
                  <a:pt x="1531004" y="377337"/>
                </a:cubicBezTo>
                <a:cubicBezTo>
                  <a:pt x="1319381" y="372260"/>
                  <a:pt x="1401694" y="648538"/>
                  <a:pt x="1235998" y="768849"/>
                </a:cubicBezTo>
                <a:cubicBezTo>
                  <a:pt x="631326" y="864483"/>
                  <a:pt x="12939" y="562595"/>
                  <a:pt x="0" y="551183"/>
                </a:cubicBezTo>
                <a:cubicBezTo>
                  <a:pt x="737519" y="357984"/>
                  <a:pt x="929626" y="505470"/>
                  <a:pt x="1061678" y="443443"/>
                </a:cubicBezTo>
                <a:cubicBezTo>
                  <a:pt x="1193730" y="381416"/>
                  <a:pt x="1414713" y="63665"/>
                  <a:pt x="881709" y="5615"/>
                </a:cubicBezTo>
                <a:cubicBezTo>
                  <a:pt x="1646671" y="-26980"/>
                  <a:pt x="1246262" y="89495"/>
                  <a:pt x="1473604" y="170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>
              <a:rot lat="300001" lon="0" rev="21599989"/>
            </a:camera>
            <a:lightRig rig="flood" dir="t">
              <a:rot lat="0" lon="0" rev="4800000"/>
            </a:lightRig>
          </a:scene3d>
          <a:sp3d prstMaterial="powder">
            <a:bevelT w="1333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5-Point Star 10"/>
          <p:cNvSpPr/>
          <p:nvPr userDrawn="1"/>
        </p:nvSpPr>
        <p:spPr>
          <a:xfrm>
            <a:off x="4940243" y="3398919"/>
            <a:ext cx="133879" cy="133544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2958108" y="5215895"/>
            <a:ext cx="3342084" cy="28194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445540" y="545864"/>
            <a:ext cx="252920" cy="25292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00B0F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4-Point Star 9"/>
          <p:cNvSpPr/>
          <p:nvPr userDrawn="1"/>
        </p:nvSpPr>
        <p:spPr>
          <a:xfrm rot="900000">
            <a:off x="7391659" y="155867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 rot="900000">
            <a:off x="2563956" y="5021561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4-Point Star 18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4-Point Star 19"/>
          <p:cNvSpPr/>
          <p:nvPr userDrawn="1"/>
        </p:nvSpPr>
        <p:spPr>
          <a:xfrm rot="900000">
            <a:off x="8869555" y="3318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4-Point Star 20"/>
          <p:cNvSpPr/>
          <p:nvPr userDrawn="1"/>
        </p:nvSpPr>
        <p:spPr>
          <a:xfrm>
            <a:off x="4130566" y="3919425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4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3325" y="875993"/>
            <a:ext cx="1657350" cy="306122"/>
          </a:xfrm>
        </p:spPr>
        <p:txBody>
          <a:bodyPr>
            <a:noAutofit/>
          </a:bodyPr>
          <a:lstStyle>
            <a:lvl1pPr algn="dist">
              <a:defRPr sz="2400">
                <a:solidFill>
                  <a:schemeClr val="accent5">
                    <a:lumMod val="75000"/>
                  </a:schemeClr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7277" y="1649840"/>
            <a:ext cx="2389446" cy="35447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Introduction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Contents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Design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Features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7113" y="1259940"/>
            <a:ext cx="1669774" cy="208938"/>
          </a:xfrm>
        </p:spPr>
        <p:txBody>
          <a:bodyPr/>
          <a:lstStyle>
            <a:lvl1pPr algn="dist">
              <a:defRPr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5296959"/>
            <a:ext cx="2057400" cy="304271"/>
          </a:xfrm>
        </p:spPr>
        <p:txBody>
          <a:bodyPr/>
          <a:lstStyle>
            <a:lvl1pPr algn="ctr">
              <a:defRPr sz="1000"/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rot="1800000">
            <a:off x="4581525" y="504825"/>
            <a:ext cx="0" cy="14287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 userDrawn="1"/>
        </p:nvSpPr>
        <p:spPr>
          <a:xfrm>
            <a:off x="86862" y="534095"/>
            <a:ext cx="675506" cy="108190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 userDrawn="1"/>
        </p:nvSpPr>
        <p:spPr>
          <a:xfrm>
            <a:off x="477470" y="368504"/>
            <a:ext cx="284898" cy="313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 userDrawn="1"/>
        </p:nvSpPr>
        <p:spPr>
          <a:xfrm>
            <a:off x="8493474" y="4890732"/>
            <a:ext cx="214048" cy="2354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 userDrawn="1"/>
        </p:nvSpPr>
        <p:spPr>
          <a:xfrm>
            <a:off x="8170623" y="5039163"/>
            <a:ext cx="344727" cy="37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0"/>
          <p:cNvSpPr/>
          <p:nvPr userDrawn="1"/>
        </p:nvSpPr>
        <p:spPr>
          <a:xfrm rot="9000000">
            <a:off x="4493783" y="1636048"/>
            <a:ext cx="160109" cy="256435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0"/>
          <p:cNvSpPr/>
          <p:nvPr userDrawn="1"/>
        </p:nvSpPr>
        <p:spPr>
          <a:xfrm rot="8100000">
            <a:off x="5876058" y="4830602"/>
            <a:ext cx="260436" cy="417121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 userDrawn="1"/>
        </p:nvSpPr>
        <p:spPr>
          <a:xfrm rot="8100000">
            <a:off x="6195300" y="4899373"/>
            <a:ext cx="109840" cy="1208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516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326941" y="5083329"/>
            <a:ext cx="257858" cy="34131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584998" y="1128121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292249" y="1323648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4807334" y="5336856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4617972" y="147734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66" y="268320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5333" y="5266670"/>
            <a:ext cx="1036531" cy="304271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05709" y="1079193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0159" y="5214027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4491946" y="715301"/>
            <a:ext cx="160109" cy="211930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8681864" y="602704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675850" y="5375768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1145617" y="167190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611" y="287776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2882" y="5327663"/>
            <a:ext cx="1036531" cy="250857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95324" y="358249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8675" y="5252939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611" y="1121804"/>
            <a:ext cx="8551713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4328389" cy="43287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701730" y="5087279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100000">
              <a:srgbClr val="000E2A"/>
            </a:gs>
            <a:gs pos="0">
              <a:schemeClr val="accent5">
                <a:lumMod val="7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4971" y="2305182"/>
            <a:ext cx="1074058" cy="1104636"/>
          </a:xfrm>
        </p:spPr>
        <p:txBody>
          <a:bodyPr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3600" b="0" kern="12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igNoodleTitling" panose="02000708030402040100" pitchFamily="2" charset="0"/>
                <a:ea typeface="+mn-ea"/>
                <a:cs typeface="+mn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4-Point Star 5"/>
          <p:cNvSpPr/>
          <p:nvPr userDrawn="1"/>
        </p:nvSpPr>
        <p:spPr>
          <a:xfrm rot="18900000">
            <a:off x="7102824" y="2648797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-148076" y="-1793"/>
            <a:ext cx="9333748" cy="49530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520" y="3487083"/>
            <a:ext cx="1079012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11" name="5-Point Star 10"/>
          <p:cNvSpPr/>
          <p:nvPr userDrawn="1"/>
        </p:nvSpPr>
        <p:spPr>
          <a:xfrm rot="2700000">
            <a:off x="4483916" y="1739052"/>
            <a:ext cx="196012" cy="195522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559961" y="184349"/>
            <a:ext cx="4043921" cy="273065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4" name="4-Point Star 13"/>
          <p:cNvSpPr/>
          <p:nvPr userDrawn="1"/>
        </p:nvSpPr>
        <p:spPr>
          <a:xfrm rot="900000">
            <a:off x="8581831" y="346736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4-Point Star 14"/>
          <p:cNvSpPr/>
          <p:nvPr userDrawn="1"/>
        </p:nvSpPr>
        <p:spPr>
          <a:xfrm rot="900000">
            <a:off x="880300" y="248881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4-Point Star 15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4-Point Star 16"/>
          <p:cNvSpPr/>
          <p:nvPr userDrawn="1"/>
        </p:nvSpPr>
        <p:spPr>
          <a:xfrm rot="900000">
            <a:off x="8078526" y="4842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>
            <a:off x="3608052" y="503771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026520" y="3409818"/>
            <a:ext cx="107901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ollow_unfollow.m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Ranking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earch_play_video.mp4" TargetMode="External"/><Relationship Id="rId7" Type="http://schemas.openxmlformats.org/officeDocument/2006/relationships/hyperlink" Target="timeline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user_write.mp4" TargetMode="External"/><Relationship Id="rId5" Type="http://schemas.openxmlformats.org/officeDocument/2006/relationships/hyperlink" Target="video_write.mp4" TargetMode="External"/><Relationship Id="rId4" Type="http://schemas.openxmlformats.org/officeDocument/2006/relationships/hyperlink" Target="composer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delete.mp4" TargetMode="External"/><Relationship Id="rId3" Type="http://schemas.openxmlformats.org/officeDocument/2006/relationships/hyperlink" Target="Join.mp4" TargetMode="External"/><Relationship Id="rId7" Type="http://schemas.openxmlformats.org/officeDocument/2006/relationships/hyperlink" Target="modify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logout.JPG" TargetMode="External"/><Relationship Id="rId5" Type="http://schemas.openxmlformats.org/officeDocument/2006/relationships/hyperlink" Target="notlogin.mp4" TargetMode="External"/><Relationship Id="rId4" Type="http://schemas.openxmlformats.org/officeDocument/2006/relationships/hyperlink" Target="Search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B07BAC-FB77-4240-89C9-7CBA11E15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23756"/>
            <a:ext cx="6336704" cy="90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082CD-D5CA-41E5-B6F2-DC90D3FF8B37}"/>
              </a:ext>
            </a:extLst>
          </p:cNvPr>
          <p:cNvSpPr txBox="1"/>
          <p:nvPr/>
        </p:nvSpPr>
        <p:spPr>
          <a:xfrm>
            <a:off x="3000896" y="2518946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8</a:t>
            </a:r>
            <a:r>
              <a:rPr lang="ko-KR" altLang="en-US" sz="1600" dirty="0">
                <a:solidFill>
                  <a:schemeClr val="bg1"/>
                </a:solidFill>
              </a:rPr>
              <a:t>조 김민영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오아녜스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엄정아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임예슬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Improvement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FC9771-7FC4-4E8D-9110-71C268DC934F}"/>
              </a:ext>
            </a:extLst>
          </p:cNvPr>
          <p:cNvGrpSpPr/>
          <p:nvPr/>
        </p:nvGrpSpPr>
        <p:grpSpPr>
          <a:xfrm>
            <a:off x="584886" y="1197147"/>
            <a:ext cx="1504326" cy="1440161"/>
            <a:chOff x="402592" y="1956535"/>
            <a:chExt cx="1832610" cy="183261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888C25-2876-44E3-814F-926DDB2AEBDF}"/>
                </a:ext>
              </a:extLst>
            </p:cNvPr>
            <p:cNvSpPr/>
            <p:nvPr/>
          </p:nvSpPr>
          <p:spPr>
            <a:xfrm>
              <a:off x="402592" y="1956535"/>
              <a:ext cx="1832610" cy="18326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FAF14-1B8F-4378-AF3C-EBAC5C5C458D}"/>
                </a:ext>
              </a:extLst>
            </p:cNvPr>
            <p:cNvSpPr txBox="1"/>
            <p:nvPr/>
          </p:nvSpPr>
          <p:spPr>
            <a:xfrm>
              <a:off x="729183" y="2683940"/>
              <a:ext cx="1179426" cy="392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Language</a:t>
              </a:r>
              <a:endParaRPr lang="ko-KR" altLang="en-US" dirty="0"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D438EA-472D-47CB-B528-A9CDE325E23A}"/>
              </a:ext>
            </a:extLst>
          </p:cNvPr>
          <p:cNvSpPr txBox="1"/>
          <p:nvPr/>
        </p:nvSpPr>
        <p:spPr>
          <a:xfrm>
            <a:off x="2089210" y="1670005"/>
            <a:ext cx="4904388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Now we used English,</a:t>
            </a:r>
          </a:p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but in future we want to use Korean because of Service.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C436CF-3F72-48AF-916C-7476E8E34C7F}"/>
              </a:ext>
            </a:extLst>
          </p:cNvPr>
          <p:cNvCxnSpPr/>
          <p:nvPr/>
        </p:nvCxnSpPr>
        <p:spPr>
          <a:xfrm>
            <a:off x="2025046" y="2240065"/>
            <a:ext cx="583264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6FF96D-177F-4EFF-B21F-4FF94C5E1D43}"/>
              </a:ext>
            </a:extLst>
          </p:cNvPr>
          <p:cNvGrpSpPr/>
          <p:nvPr/>
        </p:nvGrpSpPr>
        <p:grpSpPr>
          <a:xfrm>
            <a:off x="6921590" y="2518483"/>
            <a:ext cx="1504326" cy="1440161"/>
            <a:chOff x="402592" y="1956535"/>
            <a:chExt cx="1832610" cy="183261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100144-F919-466A-87DC-B73CBC6E1947}"/>
                </a:ext>
              </a:extLst>
            </p:cNvPr>
            <p:cNvSpPr/>
            <p:nvPr/>
          </p:nvSpPr>
          <p:spPr>
            <a:xfrm>
              <a:off x="402592" y="1956535"/>
              <a:ext cx="1832610" cy="18326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B9C887-519D-4351-815A-6F60C7E8ED14}"/>
                </a:ext>
              </a:extLst>
            </p:cNvPr>
            <p:cNvSpPr txBox="1"/>
            <p:nvPr/>
          </p:nvSpPr>
          <p:spPr>
            <a:xfrm>
              <a:off x="838307" y="2537227"/>
              <a:ext cx="961180" cy="66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Apache</a:t>
              </a:r>
            </a:p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Server</a:t>
              </a:r>
              <a:endParaRPr lang="ko-KR" altLang="en-US" dirty="0"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B80968-2046-49F9-BF04-0063A8F4E5E6}"/>
              </a:ext>
            </a:extLst>
          </p:cNvPr>
          <p:cNvGrpSpPr/>
          <p:nvPr/>
        </p:nvGrpSpPr>
        <p:grpSpPr>
          <a:xfrm>
            <a:off x="584886" y="3855450"/>
            <a:ext cx="1504326" cy="1440161"/>
            <a:chOff x="402592" y="1956535"/>
            <a:chExt cx="1832610" cy="18326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DAC6EA6-6D12-416A-ABB0-7EA95B85E09C}"/>
                </a:ext>
              </a:extLst>
            </p:cNvPr>
            <p:cNvSpPr/>
            <p:nvPr/>
          </p:nvSpPr>
          <p:spPr>
            <a:xfrm>
              <a:off x="402592" y="1956535"/>
              <a:ext cx="1832610" cy="18326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47FF8-2F0F-4729-BE52-ECD7FA0F37B3}"/>
                </a:ext>
              </a:extLst>
            </p:cNvPr>
            <p:cNvSpPr txBox="1"/>
            <p:nvPr/>
          </p:nvSpPr>
          <p:spPr>
            <a:xfrm>
              <a:off x="567842" y="2676608"/>
              <a:ext cx="1502110" cy="3924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Buy the MP3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36E8E-7E5F-4EA6-A0F1-52E8D4EDB47F}"/>
              </a:ext>
            </a:extLst>
          </p:cNvPr>
          <p:cNvCxnSpPr/>
          <p:nvPr/>
        </p:nvCxnSpPr>
        <p:spPr>
          <a:xfrm>
            <a:off x="2025046" y="4959702"/>
            <a:ext cx="583264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7C7EC9-C964-4735-855D-8C521B3E4F3E}"/>
              </a:ext>
            </a:extLst>
          </p:cNvPr>
          <p:cNvCxnSpPr/>
          <p:nvPr/>
        </p:nvCxnSpPr>
        <p:spPr>
          <a:xfrm flipH="1">
            <a:off x="1023724" y="3598603"/>
            <a:ext cx="596987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25AE7E-F76C-41D0-9D90-8F090A53D5AF}"/>
              </a:ext>
            </a:extLst>
          </p:cNvPr>
          <p:cNvSpPr txBox="1"/>
          <p:nvPr/>
        </p:nvSpPr>
        <p:spPr>
          <a:xfrm>
            <a:off x="261822" y="2984427"/>
            <a:ext cx="648072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Apache server was unstable</a:t>
            </a:r>
          </a:p>
          <a:p>
            <a:pPr algn="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So, we had deleted the server again, and again.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5C836-AECE-4006-92EF-1DF35C866961}"/>
              </a:ext>
            </a:extLst>
          </p:cNvPr>
          <p:cNvSpPr txBox="1"/>
          <p:nvPr/>
        </p:nvSpPr>
        <p:spPr>
          <a:xfrm>
            <a:off x="2201144" y="4313701"/>
            <a:ext cx="648072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If we can do, we want to add the purchasing service</a:t>
            </a:r>
          </a:p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After that, Composer can earn about their works.</a:t>
            </a:r>
          </a:p>
        </p:txBody>
      </p:sp>
    </p:spTree>
    <p:extLst>
      <p:ext uri="{BB962C8B-B14F-4D97-AF65-F5344CB8AC3E}">
        <p14:creationId xmlns:p14="http://schemas.microsoft.com/office/powerpoint/2010/main" val="6928473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90159" y="4680627"/>
            <a:ext cx="386122" cy="388084"/>
          </a:xfrm>
        </p:spPr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Roles of each member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7BA015-1423-4F21-A3BA-DA6EBB20605E}"/>
              </a:ext>
            </a:extLst>
          </p:cNvPr>
          <p:cNvCxnSpPr/>
          <p:nvPr/>
        </p:nvCxnSpPr>
        <p:spPr>
          <a:xfrm>
            <a:off x="2863608" y="1026912"/>
            <a:ext cx="0" cy="44900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500092-8049-4A95-8ECE-037626430198}"/>
              </a:ext>
            </a:extLst>
          </p:cNvPr>
          <p:cNvSpPr txBox="1"/>
          <p:nvPr/>
        </p:nvSpPr>
        <p:spPr>
          <a:xfrm>
            <a:off x="913747" y="1026912"/>
            <a:ext cx="18244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F5F5D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MIN YEONG KIM</a:t>
            </a:r>
            <a:endParaRPr lang="ko-KR" altLang="en-US" dirty="0">
              <a:solidFill>
                <a:srgbClr val="5F5F5D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EDA8F-D92A-40E4-A29D-B8EEA906E208}"/>
              </a:ext>
            </a:extLst>
          </p:cNvPr>
          <p:cNvSpPr txBox="1"/>
          <p:nvPr/>
        </p:nvSpPr>
        <p:spPr>
          <a:xfrm>
            <a:off x="3049626" y="1026912"/>
            <a:ext cx="1726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F5F5D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JEONGA EOM</a:t>
            </a:r>
            <a:endParaRPr lang="ko-KR" altLang="en-US" dirty="0">
              <a:solidFill>
                <a:srgbClr val="5F5F5D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304AC-5706-40DD-827B-8827BD4DA437}"/>
              </a:ext>
            </a:extLst>
          </p:cNvPr>
          <p:cNvSpPr txBox="1"/>
          <p:nvPr/>
        </p:nvSpPr>
        <p:spPr>
          <a:xfrm>
            <a:off x="5087714" y="1027421"/>
            <a:ext cx="1726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F5F5D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ANYESEU OH</a:t>
            </a:r>
            <a:endParaRPr lang="ko-KR" altLang="en-US" dirty="0">
              <a:solidFill>
                <a:srgbClr val="5F5F5D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9DB02-915D-413A-B1CB-0B30283D1226}"/>
              </a:ext>
            </a:extLst>
          </p:cNvPr>
          <p:cNvSpPr txBox="1"/>
          <p:nvPr/>
        </p:nvSpPr>
        <p:spPr>
          <a:xfrm>
            <a:off x="7125801" y="1026912"/>
            <a:ext cx="1726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F5F5D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YESEUL LIM</a:t>
            </a:r>
            <a:endParaRPr lang="ko-KR" altLang="en-US" dirty="0">
              <a:solidFill>
                <a:srgbClr val="5F5F5D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64D407-A5C0-454B-85D6-179F5F1EA08D}"/>
              </a:ext>
            </a:extLst>
          </p:cNvPr>
          <p:cNvSpPr/>
          <p:nvPr/>
        </p:nvSpPr>
        <p:spPr>
          <a:xfrm>
            <a:off x="950936" y="1597443"/>
            <a:ext cx="7901520" cy="307910"/>
          </a:xfrm>
          <a:prstGeom prst="rect">
            <a:avLst/>
          </a:prstGeom>
          <a:solidFill>
            <a:srgbClr val="F9F5A1">
              <a:alpha val="80000"/>
            </a:srgbClr>
          </a:solidFill>
          <a:ln>
            <a:solidFill>
              <a:srgbClr val="F9F5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investigation of materials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1EDC14-71B3-448B-AFB0-848AF6306DF8}"/>
              </a:ext>
            </a:extLst>
          </p:cNvPr>
          <p:cNvSpPr/>
          <p:nvPr/>
        </p:nvSpPr>
        <p:spPr>
          <a:xfrm>
            <a:off x="950936" y="2255252"/>
            <a:ext cx="5863433" cy="307910"/>
          </a:xfrm>
          <a:prstGeom prst="rect">
            <a:avLst/>
          </a:prstGeom>
          <a:solidFill>
            <a:srgbClr val="F2CB68">
              <a:alpha val="80000"/>
            </a:srgbClr>
          </a:solidFill>
          <a:ln>
            <a:solidFill>
              <a:srgbClr val="F2C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Proposal PPT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ECA0A8-FB2F-47B5-8844-E277A1C94FA8}"/>
              </a:ext>
            </a:extLst>
          </p:cNvPr>
          <p:cNvSpPr/>
          <p:nvPr/>
        </p:nvSpPr>
        <p:spPr>
          <a:xfrm>
            <a:off x="7125801" y="2251229"/>
            <a:ext cx="1726655" cy="307910"/>
          </a:xfrm>
          <a:prstGeom prst="rect">
            <a:avLst/>
          </a:prstGeom>
          <a:solidFill>
            <a:srgbClr val="F2CB68">
              <a:alpha val="80000"/>
            </a:srgbClr>
          </a:solidFill>
          <a:ln>
            <a:solidFill>
              <a:srgbClr val="F2C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Presentation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E6CF61-4E94-4B2D-A33D-431B1830886D}"/>
              </a:ext>
            </a:extLst>
          </p:cNvPr>
          <p:cNvSpPr/>
          <p:nvPr/>
        </p:nvSpPr>
        <p:spPr>
          <a:xfrm>
            <a:off x="950936" y="2910793"/>
            <a:ext cx="3825345" cy="30791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General Webpage Plan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B68D1-4E7D-4F36-AE15-DDB98A015B96}"/>
              </a:ext>
            </a:extLst>
          </p:cNvPr>
          <p:cNvSpPr/>
          <p:nvPr/>
        </p:nvSpPr>
        <p:spPr>
          <a:xfrm>
            <a:off x="5087714" y="2905015"/>
            <a:ext cx="3764742" cy="30791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configuration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890342-9244-4F77-8645-AEB125CC2666}"/>
              </a:ext>
            </a:extLst>
          </p:cNvPr>
          <p:cNvSpPr/>
          <p:nvPr/>
        </p:nvSpPr>
        <p:spPr>
          <a:xfrm>
            <a:off x="945710" y="3616767"/>
            <a:ext cx="3830572" cy="307910"/>
          </a:xfrm>
          <a:prstGeom prst="rect">
            <a:avLst/>
          </a:prstGeom>
          <a:solidFill>
            <a:srgbClr val="F9F5A1">
              <a:alpha val="80000"/>
            </a:srgbClr>
          </a:solidFill>
          <a:ln>
            <a:solidFill>
              <a:srgbClr val="F9F5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Make Basic Structure of our page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C642F1-DFAA-434C-81FC-41310EF607D6}"/>
              </a:ext>
            </a:extLst>
          </p:cNvPr>
          <p:cNvSpPr/>
          <p:nvPr/>
        </p:nvSpPr>
        <p:spPr>
          <a:xfrm>
            <a:off x="945708" y="4329007"/>
            <a:ext cx="7906748" cy="307910"/>
          </a:xfrm>
          <a:prstGeom prst="rect">
            <a:avLst/>
          </a:prstGeom>
          <a:solidFill>
            <a:srgbClr val="F2CB68">
              <a:alpha val="80000"/>
            </a:srgbClr>
          </a:solidFill>
          <a:ln>
            <a:solidFill>
              <a:srgbClr val="F2C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Web design / Event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42CC3-40C9-4BD7-B5F1-09E923C34DE8}"/>
              </a:ext>
            </a:extLst>
          </p:cNvPr>
          <p:cNvSpPr/>
          <p:nvPr/>
        </p:nvSpPr>
        <p:spPr>
          <a:xfrm>
            <a:off x="945708" y="4978282"/>
            <a:ext cx="1625476" cy="30791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Presentation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8B5F18-2C7C-4105-9069-F81FA9ADB5DD}"/>
              </a:ext>
            </a:extLst>
          </p:cNvPr>
          <p:cNvSpPr/>
          <p:nvPr/>
        </p:nvSpPr>
        <p:spPr>
          <a:xfrm>
            <a:off x="2863608" y="4978282"/>
            <a:ext cx="5988848" cy="30791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Final report PPT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060D5E-AEFA-4C08-9067-F7DF237DA949}"/>
              </a:ext>
            </a:extLst>
          </p:cNvPr>
          <p:cNvCxnSpPr/>
          <p:nvPr/>
        </p:nvCxnSpPr>
        <p:spPr>
          <a:xfrm>
            <a:off x="7125801" y="1026911"/>
            <a:ext cx="0" cy="44900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9B7785-1B4B-464D-9349-6DF816AA305D}"/>
              </a:ext>
            </a:extLst>
          </p:cNvPr>
          <p:cNvCxnSpPr/>
          <p:nvPr/>
        </p:nvCxnSpPr>
        <p:spPr>
          <a:xfrm>
            <a:off x="5020339" y="1026911"/>
            <a:ext cx="0" cy="44900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8F0852-6920-4378-9554-3169E3589B80}"/>
              </a:ext>
            </a:extLst>
          </p:cNvPr>
          <p:cNvSpPr/>
          <p:nvPr/>
        </p:nvSpPr>
        <p:spPr>
          <a:xfrm>
            <a:off x="5087714" y="3616767"/>
            <a:ext cx="3764742" cy="307910"/>
          </a:xfrm>
          <a:prstGeom prst="rect">
            <a:avLst/>
          </a:prstGeom>
          <a:solidFill>
            <a:srgbClr val="F9F5A1">
              <a:alpha val="80000"/>
            </a:srgbClr>
          </a:solidFill>
          <a:ln>
            <a:solidFill>
              <a:srgbClr val="F9F5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Streaming &amp; Download the video</a:t>
            </a:r>
            <a:endParaRPr lang="ko-KR" altLang="en-US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821C1F-E8C1-4DF3-AB92-1FF969A81A43}"/>
              </a:ext>
            </a:extLst>
          </p:cNvPr>
          <p:cNvSpPr/>
          <p:nvPr/>
        </p:nvSpPr>
        <p:spPr>
          <a:xfrm>
            <a:off x="183090" y="1597443"/>
            <a:ext cx="509174" cy="307910"/>
          </a:xfrm>
          <a:prstGeom prst="rect">
            <a:avLst/>
          </a:prstGeom>
          <a:solidFill>
            <a:srgbClr val="AA96F4">
              <a:alpha val="80000"/>
            </a:srgbClr>
          </a:solidFill>
          <a:ln>
            <a:solidFill>
              <a:srgbClr val="AA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2CD74C-0884-4FE1-AD17-D029D21EB8E9}"/>
              </a:ext>
            </a:extLst>
          </p:cNvPr>
          <p:cNvSpPr/>
          <p:nvPr/>
        </p:nvSpPr>
        <p:spPr>
          <a:xfrm>
            <a:off x="183090" y="2255252"/>
            <a:ext cx="509174" cy="307910"/>
          </a:xfrm>
          <a:prstGeom prst="rect">
            <a:avLst/>
          </a:prstGeom>
          <a:solidFill>
            <a:srgbClr val="AA96F4">
              <a:alpha val="80000"/>
            </a:srgbClr>
          </a:solidFill>
          <a:ln>
            <a:solidFill>
              <a:srgbClr val="AA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7BD815-2BBC-4918-9451-64672CF5B5B8}"/>
              </a:ext>
            </a:extLst>
          </p:cNvPr>
          <p:cNvSpPr/>
          <p:nvPr/>
        </p:nvSpPr>
        <p:spPr>
          <a:xfrm>
            <a:off x="183090" y="2910793"/>
            <a:ext cx="509174" cy="307910"/>
          </a:xfrm>
          <a:prstGeom prst="rect">
            <a:avLst/>
          </a:prstGeom>
          <a:solidFill>
            <a:srgbClr val="AA96F4">
              <a:alpha val="80000"/>
            </a:srgbClr>
          </a:solidFill>
          <a:ln>
            <a:solidFill>
              <a:srgbClr val="AA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FB5DC7-BE21-488A-9BCA-F16F1CA89226}"/>
              </a:ext>
            </a:extLst>
          </p:cNvPr>
          <p:cNvSpPr/>
          <p:nvPr/>
        </p:nvSpPr>
        <p:spPr>
          <a:xfrm>
            <a:off x="183090" y="3616767"/>
            <a:ext cx="509174" cy="307910"/>
          </a:xfrm>
          <a:prstGeom prst="rect">
            <a:avLst/>
          </a:prstGeom>
          <a:solidFill>
            <a:srgbClr val="AA96F4">
              <a:alpha val="80000"/>
            </a:srgbClr>
          </a:solidFill>
          <a:ln>
            <a:solidFill>
              <a:srgbClr val="AA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101A6-D70D-492D-983C-B895C269940B}"/>
              </a:ext>
            </a:extLst>
          </p:cNvPr>
          <p:cNvSpPr/>
          <p:nvPr/>
        </p:nvSpPr>
        <p:spPr>
          <a:xfrm>
            <a:off x="183090" y="4329007"/>
            <a:ext cx="509174" cy="307910"/>
          </a:xfrm>
          <a:prstGeom prst="rect">
            <a:avLst/>
          </a:prstGeom>
          <a:solidFill>
            <a:srgbClr val="AA96F4">
              <a:alpha val="80000"/>
            </a:srgbClr>
          </a:solidFill>
          <a:ln>
            <a:solidFill>
              <a:srgbClr val="AA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2EAAFA-4E92-43F0-93FE-62962DCE6E59}"/>
              </a:ext>
            </a:extLst>
          </p:cNvPr>
          <p:cNvSpPr/>
          <p:nvPr/>
        </p:nvSpPr>
        <p:spPr>
          <a:xfrm>
            <a:off x="183090" y="4978282"/>
            <a:ext cx="509174" cy="307910"/>
          </a:xfrm>
          <a:prstGeom prst="rect">
            <a:avLst/>
          </a:prstGeom>
          <a:solidFill>
            <a:srgbClr val="AA96F4">
              <a:alpha val="80000"/>
            </a:srgbClr>
          </a:solidFill>
          <a:ln>
            <a:solidFill>
              <a:srgbClr val="AA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7672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050" dirty="0"/>
              <a:t>NARINATO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23371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472" y="1836637"/>
            <a:ext cx="2673327" cy="3544730"/>
          </a:xfrm>
        </p:spPr>
        <p:txBody>
          <a:bodyPr>
            <a:normAutofit fontScale="85000" lnSpcReduction="20000"/>
          </a:bodyPr>
          <a:lstStyle/>
          <a:p>
            <a:pPr lvl="0"/>
            <a:endParaRPr lang="en-US" altLang="ko-KR" dirty="0"/>
          </a:p>
          <a:p>
            <a:pPr lvl="0"/>
            <a:r>
              <a:rPr lang="en-US" altLang="ko-KR" dirty="0"/>
              <a:t>Member of information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Main goal &amp;</a:t>
            </a:r>
          </a:p>
          <a:p>
            <a:pPr lvl="0"/>
            <a:r>
              <a:rPr lang="en-US" altLang="ko-KR" dirty="0"/>
              <a:t>Brief description of project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Demo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Key Features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Used technology for implementation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Roles of each member</a:t>
            </a:r>
          </a:p>
          <a:p>
            <a:pPr lvl="0"/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5249" y="1259940"/>
            <a:ext cx="1669774" cy="208938"/>
          </a:xfrm>
        </p:spPr>
        <p:txBody>
          <a:bodyPr/>
          <a:lstStyle/>
          <a:p>
            <a:r>
              <a:rPr lang="en-US" altLang="ko-KR" dirty="0"/>
              <a:t>NARINATO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2E1-473C-413A-B55C-4909132918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9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Member of information</a:t>
            </a:r>
          </a:p>
        </p:txBody>
      </p:sp>
      <p:sp>
        <p:nvSpPr>
          <p:cNvPr id="50" name="사각형: 둥근 모서리 5">
            <a:extLst>
              <a:ext uri="{FF2B5EF4-FFF2-40B4-BE49-F238E27FC236}">
                <a16:creationId xmlns:a16="http://schemas.microsoft.com/office/drawing/2014/main" id="{EA3DDF7A-E12E-4D49-A182-B198D9379258}"/>
              </a:ext>
            </a:extLst>
          </p:cNvPr>
          <p:cNvSpPr/>
          <p:nvPr/>
        </p:nvSpPr>
        <p:spPr>
          <a:xfrm>
            <a:off x="381155" y="1351233"/>
            <a:ext cx="8326016" cy="582560"/>
          </a:xfrm>
          <a:prstGeom prst="roundRect">
            <a:avLst/>
          </a:prstGeom>
          <a:solidFill>
            <a:srgbClr val="7C7C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201635802 // e-mail address : alsdud3221@naver.com</a:t>
            </a:r>
            <a:endParaRPr lang="ko-KR" altLang="en-US" dirty="0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1" name="사각형: 둥근 모서리 4">
            <a:extLst>
              <a:ext uri="{FF2B5EF4-FFF2-40B4-BE49-F238E27FC236}">
                <a16:creationId xmlns:a16="http://schemas.microsoft.com/office/drawing/2014/main" id="{5F09FFD3-4335-4BF0-AD56-604DAFB4AB30}"/>
              </a:ext>
            </a:extLst>
          </p:cNvPr>
          <p:cNvSpPr/>
          <p:nvPr/>
        </p:nvSpPr>
        <p:spPr>
          <a:xfrm>
            <a:off x="478947" y="1166567"/>
            <a:ext cx="1726655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4BF343-1DDF-4C92-AA62-FD1AA7FF6E03}"/>
              </a:ext>
            </a:extLst>
          </p:cNvPr>
          <p:cNvSpPr txBox="1"/>
          <p:nvPr/>
        </p:nvSpPr>
        <p:spPr>
          <a:xfrm>
            <a:off x="478947" y="1166567"/>
            <a:ext cx="1726655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MINYEONG KIM</a:t>
            </a:r>
            <a:endParaRPr lang="ko-KR" altLang="en-US" sz="1400" dirty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3" name="사각형: 둥근 모서리 22">
            <a:extLst>
              <a:ext uri="{FF2B5EF4-FFF2-40B4-BE49-F238E27FC236}">
                <a16:creationId xmlns:a16="http://schemas.microsoft.com/office/drawing/2014/main" id="{C6057A3B-41AE-46DA-8560-028AE134A9EE}"/>
              </a:ext>
            </a:extLst>
          </p:cNvPr>
          <p:cNvSpPr/>
          <p:nvPr/>
        </p:nvSpPr>
        <p:spPr>
          <a:xfrm>
            <a:off x="381155" y="2374363"/>
            <a:ext cx="8326016" cy="582560"/>
          </a:xfrm>
          <a:prstGeom prst="roundRect">
            <a:avLst/>
          </a:prstGeom>
          <a:solidFill>
            <a:srgbClr val="BEB7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201635823 // e-mail address :  eom012@naver.com</a:t>
            </a:r>
            <a:endParaRPr lang="ko-KR" altLang="en-US" dirty="0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4" name="사각형: 둥근 모서리 23">
            <a:extLst>
              <a:ext uri="{FF2B5EF4-FFF2-40B4-BE49-F238E27FC236}">
                <a16:creationId xmlns:a16="http://schemas.microsoft.com/office/drawing/2014/main" id="{0D63B2CB-8377-48AB-B997-28643F18EE2D}"/>
              </a:ext>
            </a:extLst>
          </p:cNvPr>
          <p:cNvSpPr/>
          <p:nvPr/>
        </p:nvSpPr>
        <p:spPr>
          <a:xfrm>
            <a:off x="478947" y="2189697"/>
            <a:ext cx="1726655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6A0E9D-6EFD-4E51-8FCD-3B76E3ACECF9}"/>
              </a:ext>
            </a:extLst>
          </p:cNvPr>
          <p:cNvSpPr txBox="1"/>
          <p:nvPr/>
        </p:nvSpPr>
        <p:spPr>
          <a:xfrm>
            <a:off x="478947" y="2189697"/>
            <a:ext cx="172665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JEONGA EOM</a:t>
            </a:r>
            <a:endParaRPr lang="ko-KR" altLang="en-US" dirty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6" name="사각형: 둥근 모서리 25">
            <a:extLst>
              <a:ext uri="{FF2B5EF4-FFF2-40B4-BE49-F238E27FC236}">
                <a16:creationId xmlns:a16="http://schemas.microsoft.com/office/drawing/2014/main" id="{4D49AB3A-F394-427C-9CD8-63F2D47030B9}"/>
              </a:ext>
            </a:extLst>
          </p:cNvPr>
          <p:cNvSpPr/>
          <p:nvPr/>
        </p:nvSpPr>
        <p:spPr>
          <a:xfrm>
            <a:off x="381155" y="3416374"/>
            <a:ext cx="8326016" cy="582560"/>
          </a:xfrm>
          <a:prstGeom prst="roundRect">
            <a:avLst/>
          </a:prstGeom>
          <a:solidFill>
            <a:srgbClr val="D1C6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201635826 // e-mail address : damin0912@naver.com</a:t>
            </a:r>
            <a:endParaRPr lang="ko-KR" altLang="en-US" dirty="0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7" name="사각형: 둥근 모서리 26">
            <a:extLst>
              <a:ext uri="{FF2B5EF4-FFF2-40B4-BE49-F238E27FC236}">
                <a16:creationId xmlns:a16="http://schemas.microsoft.com/office/drawing/2014/main" id="{5CCF183B-0160-486D-BE77-EA45236E5D38}"/>
              </a:ext>
            </a:extLst>
          </p:cNvPr>
          <p:cNvSpPr/>
          <p:nvPr/>
        </p:nvSpPr>
        <p:spPr>
          <a:xfrm>
            <a:off x="478947" y="3231708"/>
            <a:ext cx="1726655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731C43-404F-4261-A111-508CB9256E65}"/>
              </a:ext>
            </a:extLst>
          </p:cNvPr>
          <p:cNvSpPr txBox="1"/>
          <p:nvPr/>
        </p:nvSpPr>
        <p:spPr>
          <a:xfrm>
            <a:off x="478947" y="3231708"/>
            <a:ext cx="172665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ANYESEU OH</a:t>
            </a:r>
            <a:endParaRPr lang="ko-KR" altLang="en-US" dirty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59" name="사각형: 둥근 모서리 28">
            <a:extLst>
              <a:ext uri="{FF2B5EF4-FFF2-40B4-BE49-F238E27FC236}">
                <a16:creationId xmlns:a16="http://schemas.microsoft.com/office/drawing/2014/main" id="{A022AE7F-D884-4D1C-AB16-4937BB64691D}"/>
              </a:ext>
            </a:extLst>
          </p:cNvPr>
          <p:cNvSpPr/>
          <p:nvPr/>
        </p:nvSpPr>
        <p:spPr>
          <a:xfrm>
            <a:off x="381155" y="4430251"/>
            <a:ext cx="8326016" cy="582560"/>
          </a:xfrm>
          <a:prstGeom prst="roundRect">
            <a:avLst/>
          </a:prstGeom>
          <a:solidFill>
            <a:srgbClr val="3D3A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201635843 // e-mail address : yesll0210@naver.com</a:t>
            </a:r>
            <a:endParaRPr lang="ko-KR" altLang="en-US" dirty="0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60" name="사각형: 둥근 모서리 29">
            <a:extLst>
              <a:ext uri="{FF2B5EF4-FFF2-40B4-BE49-F238E27FC236}">
                <a16:creationId xmlns:a16="http://schemas.microsoft.com/office/drawing/2014/main" id="{794A18D2-B870-49AE-8D12-A8306CAB3E68}"/>
              </a:ext>
            </a:extLst>
          </p:cNvPr>
          <p:cNvSpPr/>
          <p:nvPr/>
        </p:nvSpPr>
        <p:spPr>
          <a:xfrm>
            <a:off x="478947" y="4245585"/>
            <a:ext cx="1726655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A548F-33E7-4714-80AB-3A3AAE73D4CA}"/>
              </a:ext>
            </a:extLst>
          </p:cNvPr>
          <p:cNvSpPr txBox="1"/>
          <p:nvPr/>
        </p:nvSpPr>
        <p:spPr>
          <a:xfrm>
            <a:off x="478947" y="4245585"/>
            <a:ext cx="172665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YESEUL LIM</a:t>
            </a:r>
            <a:endParaRPr lang="ko-KR" altLang="en-US" dirty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93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285243" y="4686330"/>
            <a:ext cx="386122" cy="388084"/>
          </a:xfrm>
        </p:spPr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Main goal of Brief description of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8BED6-7466-43C8-9B71-C9C9DC91C109}"/>
              </a:ext>
            </a:extLst>
          </p:cNvPr>
          <p:cNvSpPr txBox="1"/>
          <p:nvPr/>
        </p:nvSpPr>
        <p:spPr>
          <a:xfrm>
            <a:off x="690109" y="4244392"/>
            <a:ext cx="8135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경필명조B" pitchFamily="2" charset="-127"/>
                <a:ea typeface="DX경필명조B" pitchFamily="2" charset="-127"/>
              </a:rPr>
              <a:t>It offers a platform to share its own compositions to composers.</a:t>
            </a:r>
          </a:p>
          <a:p>
            <a:pPr algn="ctr"/>
            <a:r>
              <a:rPr lang="en-US" altLang="ko-KR" sz="2000" dirty="0">
                <a:latin typeface="DX경필명조B" pitchFamily="2" charset="-127"/>
                <a:ea typeface="DX경필명조B" pitchFamily="2" charset="-127"/>
              </a:rPr>
              <a:t>Users can listen to special music easily.</a:t>
            </a:r>
          </a:p>
        </p:txBody>
      </p:sp>
      <p:pic>
        <p:nvPicPr>
          <p:cNvPr id="11" name="그래픽 12" descr="채우기 없는 활짝 웃는 얼굴">
            <a:extLst>
              <a:ext uri="{FF2B5EF4-FFF2-40B4-BE49-F238E27FC236}">
                <a16:creationId xmlns:a16="http://schemas.microsoft.com/office/drawing/2014/main" id="{879AA72A-07B1-4A7E-BE27-B759506C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1260" y="2117345"/>
            <a:ext cx="1872758" cy="1872758"/>
          </a:xfrm>
          <a:prstGeom prst="rect">
            <a:avLst/>
          </a:prstGeom>
        </p:spPr>
      </p:pic>
      <p:sp>
        <p:nvSpPr>
          <p:cNvPr id="12" name="화살표: 오른쪽 16">
            <a:extLst>
              <a:ext uri="{FF2B5EF4-FFF2-40B4-BE49-F238E27FC236}">
                <a16:creationId xmlns:a16="http://schemas.microsoft.com/office/drawing/2014/main" id="{A22F4DCF-89D6-4F35-B220-C80F64878606}"/>
              </a:ext>
            </a:extLst>
          </p:cNvPr>
          <p:cNvSpPr/>
          <p:nvPr/>
        </p:nvSpPr>
        <p:spPr>
          <a:xfrm>
            <a:off x="3443742" y="3231986"/>
            <a:ext cx="2069121" cy="43434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6B930B-BF97-4EFC-9935-490DAD761662}"/>
              </a:ext>
            </a:extLst>
          </p:cNvPr>
          <p:cNvGrpSpPr/>
          <p:nvPr/>
        </p:nvGrpSpPr>
        <p:grpSpPr>
          <a:xfrm>
            <a:off x="3760397" y="1692641"/>
            <a:ext cx="1435813" cy="1435813"/>
            <a:chOff x="3795116" y="1918587"/>
            <a:chExt cx="1435813" cy="1435813"/>
          </a:xfrm>
          <a:solidFill>
            <a:schemeClr val="tx1"/>
          </a:solidFill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22BB9E-708D-49F3-B863-95F1CA55C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116" y="1918587"/>
              <a:ext cx="1435813" cy="1435813"/>
            </a:xfrm>
            <a:prstGeom prst="rect">
              <a:avLst/>
            </a:prstGeom>
            <a:grpFill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210C8A-003F-4271-BC89-C6F8F2F13E4E}"/>
                </a:ext>
              </a:extLst>
            </p:cNvPr>
            <p:cNvSpPr txBox="1"/>
            <p:nvPr/>
          </p:nvSpPr>
          <p:spPr>
            <a:xfrm>
              <a:off x="3915052" y="2477583"/>
              <a:ext cx="11718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Music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Cast</a:t>
              </a:r>
              <a:endPara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pic>
        <p:nvPicPr>
          <p:cNvPr id="16" name="그래픽 2" descr="채우기 없는 우는 얼굴">
            <a:extLst>
              <a:ext uri="{FF2B5EF4-FFF2-40B4-BE49-F238E27FC236}">
                <a16:creationId xmlns:a16="http://schemas.microsoft.com/office/drawing/2014/main" id="{0F3FCAAE-53CC-4C71-9C2A-0136B4E47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09" y="2157563"/>
            <a:ext cx="1855792" cy="1792322"/>
          </a:xfrm>
          <a:prstGeom prst="rect">
            <a:avLst/>
          </a:prstGeom>
        </p:spPr>
      </p:pic>
      <p:sp>
        <p:nvSpPr>
          <p:cNvPr id="17" name="자유형: 도형 3">
            <a:extLst>
              <a:ext uri="{FF2B5EF4-FFF2-40B4-BE49-F238E27FC236}">
                <a16:creationId xmlns:a16="http://schemas.microsoft.com/office/drawing/2014/main" id="{9E0DF4A1-8BD8-4DCB-80DE-7F5F07579105}"/>
              </a:ext>
            </a:extLst>
          </p:cNvPr>
          <p:cNvSpPr/>
          <p:nvPr/>
        </p:nvSpPr>
        <p:spPr>
          <a:xfrm>
            <a:off x="1759417" y="1509113"/>
            <a:ext cx="582549" cy="707064"/>
          </a:xfrm>
          <a:custGeom>
            <a:avLst/>
            <a:gdLst>
              <a:gd name="connsiteX0" fmla="*/ 101094 w 327597"/>
              <a:gd name="connsiteY0" fmla="*/ 578841 h 578841"/>
              <a:gd name="connsiteX1" fmla="*/ 50760 w 327597"/>
              <a:gd name="connsiteY1" fmla="*/ 553674 h 578841"/>
              <a:gd name="connsiteX2" fmla="*/ 17204 w 327597"/>
              <a:gd name="connsiteY2" fmla="*/ 503340 h 578841"/>
              <a:gd name="connsiteX3" fmla="*/ 8815 w 327597"/>
              <a:gd name="connsiteY3" fmla="*/ 469784 h 578841"/>
              <a:gd name="connsiteX4" fmla="*/ 426 w 327597"/>
              <a:gd name="connsiteY4" fmla="*/ 444617 h 578841"/>
              <a:gd name="connsiteX5" fmla="*/ 8815 w 327597"/>
              <a:gd name="connsiteY5" fmla="*/ 293615 h 578841"/>
              <a:gd name="connsiteX6" fmla="*/ 42371 w 327597"/>
              <a:gd name="connsiteY6" fmla="*/ 268448 h 578841"/>
              <a:gd name="connsiteX7" fmla="*/ 92705 w 327597"/>
              <a:gd name="connsiteY7" fmla="*/ 243281 h 578841"/>
              <a:gd name="connsiteX8" fmla="*/ 143039 w 327597"/>
              <a:gd name="connsiteY8" fmla="*/ 218114 h 578841"/>
              <a:gd name="connsiteX9" fmla="*/ 260485 w 327597"/>
              <a:gd name="connsiteY9" fmla="*/ 234892 h 578841"/>
              <a:gd name="connsiteX10" fmla="*/ 285652 w 327597"/>
              <a:gd name="connsiteY10" fmla="*/ 251670 h 578841"/>
              <a:gd name="connsiteX11" fmla="*/ 294041 w 327597"/>
              <a:gd name="connsiteY11" fmla="*/ 276837 h 578841"/>
              <a:gd name="connsiteX12" fmla="*/ 285652 w 327597"/>
              <a:gd name="connsiteY12" fmla="*/ 327171 h 578841"/>
              <a:gd name="connsiteX13" fmla="*/ 235318 w 327597"/>
              <a:gd name="connsiteY13" fmla="*/ 352338 h 578841"/>
              <a:gd name="connsiteX14" fmla="*/ 168206 w 327597"/>
              <a:gd name="connsiteY14" fmla="*/ 343949 h 578841"/>
              <a:gd name="connsiteX15" fmla="*/ 134650 w 327597"/>
              <a:gd name="connsiteY15" fmla="*/ 293615 h 578841"/>
              <a:gd name="connsiteX16" fmla="*/ 126261 w 327597"/>
              <a:gd name="connsiteY16" fmla="*/ 243281 h 578841"/>
              <a:gd name="connsiteX17" fmla="*/ 134650 w 327597"/>
              <a:gd name="connsiteY17" fmla="*/ 58723 h 578841"/>
              <a:gd name="connsiteX18" fmla="*/ 151428 w 327597"/>
              <a:gd name="connsiteY18" fmla="*/ 25167 h 578841"/>
              <a:gd name="connsiteX19" fmla="*/ 176595 w 327597"/>
              <a:gd name="connsiteY19" fmla="*/ 16778 h 578841"/>
              <a:gd name="connsiteX20" fmla="*/ 201762 w 327597"/>
              <a:gd name="connsiteY20" fmla="*/ 0 h 578841"/>
              <a:gd name="connsiteX21" fmla="*/ 302430 w 327597"/>
              <a:gd name="connsiteY21" fmla="*/ 8389 h 578841"/>
              <a:gd name="connsiteX22" fmla="*/ 327597 w 327597"/>
              <a:gd name="connsiteY22" fmla="*/ 16778 h 57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597" h="578841">
                <a:moveTo>
                  <a:pt x="101094" y="578841"/>
                </a:moveTo>
                <a:cubicBezTo>
                  <a:pt x="84316" y="570452"/>
                  <a:pt x="64703" y="566223"/>
                  <a:pt x="50760" y="553674"/>
                </a:cubicBezTo>
                <a:cubicBezTo>
                  <a:pt x="35772" y="540185"/>
                  <a:pt x="17204" y="503340"/>
                  <a:pt x="17204" y="503340"/>
                </a:cubicBezTo>
                <a:cubicBezTo>
                  <a:pt x="14408" y="492155"/>
                  <a:pt x="11982" y="480870"/>
                  <a:pt x="8815" y="469784"/>
                </a:cubicBezTo>
                <a:cubicBezTo>
                  <a:pt x="6386" y="461281"/>
                  <a:pt x="426" y="453460"/>
                  <a:pt x="426" y="444617"/>
                </a:cubicBezTo>
                <a:cubicBezTo>
                  <a:pt x="426" y="394205"/>
                  <a:pt x="-2861" y="342656"/>
                  <a:pt x="8815" y="293615"/>
                </a:cubicBezTo>
                <a:cubicBezTo>
                  <a:pt x="12053" y="280014"/>
                  <a:pt x="30382" y="275642"/>
                  <a:pt x="42371" y="268448"/>
                </a:cubicBezTo>
                <a:cubicBezTo>
                  <a:pt x="58456" y="258797"/>
                  <a:pt x="76307" y="252391"/>
                  <a:pt x="92705" y="243281"/>
                </a:cubicBezTo>
                <a:cubicBezTo>
                  <a:pt x="141492" y="216177"/>
                  <a:pt x="94044" y="234446"/>
                  <a:pt x="143039" y="218114"/>
                </a:cubicBezTo>
                <a:cubicBezTo>
                  <a:pt x="166615" y="220257"/>
                  <a:pt x="228207" y="218753"/>
                  <a:pt x="260485" y="234892"/>
                </a:cubicBezTo>
                <a:cubicBezTo>
                  <a:pt x="269503" y="239401"/>
                  <a:pt x="277263" y="246077"/>
                  <a:pt x="285652" y="251670"/>
                </a:cubicBezTo>
                <a:cubicBezTo>
                  <a:pt x="288448" y="260059"/>
                  <a:pt x="294041" y="267994"/>
                  <a:pt x="294041" y="276837"/>
                </a:cubicBezTo>
                <a:cubicBezTo>
                  <a:pt x="294041" y="293846"/>
                  <a:pt x="293259" y="311957"/>
                  <a:pt x="285652" y="327171"/>
                </a:cubicBezTo>
                <a:cubicBezTo>
                  <a:pt x="279147" y="340181"/>
                  <a:pt x="247229" y="348368"/>
                  <a:pt x="235318" y="352338"/>
                </a:cubicBezTo>
                <a:cubicBezTo>
                  <a:pt x="212947" y="349542"/>
                  <a:pt x="189956" y="349881"/>
                  <a:pt x="168206" y="343949"/>
                </a:cubicBezTo>
                <a:cubicBezTo>
                  <a:pt x="138347" y="335806"/>
                  <a:pt x="139880" y="319765"/>
                  <a:pt x="134650" y="293615"/>
                </a:cubicBezTo>
                <a:cubicBezTo>
                  <a:pt x="131314" y="276936"/>
                  <a:pt x="129057" y="260059"/>
                  <a:pt x="126261" y="243281"/>
                </a:cubicBezTo>
                <a:cubicBezTo>
                  <a:pt x="129057" y="181762"/>
                  <a:pt x="127591" y="119900"/>
                  <a:pt x="134650" y="58723"/>
                </a:cubicBezTo>
                <a:cubicBezTo>
                  <a:pt x="136083" y="46300"/>
                  <a:pt x="142585" y="34010"/>
                  <a:pt x="151428" y="25167"/>
                </a:cubicBezTo>
                <a:cubicBezTo>
                  <a:pt x="157681" y="18914"/>
                  <a:pt x="168686" y="20733"/>
                  <a:pt x="176595" y="16778"/>
                </a:cubicBezTo>
                <a:cubicBezTo>
                  <a:pt x="185613" y="12269"/>
                  <a:pt x="193373" y="5593"/>
                  <a:pt x="201762" y="0"/>
                </a:cubicBezTo>
                <a:cubicBezTo>
                  <a:pt x="235318" y="2796"/>
                  <a:pt x="269053" y="3939"/>
                  <a:pt x="302430" y="8389"/>
                </a:cubicBezTo>
                <a:cubicBezTo>
                  <a:pt x="311195" y="9558"/>
                  <a:pt x="327597" y="16778"/>
                  <a:pt x="327597" y="1677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9D3221C-EBE7-4A4B-9FBA-ABD1C3728E8A}"/>
              </a:ext>
            </a:extLst>
          </p:cNvPr>
          <p:cNvSpPr/>
          <p:nvPr/>
        </p:nvSpPr>
        <p:spPr>
          <a:xfrm rot="1446911">
            <a:off x="2315860" y="1804032"/>
            <a:ext cx="582549" cy="707064"/>
          </a:xfrm>
          <a:custGeom>
            <a:avLst/>
            <a:gdLst>
              <a:gd name="connsiteX0" fmla="*/ 101094 w 327597"/>
              <a:gd name="connsiteY0" fmla="*/ 578841 h 578841"/>
              <a:gd name="connsiteX1" fmla="*/ 50760 w 327597"/>
              <a:gd name="connsiteY1" fmla="*/ 553674 h 578841"/>
              <a:gd name="connsiteX2" fmla="*/ 17204 w 327597"/>
              <a:gd name="connsiteY2" fmla="*/ 503340 h 578841"/>
              <a:gd name="connsiteX3" fmla="*/ 8815 w 327597"/>
              <a:gd name="connsiteY3" fmla="*/ 469784 h 578841"/>
              <a:gd name="connsiteX4" fmla="*/ 426 w 327597"/>
              <a:gd name="connsiteY4" fmla="*/ 444617 h 578841"/>
              <a:gd name="connsiteX5" fmla="*/ 8815 w 327597"/>
              <a:gd name="connsiteY5" fmla="*/ 293615 h 578841"/>
              <a:gd name="connsiteX6" fmla="*/ 42371 w 327597"/>
              <a:gd name="connsiteY6" fmla="*/ 268448 h 578841"/>
              <a:gd name="connsiteX7" fmla="*/ 92705 w 327597"/>
              <a:gd name="connsiteY7" fmla="*/ 243281 h 578841"/>
              <a:gd name="connsiteX8" fmla="*/ 143039 w 327597"/>
              <a:gd name="connsiteY8" fmla="*/ 218114 h 578841"/>
              <a:gd name="connsiteX9" fmla="*/ 260485 w 327597"/>
              <a:gd name="connsiteY9" fmla="*/ 234892 h 578841"/>
              <a:gd name="connsiteX10" fmla="*/ 285652 w 327597"/>
              <a:gd name="connsiteY10" fmla="*/ 251670 h 578841"/>
              <a:gd name="connsiteX11" fmla="*/ 294041 w 327597"/>
              <a:gd name="connsiteY11" fmla="*/ 276837 h 578841"/>
              <a:gd name="connsiteX12" fmla="*/ 285652 w 327597"/>
              <a:gd name="connsiteY12" fmla="*/ 327171 h 578841"/>
              <a:gd name="connsiteX13" fmla="*/ 235318 w 327597"/>
              <a:gd name="connsiteY13" fmla="*/ 352338 h 578841"/>
              <a:gd name="connsiteX14" fmla="*/ 168206 w 327597"/>
              <a:gd name="connsiteY14" fmla="*/ 343949 h 578841"/>
              <a:gd name="connsiteX15" fmla="*/ 134650 w 327597"/>
              <a:gd name="connsiteY15" fmla="*/ 293615 h 578841"/>
              <a:gd name="connsiteX16" fmla="*/ 126261 w 327597"/>
              <a:gd name="connsiteY16" fmla="*/ 243281 h 578841"/>
              <a:gd name="connsiteX17" fmla="*/ 134650 w 327597"/>
              <a:gd name="connsiteY17" fmla="*/ 58723 h 578841"/>
              <a:gd name="connsiteX18" fmla="*/ 151428 w 327597"/>
              <a:gd name="connsiteY18" fmla="*/ 25167 h 578841"/>
              <a:gd name="connsiteX19" fmla="*/ 176595 w 327597"/>
              <a:gd name="connsiteY19" fmla="*/ 16778 h 578841"/>
              <a:gd name="connsiteX20" fmla="*/ 201762 w 327597"/>
              <a:gd name="connsiteY20" fmla="*/ 0 h 578841"/>
              <a:gd name="connsiteX21" fmla="*/ 302430 w 327597"/>
              <a:gd name="connsiteY21" fmla="*/ 8389 h 578841"/>
              <a:gd name="connsiteX22" fmla="*/ 327597 w 327597"/>
              <a:gd name="connsiteY22" fmla="*/ 16778 h 57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597" h="578841">
                <a:moveTo>
                  <a:pt x="101094" y="578841"/>
                </a:moveTo>
                <a:cubicBezTo>
                  <a:pt x="84316" y="570452"/>
                  <a:pt x="64703" y="566223"/>
                  <a:pt x="50760" y="553674"/>
                </a:cubicBezTo>
                <a:cubicBezTo>
                  <a:pt x="35772" y="540185"/>
                  <a:pt x="17204" y="503340"/>
                  <a:pt x="17204" y="503340"/>
                </a:cubicBezTo>
                <a:cubicBezTo>
                  <a:pt x="14408" y="492155"/>
                  <a:pt x="11982" y="480870"/>
                  <a:pt x="8815" y="469784"/>
                </a:cubicBezTo>
                <a:cubicBezTo>
                  <a:pt x="6386" y="461281"/>
                  <a:pt x="426" y="453460"/>
                  <a:pt x="426" y="444617"/>
                </a:cubicBezTo>
                <a:cubicBezTo>
                  <a:pt x="426" y="394205"/>
                  <a:pt x="-2861" y="342656"/>
                  <a:pt x="8815" y="293615"/>
                </a:cubicBezTo>
                <a:cubicBezTo>
                  <a:pt x="12053" y="280014"/>
                  <a:pt x="30382" y="275642"/>
                  <a:pt x="42371" y="268448"/>
                </a:cubicBezTo>
                <a:cubicBezTo>
                  <a:pt x="58456" y="258797"/>
                  <a:pt x="76307" y="252391"/>
                  <a:pt x="92705" y="243281"/>
                </a:cubicBezTo>
                <a:cubicBezTo>
                  <a:pt x="141492" y="216177"/>
                  <a:pt x="94044" y="234446"/>
                  <a:pt x="143039" y="218114"/>
                </a:cubicBezTo>
                <a:cubicBezTo>
                  <a:pt x="166615" y="220257"/>
                  <a:pt x="228207" y="218753"/>
                  <a:pt x="260485" y="234892"/>
                </a:cubicBezTo>
                <a:cubicBezTo>
                  <a:pt x="269503" y="239401"/>
                  <a:pt x="277263" y="246077"/>
                  <a:pt x="285652" y="251670"/>
                </a:cubicBezTo>
                <a:cubicBezTo>
                  <a:pt x="288448" y="260059"/>
                  <a:pt x="294041" y="267994"/>
                  <a:pt x="294041" y="276837"/>
                </a:cubicBezTo>
                <a:cubicBezTo>
                  <a:pt x="294041" y="293846"/>
                  <a:pt x="293259" y="311957"/>
                  <a:pt x="285652" y="327171"/>
                </a:cubicBezTo>
                <a:cubicBezTo>
                  <a:pt x="279147" y="340181"/>
                  <a:pt x="247229" y="348368"/>
                  <a:pt x="235318" y="352338"/>
                </a:cubicBezTo>
                <a:cubicBezTo>
                  <a:pt x="212947" y="349542"/>
                  <a:pt x="189956" y="349881"/>
                  <a:pt x="168206" y="343949"/>
                </a:cubicBezTo>
                <a:cubicBezTo>
                  <a:pt x="138347" y="335806"/>
                  <a:pt x="139880" y="319765"/>
                  <a:pt x="134650" y="293615"/>
                </a:cubicBezTo>
                <a:cubicBezTo>
                  <a:pt x="131314" y="276936"/>
                  <a:pt x="129057" y="260059"/>
                  <a:pt x="126261" y="243281"/>
                </a:cubicBezTo>
                <a:cubicBezTo>
                  <a:pt x="129057" y="181762"/>
                  <a:pt x="127591" y="119900"/>
                  <a:pt x="134650" y="58723"/>
                </a:cubicBezTo>
                <a:cubicBezTo>
                  <a:pt x="136083" y="46300"/>
                  <a:pt x="142585" y="34010"/>
                  <a:pt x="151428" y="25167"/>
                </a:cubicBezTo>
                <a:cubicBezTo>
                  <a:pt x="157681" y="18914"/>
                  <a:pt x="168686" y="20733"/>
                  <a:pt x="176595" y="16778"/>
                </a:cubicBezTo>
                <a:cubicBezTo>
                  <a:pt x="185613" y="12269"/>
                  <a:pt x="193373" y="5593"/>
                  <a:pt x="201762" y="0"/>
                </a:cubicBezTo>
                <a:cubicBezTo>
                  <a:pt x="235318" y="2796"/>
                  <a:pt x="269053" y="3939"/>
                  <a:pt x="302430" y="8389"/>
                </a:cubicBezTo>
                <a:cubicBezTo>
                  <a:pt x="311195" y="9558"/>
                  <a:pt x="327597" y="16778"/>
                  <a:pt x="327597" y="1677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9">
            <a:extLst>
              <a:ext uri="{FF2B5EF4-FFF2-40B4-BE49-F238E27FC236}">
                <a16:creationId xmlns:a16="http://schemas.microsoft.com/office/drawing/2014/main" id="{C18747EF-DA98-42D2-84AB-3944B6048F23}"/>
              </a:ext>
            </a:extLst>
          </p:cNvPr>
          <p:cNvSpPr/>
          <p:nvPr/>
        </p:nvSpPr>
        <p:spPr>
          <a:xfrm rot="4039434">
            <a:off x="2612343" y="2439963"/>
            <a:ext cx="562625" cy="732102"/>
          </a:xfrm>
          <a:custGeom>
            <a:avLst/>
            <a:gdLst>
              <a:gd name="connsiteX0" fmla="*/ 101094 w 327597"/>
              <a:gd name="connsiteY0" fmla="*/ 578841 h 578841"/>
              <a:gd name="connsiteX1" fmla="*/ 50760 w 327597"/>
              <a:gd name="connsiteY1" fmla="*/ 553674 h 578841"/>
              <a:gd name="connsiteX2" fmla="*/ 17204 w 327597"/>
              <a:gd name="connsiteY2" fmla="*/ 503340 h 578841"/>
              <a:gd name="connsiteX3" fmla="*/ 8815 w 327597"/>
              <a:gd name="connsiteY3" fmla="*/ 469784 h 578841"/>
              <a:gd name="connsiteX4" fmla="*/ 426 w 327597"/>
              <a:gd name="connsiteY4" fmla="*/ 444617 h 578841"/>
              <a:gd name="connsiteX5" fmla="*/ 8815 w 327597"/>
              <a:gd name="connsiteY5" fmla="*/ 293615 h 578841"/>
              <a:gd name="connsiteX6" fmla="*/ 42371 w 327597"/>
              <a:gd name="connsiteY6" fmla="*/ 268448 h 578841"/>
              <a:gd name="connsiteX7" fmla="*/ 92705 w 327597"/>
              <a:gd name="connsiteY7" fmla="*/ 243281 h 578841"/>
              <a:gd name="connsiteX8" fmla="*/ 143039 w 327597"/>
              <a:gd name="connsiteY8" fmla="*/ 218114 h 578841"/>
              <a:gd name="connsiteX9" fmla="*/ 260485 w 327597"/>
              <a:gd name="connsiteY9" fmla="*/ 234892 h 578841"/>
              <a:gd name="connsiteX10" fmla="*/ 285652 w 327597"/>
              <a:gd name="connsiteY10" fmla="*/ 251670 h 578841"/>
              <a:gd name="connsiteX11" fmla="*/ 294041 w 327597"/>
              <a:gd name="connsiteY11" fmla="*/ 276837 h 578841"/>
              <a:gd name="connsiteX12" fmla="*/ 285652 w 327597"/>
              <a:gd name="connsiteY12" fmla="*/ 327171 h 578841"/>
              <a:gd name="connsiteX13" fmla="*/ 235318 w 327597"/>
              <a:gd name="connsiteY13" fmla="*/ 352338 h 578841"/>
              <a:gd name="connsiteX14" fmla="*/ 168206 w 327597"/>
              <a:gd name="connsiteY14" fmla="*/ 343949 h 578841"/>
              <a:gd name="connsiteX15" fmla="*/ 134650 w 327597"/>
              <a:gd name="connsiteY15" fmla="*/ 293615 h 578841"/>
              <a:gd name="connsiteX16" fmla="*/ 126261 w 327597"/>
              <a:gd name="connsiteY16" fmla="*/ 243281 h 578841"/>
              <a:gd name="connsiteX17" fmla="*/ 134650 w 327597"/>
              <a:gd name="connsiteY17" fmla="*/ 58723 h 578841"/>
              <a:gd name="connsiteX18" fmla="*/ 151428 w 327597"/>
              <a:gd name="connsiteY18" fmla="*/ 25167 h 578841"/>
              <a:gd name="connsiteX19" fmla="*/ 176595 w 327597"/>
              <a:gd name="connsiteY19" fmla="*/ 16778 h 578841"/>
              <a:gd name="connsiteX20" fmla="*/ 201762 w 327597"/>
              <a:gd name="connsiteY20" fmla="*/ 0 h 578841"/>
              <a:gd name="connsiteX21" fmla="*/ 302430 w 327597"/>
              <a:gd name="connsiteY21" fmla="*/ 8389 h 578841"/>
              <a:gd name="connsiteX22" fmla="*/ 327597 w 327597"/>
              <a:gd name="connsiteY22" fmla="*/ 16778 h 57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597" h="578841">
                <a:moveTo>
                  <a:pt x="101094" y="578841"/>
                </a:moveTo>
                <a:cubicBezTo>
                  <a:pt x="84316" y="570452"/>
                  <a:pt x="64703" y="566223"/>
                  <a:pt x="50760" y="553674"/>
                </a:cubicBezTo>
                <a:cubicBezTo>
                  <a:pt x="35772" y="540185"/>
                  <a:pt x="17204" y="503340"/>
                  <a:pt x="17204" y="503340"/>
                </a:cubicBezTo>
                <a:cubicBezTo>
                  <a:pt x="14408" y="492155"/>
                  <a:pt x="11982" y="480870"/>
                  <a:pt x="8815" y="469784"/>
                </a:cubicBezTo>
                <a:cubicBezTo>
                  <a:pt x="6386" y="461281"/>
                  <a:pt x="426" y="453460"/>
                  <a:pt x="426" y="444617"/>
                </a:cubicBezTo>
                <a:cubicBezTo>
                  <a:pt x="426" y="394205"/>
                  <a:pt x="-2861" y="342656"/>
                  <a:pt x="8815" y="293615"/>
                </a:cubicBezTo>
                <a:cubicBezTo>
                  <a:pt x="12053" y="280014"/>
                  <a:pt x="30382" y="275642"/>
                  <a:pt x="42371" y="268448"/>
                </a:cubicBezTo>
                <a:cubicBezTo>
                  <a:pt x="58456" y="258797"/>
                  <a:pt x="76307" y="252391"/>
                  <a:pt x="92705" y="243281"/>
                </a:cubicBezTo>
                <a:cubicBezTo>
                  <a:pt x="141492" y="216177"/>
                  <a:pt x="94044" y="234446"/>
                  <a:pt x="143039" y="218114"/>
                </a:cubicBezTo>
                <a:cubicBezTo>
                  <a:pt x="166615" y="220257"/>
                  <a:pt x="228207" y="218753"/>
                  <a:pt x="260485" y="234892"/>
                </a:cubicBezTo>
                <a:cubicBezTo>
                  <a:pt x="269503" y="239401"/>
                  <a:pt x="277263" y="246077"/>
                  <a:pt x="285652" y="251670"/>
                </a:cubicBezTo>
                <a:cubicBezTo>
                  <a:pt x="288448" y="260059"/>
                  <a:pt x="294041" y="267994"/>
                  <a:pt x="294041" y="276837"/>
                </a:cubicBezTo>
                <a:cubicBezTo>
                  <a:pt x="294041" y="293846"/>
                  <a:pt x="293259" y="311957"/>
                  <a:pt x="285652" y="327171"/>
                </a:cubicBezTo>
                <a:cubicBezTo>
                  <a:pt x="279147" y="340181"/>
                  <a:pt x="247229" y="348368"/>
                  <a:pt x="235318" y="352338"/>
                </a:cubicBezTo>
                <a:cubicBezTo>
                  <a:pt x="212947" y="349542"/>
                  <a:pt x="189956" y="349881"/>
                  <a:pt x="168206" y="343949"/>
                </a:cubicBezTo>
                <a:cubicBezTo>
                  <a:pt x="138347" y="335806"/>
                  <a:pt x="139880" y="319765"/>
                  <a:pt x="134650" y="293615"/>
                </a:cubicBezTo>
                <a:cubicBezTo>
                  <a:pt x="131314" y="276936"/>
                  <a:pt x="129057" y="260059"/>
                  <a:pt x="126261" y="243281"/>
                </a:cubicBezTo>
                <a:cubicBezTo>
                  <a:pt x="129057" y="181762"/>
                  <a:pt x="127591" y="119900"/>
                  <a:pt x="134650" y="58723"/>
                </a:cubicBezTo>
                <a:cubicBezTo>
                  <a:pt x="136083" y="46300"/>
                  <a:pt x="142585" y="34010"/>
                  <a:pt x="151428" y="25167"/>
                </a:cubicBezTo>
                <a:cubicBezTo>
                  <a:pt x="157681" y="18914"/>
                  <a:pt x="168686" y="20733"/>
                  <a:pt x="176595" y="16778"/>
                </a:cubicBezTo>
                <a:cubicBezTo>
                  <a:pt x="185613" y="12269"/>
                  <a:pt x="193373" y="5593"/>
                  <a:pt x="201762" y="0"/>
                </a:cubicBezTo>
                <a:cubicBezTo>
                  <a:pt x="235318" y="2796"/>
                  <a:pt x="269053" y="3939"/>
                  <a:pt x="302430" y="8389"/>
                </a:cubicBezTo>
                <a:cubicBezTo>
                  <a:pt x="311195" y="9558"/>
                  <a:pt x="327597" y="16778"/>
                  <a:pt x="327597" y="1677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75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Key Features</a:t>
            </a:r>
          </a:p>
        </p:txBody>
      </p:sp>
      <p:pic>
        <p:nvPicPr>
          <p:cNvPr id="154" name="그래픽 11" descr="팀">
            <a:extLst>
              <a:ext uri="{FF2B5EF4-FFF2-40B4-BE49-F238E27FC236}">
                <a16:creationId xmlns:a16="http://schemas.microsoft.com/office/drawing/2014/main" id="{E26CC678-6EC5-451E-88BE-EF08BD0C55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074" y="2276938"/>
            <a:ext cx="1333567" cy="1333567"/>
          </a:xfrm>
          <a:prstGeom prst="rect">
            <a:avLst/>
          </a:prstGeom>
        </p:spPr>
      </p:pic>
      <p:pic>
        <p:nvPicPr>
          <p:cNvPr id="163" name="그래픽 25" descr="컴퓨터">
            <a:extLst>
              <a:ext uri="{FF2B5EF4-FFF2-40B4-BE49-F238E27FC236}">
                <a16:creationId xmlns:a16="http://schemas.microsoft.com/office/drawing/2014/main" id="{210C9C85-0738-4648-B599-C440B9001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5310" y="2290210"/>
            <a:ext cx="1194027" cy="1194027"/>
          </a:xfrm>
          <a:prstGeom prst="rect">
            <a:avLst/>
          </a:prstGeom>
        </p:spPr>
      </p:pic>
      <p:sp>
        <p:nvSpPr>
          <p:cNvPr id="170" name="화살표: 왼쪽 22">
            <a:extLst>
              <a:ext uri="{FF2B5EF4-FFF2-40B4-BE49-F238E27FC236}">
                <a16:creationId xmlns:a16="http://schemas.microsoft.com/office/drawing/2014/main" id="{D795B620-EB4C-4717-B700-29142FADEBEB}"/>
              </a:ext>
            </a:extLst>
          </p:cNvPr>
          <p:cNvSpPr/>
          <p:nvPr/>
        </p:nvSpPr>
        <p:spPr>
          <a:xfrm>
            <a:off x="5681804" y="2911792"/>
            <a:ext cx="958701" cy="391970"/>
          </a:xfrm>
          <a:prstGeom prst="leftArrow">
            <a:avLst>
              <a:gd name="adj1" fmla="val 4467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하트 170">
            <a:extLst>
              <a:ext uri="{FF2B5EF4-FFF2-40B4-BE49-F238E27FC236}">
                <a16:creationId xmlns:a16="http://schemas.microsoft.com/office/drawing/2014/main" id="{A34038E5-6886-4362-ACF4-5C3ED23990B1}"/>
              </a:ext>
            </a:extLst>
          </p:cNvPr>
          <p:cNvSpPr/>
          <p:nvPr/>
        </p:nvSpPr>
        <p:spPr>
          <a:xfrm>
            <a:off x="7466288" y="1978375"/>
            <a:ext cx="276384" cy="236333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하트 171">
            <a:extLst>
              <a:ext uri="{FF2B5EF4-FFF2-40B4-BE49-F238E27FC236}">
                <a16:creationId xmlns:a16="http://schemas.microsoft.com/office/drawing/2014/main" id="{8FB9C9ED-E1D2-4A59-9044-337701D7A4EC}"/>
              </a:ext>
            </a:extLst>
          </p:cNvPr>
          <p:cNvSpPr/>
          <p:nvPr/>
        </p:nvSpPr>
        <p:spPr>
          <a:xfrm>
            <a:off x="8091435" y="2069106"/>
            <a:ext cx="276384" cy="236333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하트 172">
            <a:extLst>
              <a:ext uri="{FF2B5EF4-FFF2-40B4-BE49-F238E27FC236}">
                <a16:creationId xmlns:a16="http://schemas.microsoft.com/office/drawing/2014/main" id="{A385B7AA-235B-46E0-A58D-0A35038CA9B9}"/>
              </a:ext>
            </a:extLst>
          </p:cNvPr>
          <p:cNvSpPr/>
          <p:nvPr/>
        </p:nvSpPr>
        <p:spPr>
          <a:xfrm>
            <a:off x="6936882" y="2297026"/>
            <a:ext cx="276384" cy="236333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1" name="그래픽 13" descr="사용자">
            <a:extLst>
              <a:ext uri="{FF2B5EF4-FFF2-40B4-BE49-F238E27FC236}">
                <a16:creationId xmlns:a16="http://schemas.microsoft.com/office/drawing/2014/main" id="{65EDF362-4906-4500-83F7-7A2E13D505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2776" y="2029255"/>
            <a:ext cx="831998" cy="930325"/>
          </a:xfrm>
          <a:prstGeom prst="rect">
            <a:avLst/>
          </a:prstGeom>
          <a:noFill/>
        </p:spPr>
      </p:pic>
      <p:pic>
        <p:nvPicPr>
          <p:cNvPr id="182" name="그래픽 15" descr="음악">
            <a:extLst>
              <a:ext uri="{FF2B5EF4-FFF2-40B4-BE49-F238E27FC236}">
                <a16:creationId xmlns:a16="http://schemas.microsoft.com/office/drawing/2014/main" id="{B1CC646B-8851-4724-AD13-F2D98072F7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13577">
            <a:off x="374875" y="3010322"/>
            <a:ext cx="371496" cy="415400"/>
          </a:xfrm>
          <a:prstGeom prst="rect">
            <a:avLst/>
          </a:prstGeom>
          <a:noFill/>
        </p:spPr>
      </p:pic>
      <p:pic>
        <p:nvPicPr>
          <p:cNvPr id="183" name="그래픽 16" descr="음악">
            <a:extLst>
              <a:ext uri="{FF2B5EF4-FFF2-40B4-BE49-F238E27FC236}">
                <a16:creationId xmlns:a16="http://schemas.microsoft.com/office/drawing/2014/main" id="{BADC13AE-E59A-425E-BEED-1AF481FA0B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010895">
            <a:off x="416009" y="2373430"/>
            <a:ext cx="371496" cy="415400"/>
          </a:xfrm>
          <a:prstGeom prst="rect">
            <a:avLst/>
          </a:prstGeom>
          <a:noFill/>
        </p:spPr>
      </p:pic>
      <p:pic>
        <p:nvPicPr>
          <p:cNvPr id="184" name="그래픽 17" descr="피아노">
            <a:extLst>
              <a:ext uri="{FF2B5EF4-FFF2-40B4-BE49-F238E27FC236}">
                <a16:creationId xmlns:a16="http://schemas.microsoft.com/office/drawing/2014/main" id="{2BABDAD9-F323-4F0B-97A1-95C97922BE1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148" y="2719026"/>
            <a:ext cx="479565" cy="536242"/>
          </a:xfrm>
          <a:prstGeom prst="rect">
            <a:avLst/>
          </a:prstGeom>
          <a:noFill/>
        </p:spPr>
      </p:pic>
      <p:pic>
        <p:nvPicPr>
          <p:cNvPr id="185" name="그래픽 18" descr="기타">
            <a:extLst>
              <a:ext uri="{FF2B5EF4-FFF2-40B4-BE49-F238E27FC236}">
                <a16:creationId xmlns:a16="http://schemas.microsoft.com/office/drawing/2014/main" id="{9850A07F-4E1A-464F-9E75-132BABFE154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9580" y="2645428"/>
            <a:ext cx="572538" cy="640202"/>
          </a:xfrm>
          <a:prstGeom prst="rect">
            <a:avLst/>
          </a:prstGeom>
          <a:noFill/>
        </p:spPr>
      </p:pic>
      <p:pic>
        <p:nvPicPr>
          <p:cNvPr id="186" name="그래픽 19" descr="드럼">
            <a:extLst>
              <a:ext uri="{FF2B5EF4-FFF2-40B4-BE49-F238E27FC236}">
                <a16:creationId xmlns:a16="http://schemas.microsoft.com/office/drawing/2014/main" id="{A326CF26-4373-4D9B-B742-F631304A2B3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23127" y="2987147"/>
            <a:ext cx="431297" cy="482268"/>
          </a:xfrm>
          <a:prstGeom prst="rect">
            <a:avLst/>
          </a:prstGeom>
          <a:noFill/>
        </p:spPr>
      </p:pic>
      <p:pic>
        <p:nvPicPr>
          <p:cNvPr id="187" name="그래픽 20" descr="음악">
            <a:extLst>
              <a:ext uri="{FF2B5EF4-FFF2-40B4-BE49-F238E27FC236}">
                <a16:creationId xmlns:a16="http://schemas.microsoft.com/office/drawing/2014/main" id="{A5B843FD-2580-4FA6-9C6D-2B22D02C22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8675">
            <a:off x="1980101" y="2172845"/>
            <a:ext cx="371496" cy="415400"/>
          </a:xfrm>
          <a:prstGeom prst="rect">
            <a:avLst/>
          </a:prstGeom>
          <a:noFill/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CCA3CCF-43A4-49EE-858D-E2FCE723C1C2}"/>
              </a:ext>
            </a:extLst>
          </p:cNvPr>
          <p:cNvSpPr txBox="1"/>
          <p:nvPr/>
        </p:nvSpPr>
        <p:spPr>
          <a:xfrm>
            <a:off x="3963961" y="3411940"/>
            <a:ext cx="1355583" cy="5245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Web site</a:t>
            </a:r>
          </a:p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‘NARINATO’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DDBDDF-464C-4DFF-9F08-EC2374B2D079}"/>
              </a:ext>
            </a:extLst>
          </p:cNvPr>
          <p:cNvSpPr txBox="1"/>
          <p:nvPr/>
        </p:nvSpPr>
        <p:spPr>
          <a:xfrm>
            <a:off x="835914" y="3610505"/>
            <a:ext cx="1355583" cy="308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User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E7D84B2-E1CB-435F-BC93-3289F2191D20}"/>
              </a:ext>
            </a:extLst>
          </p:cNvPr>
          <p:cNvSpPr txBox="1"/>
          <p:nvPr/>
        </p:nvSpPr>
        <p:spPr>
          <a:xfrm>
            <a:off x="7092008" y="3610505"/>
            <a:ext cx="1355583" cy="308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User</a:t>
            </a:r>
          </a:p>
        </p:txBody>
      </p:sp>
      <p:sp>
        <p:nvSpPr>
          <p:cNvPr id="200" name="화살표: 왼쪽 22">
            <a:extLst>
              <a:ext uri="{FF2B5EF4-FFF2-40B4-BE49-F238E27FC236}">
                <a16:creationId xmlns:a16="http://schemas.microsoft.com/office/drawing/2014/main" id="{1F85DB31-E3CA-4EE1-8A89-254FC939538F}"/>
              </a:ext>
            </a:extLst>
          </p:cNvPr>
          <p:cNvSpPr/>
          <p:nvPr/>
        </p:nvSpPr>
        <p:spPr>
          <a:xfrm>
            <a:off x="2733187" y="2914414"/>
            <a:ext cx="958701" cy="391970"/>
          </a:xfrm>
          <a:prstGeom prst="leftArrow">
            <a:avLst>
              <a:gd name="adj1" fmla="val 4467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화살표: 왼쪽 22">
            <a:extLst>
              <a:ext uri="{FF2B5EF4-FFF2-40B4-BE49-F238E27FC236}">
                <a16:creationId xmlns:a16="http://schemas.microsoft.com/office/drawing/2014/main" id="{3655F219-25BF-49D4-A7FF-C862B89F73BC}"/>
              </a:ext>
            </a:extLst>
          </p:cNvPr>
          <p:cNvSpPr/>
          <p:nvPr/>
        </p:nvSpPr>
        <p:spPr>
          <a:xfrm rot="10800000">
            <a:off x="2730455" y="3288252"/>
            <a:ext cx="958701" cy="391970"/>
          </a:xfrm>
          <a:prstGeom prst="leftArrow">
            <a:avLst>
              <a:gd name="adj1" fmla="val 4467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화살표: 왼쪽 22">
            <a:extLst>
              <a:ext uri="{FF2B5EF4-FFF2-40B4-BE49-F238E27FC236}">
                <a16:creationId xmlns:a16="http://schemas.microsoft.com/office/drawing/2014/main" id="{F8FDAE73-0DBC-494D-A955-09FF64A73E97}"/>
              </a:ext>
            </a:extLst>
          </p:cNvPr>
          <p:cNvSpPr/>
          <p:nvPr/>
        </p:nvSpPr>
        <p:spPr>
          <a:xfrm rot="10800000">
            <a:off x="5709198" y="3285630"/>
            <a:ext cx="958701" cy="391970"/>
          </a:xfrm>
          <a:prstGeom prst="leftArrow">
            <a:avLst>
              <a:gd name="adj1" fmla="val 4467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/>
          <a:lstStyle/>
          <a:p>
            <a:pPr lvl="0"/>
            <a:r>
              <a:rPr lang="en-US" altLang="ko-KR" dirty="0"/>
              <a:t>Key Features</a:t>
            </a:r>
          </a:p>
        </p:txBody>
      </p:sp>
      <p:sp>
        <p:nvSpPr>
          <p:cNvPr id="28" name="직사각형 27">
            <a:hlinkClick r:id="rId3" action="ppaction://hlinkfile"/>
            <a:extLst>
              <a:ext uri="{FF2B5EF4-FFF2-40B4-BE49-F238E27FC236}">
                <a16:creationId xmlns:a16="http://schemas.microsoft.com/office/drawing/2014/main" id="{14DE59AB-5832-4B9E-82EB-9023465D8874}"/>
              </a:ext>
            </a:extLst>
          </p:cNvPr>
          <p:cNvSpPr/>
          <p:nvPr/>
        </p:nvSpPr>
        <p:spPr>
          <a:xfrm>
            <a:off x="432981" y="1863404"/>
            <a:ext cx="2292587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4F0C4BB5-AE3F-408B-9B56-0598D110DF02}"/>
              </a:ext>
            </a:extLst>
          </p:cNvPr>
          <p:cNvSpPr/>
          <p:nvPr/>
        </p:nvSpPr>
        <p:spPr>
          <a:xfrm>
            <a:off x="143532" y="1864664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E3CC19E4-2AF1-40E4-86FD-35E8F56095D3}"/>
              </a:ext>
            </a:extLst>
          </p:cNvPr>
          <p:cNvSpPr/>
          <p:nvPr/>
        </p:nvSpPr>
        <p:spPr>
          <a:xfrm>
            <a:off x="252981" y="1864664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0F9C6-EC9D-4CB0-98DB-BDB46FBE2A2C}"/>
              </a:ext>
            </a:extLst>
          </p:cNvPr>
          <p:cNvSpPr txBox="1"/>
          <p:nvPr/>
        </p:nvSpPr>
        <p:spPr>
          <a:xfrm>
            <a:off x="889489" y="1772539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Home</a:t>
            </a:r>
            <a:endParaRPr lang="ko-KR" altLang="en-US" sz="24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597BF-8339-4ECA-BDAC-D6F77B694EAF}"/>
              </a:ext>
            </a:extLst>
          </p:cNvPr>
          <p:cNvSpPr txBox="1"/>
          <p:nvPr/>
        </p:nvSpPr>
        <p:spPr>
          <a:xfrm>
            <a:off x="685757" y="2316602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Show follow list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which combine composers user followed</a:t>
            </a:r>
          </a:p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Listener can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follow the composer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that they want </a:t>
            </a:r>
            <a:endParaRPr lang="ko-KR" altLang="en-US" sz="1800" dirty="0"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3" name="직사각형 32">
            <a:hlinkClick r:id="rId4" action="ppaction://hlinkfile"/>
            <a:extLst>
              <a:ext uri="{FF2B5EF4-FFF2-40B4-BE49-F238E27FC236}">
                <a16:creationId xmlns:a16="http://schemas.microsoft.com/office/drawing/2014/main" id="{5F5A393D-D8E0-4450-9BF1-F9A087BFC3F0}"/>
              </a:ext>
            </a:extLst>
          </p:cNvPr>
          <p:cNvSpPr/>
          <p:nvPr/>
        </p:nvSpPr>
        <p:spPr>
          <a:xfrm>
            <a:off x="432981" y="3194160"/>
            <a:ext cx="2292587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BAAAF238-95B7-425F-A61F-12934B624540}"/>
              </a:ext>
            </a:extLst>
          </p:cNvPr>
          <p:cNvSpPr/>
          <p:nvPr/>
        </p:nvSpPr>
        <p:spPr>
          <a:xfrm>
            <a:off x="143532" y="3195420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25F92649-5FEF-4D99-B679-AA5EFC708475}"/>
              </a:ext>
            </a:extLst>
          </p:cNvPr>
          <p:cNvSpPr/>
          <p:nvPr/>
        </p:nvSpPr>
        <p:spPr>
          <a:xfrm>
            <a:off x="252981" y="3195420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69ED78-CF50-4FE7-83FC-2532DDE95B32}"/>
              </a:ext>
            </a:extLst>
          </p:cNvPr>
          <p:cNvSpPr txBox="1"/>
          <p:nvPr/>
        </p:nvSpPr>
        <p:spPr>
          <a:xfrm>
            <a:off x="752208" y="313612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Ranking</a:t>
            </a:r>
            <a:endParaRPr lang="ko-KR" altLang="en-US" sz="24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7ACCB-4A6C-49CA-B534-535C03B18114}"/>
              </a:ext>
            </a:extLst>
          </p:cNvPr>
          <p:cNvSpPr txBox="1"/>
          <p:nvPr/>
        </p:nvSpPr>
        <p:spPr>
          <a:xfrm>
            <a:off x="681501" y="3663841"/>
            <a:ext cx="743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The music video which has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higher views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will be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posted on the</a:t>
            </a:r>
            <a:r>
              <a:rPr lang="ko-KR" altLang="en-US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raking</a:t>
            </a:r>
            <a:r>
              <a:rPr lang="ko-KR" altLang="en-US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page</a:t>
            </a:r>
            <a:endParaRPr lang="ko-KR" altLang="en-US" sz="1800" dirty="0">
              <a:solidFill>
                <a:schemeClr val="accent2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8998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Key Features</a:t>
            </a:r>
          </a:p>
        </p:txBody>
      </p:sp>
      <p:sp>
        <p:nvSpPr>
          <p:cNvPr id="38" name="직사각형 37">
            <a:hlinkClick r:id="rId3" action="ppaction://hlinkfile"/>
            <a:extLst>
              <a:ext uri="{FF2B5EF4-FFF2-40B4-BE49-F238E27FC236}">
                <a16:creationId xmlns:a16="http://schemas.microsoft.com/office/drawing/2014/main" id="{BC605707-B79C-4003-8131-2DBC6118B9CC}"/>
              </a:ext>
            </a:extLst>
          </p:cNvPr>
          <p:cNvSpPr/>
          <p:nvPr/>
        </p:nvSpPr>
        <p:spPr>
          <a:xfrm>
            <a:off x="452916" y="1661017"/>
            <a:ext cx="2292587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ACF0E317-5C88-4CEC-8631-D244B7FA0DA4}"/>
              </a:ext>
            </a:extLst>
          </p:cNvPr>
          <p:cNvSpPr/>
          <p:nvPr/>
        </p:nvSpPr>
        <p:spPr>
          <a:xfrm>
            <a:off x="163467" y="1662277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6AED3298-35D7-40FF-B951-49A2D102B8D0}"/>
              </a:ext>
            </a:extLst>
          </p:cNvPr>
          <p:cNvSpPr/>
          <p:nvPr/>
        </p:nvSpPr>
        <p:spPr>
          <a:xfrm>
            <a:off x="272916" y="1662277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03B910-9F87-4C53-9B6D-F8ED82274662}"/>
              </a:ext>
            </a:extLst>
          </p:cNvPr>
          <p:cNvSpPr txBox="1"/>
          <p:nvPr/>
        </p:nvSpPr>
        <p:spPr>
          <a:xfrm>
            <a:off x="679014" y="161144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Video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2AFBA6-8148-48AC-9DA2-A82435CAABA1}"/>
              </a:ext>
            </a:extLst>
          </p:cNvPr>
          <p:cNvSpPr txBox="1"/>
          <p:nvPr/>
        </p:nvSpPr>
        <p:spPr>
          <a:xfrm>
            <a:off x="701436" y="2167013"/>
            <a:ext cx="495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Search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some videos which have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particular genre</a:t>
            </a:r>
            <a:endParaRPr lang="ko-KR" altLang="en-US" sz="1800" dirty="0">
              <a:solidFill>
                <a:schemeClr val="accent2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43" name="직사각형 42">
            <a:hlinkClick r:id="rId4" action="ppaction://hlinkfile"/>
            <a:extLst>
              <a:ext uri="{FF2B5EF4-FFF2-40B4-BE49-F238E27FC236}">
                <a16:creationId xmlns:a16="http://schemas.microsoft.com/office/drawing/2014/main" id="{79BDE71B-4AB1-44D8-A09F-02801A8C80BB}"/>
              </a:ext>
            </a:extLst>
          </p:cNvPr>
          <p:cNvSpPr/>
          <p:nvPr/>
        </p:nvSpPr>
        <p:spPr>
          <a:xfrm>
            <a:off x="452916" y="2574553"/>
            <a:ext cx="2292587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791F6B4C-D61E-4EED-AD9C-B00D2386D1C7}"/>
              </a:ext>
            </a:extLst>
          </p:cNvPr>
          <p:cNvSpPr/>
          <p:nvPr/>
        </p:nvSpPr>
        <p:spPr>
          <a:xfrm>
            <a:off x="163467" y="2575813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50E3E4A4-2EF5-444E-A1D4-50CD208E37E1}"/>
              </a:ext>
            </a:extLst>
          </p:cNvPr>
          <p:cNvSpPr/>
          <p:nvPr/>
        </p:nvSpPr>
        <p:spPr>
          <a:xfrm>
            <a:off x="272916" y="2575813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EED5DC-090A-4B97-83C8-9CFE730050F3}"/>
              </a:ext>
            </a:extLst>
          </p:cNvPr>
          <p:cNvSpPr txBox="1"/>
          <p:nvPr/>
        </p:nvSpPr>
        <p:spPr>
          <a:xfrm>
            <a:off x="704414" y="252498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Composer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AEAAD-6B28-448D-A251-E80705AF95BC}"/>
              </a:ext>
            </a:extLst>
          </p:cNvPr>
          <p:cNvSpPr txBox="1"/>
          <p:nvPr/>
        </p:nvSpPr>
        <p:spPr>
          <a:xfrm>
            <a:off x="701436" y="3086673"/>
            <a:ext cx="833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If you are listener, you are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4" action="ppaction://hlinkfile"/>
              </a:rPr>
              <a:t>recommended the composer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who has preference genre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4991AD-5E04-4645-8249-338A89BF6BDA}"/>
              </a:ext>
            </a:extLst>
          </p:cNvPr>
          <p:cNvSpPr/>
          <p:nvPr/>
        </p:nvSpPr>
        <p:spPr>
          <a:xfrm>
            <a:off x="452916" y="3606848"/>
            <a:ext cx="2477168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AAA4FC1C-F616-487B-98EB-987E375A55EB}"/>
              </a:ext>
            </a:extLst>
          </p:cNvPr>
          <p:cNvSpPr/>
          <p:nvPr/>
        </p:nvSpPr>
        <p:spPr>
          <a:xfrm>
            <a:off x="163467" y="3608108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C5714AC4-FCAB-42F0-8A42-C6A4B4845F6A}"/>
              </a:ext>
            </a:extLst>
          </p:cNvPr>
          <p:cNvSpPr/>
          <p:nvPr/>
        </p:nvSpPr>
        <p:spPr>
          <a:xfrm>
            <a:off x="272916" y="3608108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3C3D3B-AE09-4124-9451-F0A192F0D948}"/>
              </a:ext>
            </a:extLst>
          </p:cNvPr>
          <p:cNvSpPr txBox="1"/>
          <p:nvPr/>
        </p:nvSpPr>
        <p:spPr>
          <a:xfrm>
            <a:off x="701436" y="3556033"/>
            <a:ext cx="218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Individual page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92DB-AA5F-49A7-A6B4-DF85EF02142A}"/>
              </a:ext>
            </a:extLst>
          </p:cNvPr>
          <p:cNvSpPr txBox="1"/>
          <p:nvPr/>
        </p:nvSpPr>
        <p:spPr>
          <a:xfrm>
            <a:off x="742365" y="4109760"/>
            <a:ext cx="777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Composer can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5" action="ppaction://hlinkfile"/>
              </a:rPr>
              <a:t>upload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their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6" action="ppaction://hlinkfile"/>
              </a:rPr>
              <a:t>own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6" action="ppaction://hlinkfile"/>
              </a:rPr>
              <a:t>video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, Lister can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download composer’s video</a:t>
            </a:r>
          </a:p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Composer and Listener can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communicate with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each other at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7" action="ppaction://hlinkfile"/>
              </a:rPr>
              <a:t>TimeLine</a:t>
            </a:r>
            <a:endParaRPr lang="en-US" altLang="ko-KR" sz="1800" dirty="0">
              <a:solidFill>
                <a:srgbClr val="EF9050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2290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Contents (except the key feature)</a:t>
            </a:r>
          </a:p>
        </p:txBody>
      </p:sp>
      <p:sp>
        <p:nvSpPr>
          <p:cNvPr id="44" name="직사각형 43">
            <a:hlinkClick r:id="rId3" action="ppaction://hlinkfile"/>
            <a:extLst>
              <a:ext uri="{FF2B5EF4-FFF2-40B4-BE49-F238E27FC236}">
                <a16:creationId xmlns:a16="http://schemas.microsoft.com/office/drawing/2014/main" id="{042EF10C-7489-4A5F-9732-1BE8226CEE4B}"/>
              </a:ext>
            </a:extLst>
          </p:cNvPr>
          <p:cNvSpPr/>
          <p:nvPr/>
        </p:nvSpPr>
        <p:spPr>
          <a:xfrm>
            <a:off x="507641" y="1486225"/>
            <a:ext cx="2477168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2FBD425E-883F-4FB4-876F-26A2B42A1F42}"/>
              </a:ext>
            </a:extLst>
          </p:cNvPr>
          <p:cNvSpPr/>
          <p:nvPr/>
        </p:nvSpPr>
        <p:spPr>
          <a:xfrm>
            <a:off x="211707" y="1484057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E8DC584D-FEC6-43D4-B4F4-0108ACFB1254}"/>
              </a:ext>
            </a:extLst>
          </p:cNvPr>
          <p:cNvSpPr/>
          <p:nvPr/>
        </p:nvSpPr>
        <p:spPr>
          <a:xfrm>
            <a:off x="327640" y="1477921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3A8952-4933-4FD5-BE20-ED4A3C06F19C}"/>
              </a:ext>
            </a:extLst>
          </p:cNvPr>
          <p:cNvSpPr txBox="1"/>
          <p:nvPr/>
        </p:nvSpPr>
        <p:spPr>
          <a:xfrm>
            <a:off x="750991" y="1448109"/>
            <a:ext cx="9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Enroll</a:t>
            </a:r>
            <a:endParaRPr lang="ko-KR" altLang="en-US" sz="24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EB9432-2600-442A-BF22-0CA9C9567865}"/>
              </a:ext>
            </a:extLst>
          </p:cNvPr>
          <p:cNvSpPr txBox="1"/>
          <p:nvPr/>
        </p:nvSpPr>
        <p:spPr>
          <a:xfrm>
            <a:off x="790605" y="1914947"/>
            <a:ext cx="763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You enter preference genre, email, password, nickname, question &amp; answer </a:t>
            </a:r>
          </a:p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when you sign up.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B48D9D-2D6E-4276-AB28-18F9CEC6D3DB}"/>
              </a:ext>
            </a:extLst>
          </p:cNvPr>
          <p:cNvSpPr/>
          <p:nvPr/>
        </p:nvSpPr>
        <p:spPr>
          <a:xfrm>
            <a:off x="452280" y="3533103"/>
            <a:ext cx="2477168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485C845A-6F5A-4799-A027-C1425E8282D7}"/>
              </a:ext>
            </a:extLst>
          </p:cNvPr>
          <p:cNvSpPr/>
          <p:nvPr/>
        </p:nvSpPr>
        <p:spPr>
          <a:xfrm>
            <a:off x="162831" y="3534363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74A631BA-4698-4415-848A-EB8C7540FE84}"/>
              </a:ext>
            </a:extLst>
          </p:cNvPr>
          <p:cNvSpPr/>
          <p:nvPr/>
        </p:nvSpPr>
        <p:spPr>
          <a:xfrm>
            <a:off x="272280" y="3534363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64B8A-06ED-47E9-AAB7-EB7F50ED6F71}"/>
              </a:ext>
            </a:extLst>
          </p:cNvPr>
          <p:cNvSpPr txBox="1"/>
          <p:nvPr/>
        </p:nvSpPr>
        <p:spPr>
          <a:xfrm>
            <a:off x="678378" y="3483530"/>
            <a:ext cx="16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Every Page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13E13F-EADB-46BA-82C5-52FE404751BC}"/>
              </a:ext>
            </a:extLst>
          </p:cNvPr>
          <p:cNvSpPr txBox="1"/>
          <p:nvPr/>
        </p:nvSpPr>
        <p:spPr>
          <a:xfrm>
            <a:off x="700800" y="3970954"/>
            <a:ext cx="7357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4" action="ppaction://hlinkfile"/>
              </a:rPr>
              <a:t>Search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the videos at every page</a:t>
            </a:r>
          </a:p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If you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try to access when you didn’t log in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, you </a:t>
            </a:r>
            <a:r>
              <a:rPr lang="en-US" altLang="ko-KR" sz="1800" dirty="0">
                <a:solidFill>
                  <a:srgbClr val="EF9050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5" action="ppaction://hlinkfile"/>
              </a:rPr>
              <a:t>wouldn’t access the page</a:t>
            </a:r>
            <a:endParaRPr lang="en-US" altLang="ko-KR" sz="1800" dirty="0">
              <a:solidFill>
                <a:srgbClr val="EF9050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We can know whether you are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composer or listener </a:t>
            </a:r>
          </a:p>
          <a:p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You</a:t>
            </a:r>
            <a:r>
              <a:rPr lang="ko-KR" altLang="en-US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can</a:t>
            </a:r>
            <a:r>
              <a:rPr lang="ko-KR" altLang="en-US" sz="1800" dirty="0">
                <a:solidFill>
                  <a:schemeClr val="accent2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6" action="ppaction://hlinkfile"/>
              </a:rPr>
              <a:t>logout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everywhere</a:t>
            </a:r>
            <a:endParaRPr lang="ko-KR" altLang="en-US" sz="1800" dirty="0"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18F831-3574-45AB-95F7-4BC60273D48A}"/>
              </a:ext>
            </a:extLst>
          </p:cNvPr>
          <p:cNvSpPr/>
          <p:nvPr/>
        </p:nvSpPr>
        <p:spPr>
          <a:xfrm>
            <a:off x="452280" y="2536235"/>
            <a:ext cx="2477168" cy="37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E5416FB0-5A4F-41EA-A16C-32B67C5D6004}"/>
              </a:ext>
            </a:extLst>
          </p:cNvPr>
          <p:cNvSpPr/>
          <p:nvPr/>
        </p:nvSpPr>
        <p:spPr>
          <a:xfrm>
            <a:off x="162831" y="2537495"/>
            <a:ext cx="360000" cy="360000"/>
          </a:xfrm>
          <a:prstGeom prst="diamond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0A1DF81-9D20-4269-88E8-6C36955B1C5A}"/>
              </a:ext>
            </a:extLst>
          </p:cNvPr>
          <p:cNvSpPr/>
          <p:nvPr/>
        </p:nvSpPr>
        <p:spPr>
          <a:xfrm>
            <a:off x="272280" y="2537495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28DD3-DE0B-4DD7-81AF-0D3BBCF31D4C}"/>
              </a:ext>
            </a:extLst>
          </p:cNvPr>
          <p:cNvSpPr txBox="1"/>
          <p:nvPr/>
        </p:nvSpPr>
        <p:spPr>
          <a:xfrm>
            <a:off x="700800" y="2485420"/>
            <a:ext cx="218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Individual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51912-C51A-4E1F-9FF3-AC77398D91EE}"/>
              </a:ext>
            </a:extLst>
          </p:cNvPr>
          <p:cNvSpPr txBox="1"/>
          <p:nvPr/>
        </p:nvSpPr>
        <p:spPr>
          <a:xfrm>
            <a:off x="741729" y="3039147"/>
            <a:ext cx="561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Composer can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7" action="ppaction://hlinkfile"/>
              </a:rPr>
              <a:t>modify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and 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  <a:hlinkClick r:id="rId8" action="ppaction://hlinkfile"/>
              </a:rPr>
              <a:t>delete</a:t>
            </a:r>
            <a:r>
              <a:rPr lang="en-US" altLang="ko-KR" sz="1800" dirty="0"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post written by them.</a:t>
            </a:r>
          </a:p>
        </p:txBody>
      </p:sp>
    </p:spTree>
    <p:extLst>
      <p:ext uri="{BB962C8B-B14F-4D97-AF65-F5344CB8AC3E}">
        <p14:creationId xmlns:p14="http://schemas.microsoft.com/office/powerpoint/2010/main" val="8211885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/>
              <a:t>Used technology of implementation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FC9771-7FC4-4E8D-9110-71C268DC934F}"/>
              </a:ext>
            </a:extLst>
          </p:cNvPr>
          <p:cNvGrpSpPr/>
          <p:nvPr/>
        </p:nvGrpSpPr>
        <p:grpSpPr>
          <a:xfrm>
            <a:off x="581489" y="1197147"/>
            <a:ext cx="1511119" cy="1440161"/>
            <a:chOff x="398454" y="1956535"/>
            <a:chExt cx="1840885" cy="183261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888C25-2876-44E3-814F-926DDB2AEBDF}"/>
                </a:ext>
              </a:extLst>
            </p:cNvPr>
            <p:cNvSpPr/>
            <p:nvPr/>
          </p:nvSpPr>
          <p:spPr>
            <a:xfrm>
              <a:off x="402592" y="1956535"/>
              <a:ext cx="1832610" cy="18326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FAF14-1B8F-4378-AF3C-EBAC5C5C458D}"/>
                </a:ext>
              </a:extLst>
            </p:cNvPr>
            <p:cNvSpPr txBox="1"/>
            <p:nvPr/>
          </p:nvSpPr>
          <p:spPr>
            <a:xfrm>
              <a:off x="398454" y="2359216"/>
              <a:ext cx="1840885" cy="1174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HTML</a:t>
              </a:r>
            </a:p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JAVASCRIPT</a:t>
              </a:r>
            </a:p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CSS</a:t>
              </a:r>
              <a:endParaRPr lang="ko-KR" altLang="en-US" dirty="0"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D438EA-472D-47CB-B528-A9CDE325E23A}"/>
              </a:ext>
            </a:extLst>
          </p:cNvPr>
          <p:cNvSpPr txBox="1"/>
          <p:nvPr/>
        </p:nvSpPr>
        <p:spPr>
          <a:xfrm>
            <a:off x="2201144" y="155685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Construct &amp; Design entire web page</a:t>
            </a:r>
          </a:p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Events : Join, Login, Search, video uploading &amp; streaming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C436CF-3F72-48AF-916C-7476E8E34C7F}"/>
              </a:ext>
            </a:extLst>
          </p:cNvPr>
          <p:cNvCxnSpPr/>
          <p:nvPr/>
        </p:nvCxnSpPr>
        <p:spPr>
          <a:xfrm>
            <a:off x="2025046" y="2240065"/>
            <a:ext cx="583264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6FF96D-177F-4EFF-B21F-4FF94C5E1D43}"/>
              </a:ext>
            </a:extLst>
          </p:cNvPr>
          <p:cNvGrpSpPr/>
          <p:nvPr/>
        </p:nvGrpSpPr>
        <p:grpSpPr>
          <a:xfrm>
            <a:off x="6921590" y="2518483"/>
            <a:ext cx="1504326" cy="1440161"/>
            <a:chOff x="402592" y="1956535"/>
            <a:chExt cx="1832610" cy="183261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100144-F919-466A-87DC-B73CBC6E1947}"/>
                </a:ext>
              </a:extLst>
            </p:cNvPr>
            <p:cNvSpPr/>
            <p:nvPr/>
          </p:nvSpPr>
          <p:spPr>
            <a:xfrm>
              <a:off x="402592" y="1956535"/>
              <a:ext cx="1832610" cy="18326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B9C887-519D-4351-815A-6F60C7E8ED14}"/>
                </a:ext>
              </a:extLst>
            </p:cNvPr>
            <p:cNvSpPr txBox="1"/>
            <p:nvPr/>
          </p:nvSpPr>
          <p:spPr>
            <a:xfrm>
              <a:off x="501719" y="2637851"/>
              <a:ext cx="1634355" cy="46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DATABASE</a:t>
              </a:r>
              <a:endParaRPr lang="ko-KR" altLang="en-US" dirty="0"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B80968-2046-49F9-BF04-0063A8F4E5E6}"/>
              </a:ext>
            </a:extLst>
          </p:cNvPr>
          <p:cNvGrpSpPr/>
          <p:nvPr/>
        </p:nvGrpSpPr>
        <p:grpSpPr>
          <a:xfrm>
            <a:off x="584886" y="3855450"/>
            <a:ext cx="1504326" cy="1440161"/>
            <a:chOff x="402592" y="1956535"/>
            <a:chExt cx="1832610" cy="18326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DAC6EA6-6D12-416A-ABB0-7EA95B85E09C}"/>
                </a:ext>
              </a:extLst>
            </p:cNvPr>
            <p:cNvSpPr/>
            <p:nvPr/>
          </p:nvSpPr>
          <p:spPr>
            <a:xfrm>
              <a:off x="402592" y="1956535"/>
              <a:ext cx="1832610" cy="18326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47FF8-2F0F-4729-BE52-ECD7FA0F37B3}"/>
                </a:ext>
              </a:extLst>
            </p:cNvPr>
            <p:cNvSpPr txBox="1"/>
            <p:nvPr/>
          </p:nvSpPr>
          <p:spPr>
            <a:xfrm>
              <a:off x="645953" y="2461609"/>
              <a:ext cx="1345885" cy="82245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PHP</a:t>
              </a:r>
            </a:p>
            <a:p>
              <a:pPr algn="ctr"/>
              <a:r>
                <a:rPr lang="en-US" altLang="ko-KR" dirty="0">
                  <a:latin typeface="KoPub돋움체 Bold" pitchFamily="18" charset="-127"/>
                  <a:ea typeface="KoPub돋움체 Bold" pitchFamily="18" charset="-127"/>
                </a:rPr>
                <a:t>(Apache)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36E8E-7E5F-4EA6-A0F1-52E8D4EDB47F}"/>
              </a:ext>
            </a:extLst>
          </p:cNvPr>
          <p:cNvCxnSpPr/>
          <p:nvPr/>
        </p:nvCxnSpPr>
        <p:spPr>
          <a:xfrm>
            <a:off x="2025046" y="4959702"/>
            <a:ext cx="583264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7C7EC9-C964-4735-855D-8C521B3E4F3E}"/>
              </a:ext>
            </a:extLst>
          </p:cNvPr>
          <p:cNvCxnSpPr/>
          <p:nvPr/>
        </p:nvCxnSpPr>
        <p:spPr>
          <a:xfrm flipH="1">
            <a:off x="1023724" y="3598603"/>
            <a:ext cx="596987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25AE7E-F76C-41D0-9D90-8F090A53D5AF}"/>
              </a:ext>
            </a:extLst>
          </p:cNvPr>
          <p:cNvSpPr txBox="1"/>
          <p:nvPr/>
        </p:nvSpPr>
        <p:spPr>
          <a:xfrm>
            <a:off x="261822" y="2984427"/>
            <a:ext cx="648072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Construct &amp; Design entire web page</a:t>
            </a:r>
          </a:p>
          <a:p>
            <a:pPr algn="r"/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Events : Join, Login, Search, video uploading &amp; streaming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5C836-AECE-4006-92EF-1DF35C866961}"/>
              </a:ext>
            </a:extLst>
          </p:cNvPr>
          <p:cNvSpPr txBox="1"/>
          <p:nvPr/>
        </p:nvSpPr>
        <p:spPr>
          <a:xfrm>
            <a:off x="2201144" y="431370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Build server – client environment using Apache</a:t>
            </a:r>
          </a:p>
          <a:p>
            <a:r>
              <a:rPr lang="en-US" altLang="ko-KR" dirty="0">
                <a:latin typeface="DX경필명조B" pitchFamily="2" charset="-127"/>
                <a:ea typeface="DX경필명조B" pitchFamily="2" charset="-127"/>
              </a:rPr>
              <a:t>Communicate with Database to use data at web</a:t>
            </a:r>
          </a:p>
        </p:txBody>
      </p:sp>
    </p:spTree>
    <p:extLst>
      <p:ext uri="{BB962C8B-B14F-4D97-AF65-F5344CB8AC3E}">
        <p14:creationId xmlns:p14="http://schemas.microsoft.com/office/powerpoint/2010/main" val="15510875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BigNoodleTitling"/>
        <a:ea typeface="KoPub돋움체 Bold"/>
        <a:cs typeface=""/>
      </a:majorFont>
      <a:minorFont>
        <a:latin typeface="BigNoodleTitling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796</Words>
  <Application>Microsoft Office PowerPoint</Application>
  <PresentationFormat>화면 슬라이드 쇼(16:10)</PresentationFormat>
  <Paragraphs>161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a옛날목욕탕B</vt:lpstr>
      <vt:lpstr>BigNoodleTitling</vt:lpstr>
      <vt:lpstr>DX경필명조B</vt:lpstr>
      <vt:lpstr>KoPub돋움체 Bold</vt:lpstr>
      <vt:lpstr>KoPub돋움체 Light</vt:lpstr>
      <vt:lpstr>KT&amp;G 상상본문 L</vt:lpstr>
      <vt:lpstr>KT&amp;G 상상본문 M</vt:lpstr>
      <vt:lpstr>맑은 고딕</vt:lpstr>
      <vt:lpstr>Arial</vt:lpstr>
      <vt:lpstr>Wingdings</vt:lpstr>
      <vt:lpstr>Office Theme</vt:lpstr>
      <vt:lpstr>PowerPoint 프레젠테이션</vt:lpstr>
      <vt:lpstr>Index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1160-A</dc:creator>
  <cp:lastModifiedBy>엄정아</cp:lastModifiedBy>
  <cp:revision>130</cp:revision>
  <dcterms:created xsi:type="dcterms:W3CDTF">2016-01-06T13:16:15Z</dcterms:created>
  <dcterms:modified xsi:type="dcterms:W3CDTF">2017-12-14T08:32:38Z</dcterms:modified>
</cp:coreProperties>
</file>