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98" r:id="rId2"/>
    <p:sldId id="299" r:id="rId3"/>
    <p:sldId id="301" r:id="rId4"/>
  </p:sldIdLst>
  <p:sldSz cx="24384000" cy="13716000"/>
  <p:notesSz cx="6858000" cy="9144000"/>
  <p:embeddedFontLst>
    <p:embeddedFont>
      <p:font typeface="티머니 둥근바람 ExtraBold" panose="02050903000000000000" pitchFamily="18" charset="-127"/>
      <p:bold r:id="rId6"/>
    </p:embeddedFont>
    <p:embeddedFont>
      <p:font typeface="티머니 둥근바람 Regular" panose="02050503000000000000" pitchFamily="18" charset="-127"/>
      <p:regular r:id="rId7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D9CA"/>
    <a:srgbClr val="D3F5F1"/>
    <a:srgbClr val="A4EAE2"/>
    <a:srgbClr val="37D9A8"/>
    <a:srgbClr val="00DCCA"/>
    <a:srgbClr val="00CC99"/>
    <a:srgbClr val="479FF8"/>
    <a:srgbClr val="000000"/>
    <a:srgbClr val="FFFFFF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94"/>
  </p:normalViewPr>
  <p:slideViewPr>
    <p:cSldViewPr snapToGrid="0" snapToObjects="1">
      <p:cViewPr varScale="1">
        <p:scale>
          <a:sx n="41" d="100"/>
          <a:sy n="41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0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티머니 둥근바람 Regular" panose="02050503000000000000" pitchFamily="18" charset="-127"/>
        <a:ea typeface="티머니 둥근바람 Regular" panose="02050503000000000000" pitchFamily="18" charset="-127"/>
        <a:cs typeface="티머니 둥근바람 Regular" panose="02050503000000000000" pitchFamily="18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55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22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93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1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00774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143065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15811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582930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100774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143065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1387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 (with placeholder without 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1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00774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143065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15811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582930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100774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143065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3386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6727" y="13081000"/>
            <a:ext cx="55784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  <a:cs typeface="티머니 둥근바람 ExtraBold" panose="02050903000000000000" pitchFamily="18" charset="-127"/>
                <a:sym typeface="Helvetica Neue Light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티머니 둥근바람 Regular" panose="02050503000000000000" pitchFamily="18" charset="-127"/>
          <a:ea typeface="티머니 둥근바람 Regular" panose="02050503000000000000" pitchFamily="18" charset="-127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티머니 둥근바람 Regular" panose="02050503000000000000" pitchFamily="18" charset="-127"/>
          <a:ea typeface="티머니 둥근바람 Regular" panose="02050503000000000000" pitchFamily="18" charset="-127"/>
          <a:cs typeface="티머니 둥근바람 Regular" panose="02050503000000000000" pitchFamily="18" charset="-127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티머니 둥근바람 Regular" panose="02050503000000000000" pitchFamily="18" charset="-127"/>
          <a:ea typeface="티머니 둥근바람 Regular" panose="02050503000000000000" pitchFamily="18" charset="-127"/>
          <a:cs typeface="티머니 둥근바람 Regular" panose="02050503000000000000" pitchFamily="18" charset="-127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티머니 둥근바람 Regular" panose="02050503000000000000" pitchFamily="18" charset="-127"/>
          <a:ea typeface="티머니 둥근바람 Regular" panose="02050503000000000000" pitchFamily="18" charset="-127"/>
          <a:cs typeface="티머니 둥근바람 Regular" panose="02050503000000000000" pitchFamily="18" charset="-127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티머니 둥근바람 Regular" panose="02050503000000000000" pitchFamily="18" charset="-127"/>
          <a:ea typeface="티머니 둥근바람 Regular" panose="02050503000000000000" pitchFamily="18" charset="-127"/>
          <a:cs typeface="티머니 둥근바람 Regular" panose="02050503000000000000" pitchFamily="18" charset="-127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티머니 둥근바람 Regular" panose="02050503000000000000" pitchFamily="18" charset="-127"/>
          <a:ea typeface="티머니 둥근바람 Regular" panose="02050503000000000000" pitchFamily="18" charset="-127"/>
          <a:cs typeface="티머니 둥근바람 Regular" panose="02050503000000000000" pitchFamily="18" charset="-127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">
            <a:extLst>
              <a:ext uri="{FF2B5EF4-FFF2-40B4-BE49-F238E27FC236}">
                <a16:creationId xmlns:a16="http://schemas.microsoft.com/office/drawing/2014/main" id="{F7F7749B-7B65-4DF5-BBC5-7B99AE13D1CE}"/>
              </a:ext>
            </a:extLst>
          </p:cNvPr>
          <p:cNvSpPr/>
          <p:nvPr/>
        </p:nvSpPr>
        <p:spPr>
          <a:xfrm>
            <a:off x="2098729" y="10319863"/>
            <a:ext cx="4566543" cy="2332939"/>
          </a:xfrm>
          <a:prstGeom prst="roundRect">
            <a:avLst>
              <a:gd name="adj" fmla="val 23366"/>
            </a:avLst>
          </a:prstGeom>
          <a:solidFill>
            <a:srgbClr val="D3F5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9" name="Lorem ipsum dolor sit amet.">
            <a:extLst>
              <a:ext uri="{FF2B5EF4-FFF2-40B4-BE49-F238E27FC236}">
                <a16:creationId xmlns:a16="http://schemas.microsoft.com/office/drawing/2014/main" id="{12215C16-8C0C-4EA7-84BC-A5D2BE211FA6}"/>
              </a:ext>
            </a:extLst>
          </p:cNvPr>
          <p:cNvSpPr txBox="1"/>
          <p:nvPr/>
        </p:nvSpPr>
        <p:spPr>
          <a:xfrm>
            <a:off x="3645612" y="10659665"/>
            <a:ext cx="2770427" cy="5334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800">
                <a:solidFill>
                  <a:srgbClr val="479FF8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pPr algn="ctr"/>
            <a:r>
              <a:rPr lang="ko-KR" altLang="en-US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학교 이메일 인증</a:t>
            </a:r>
          </a:p>
        </p:txBody>
      </p:sp>
      <p:sp>
        <p:nvSpPr>
          <p:cNvPr id="82" name="Freeform 129">
            <a:extLst>
              <a:ext uri="{FF2B5EF4-FFF2-40B4-BE49-F238E27FC236}">
                <a16:creationId xmlns:a16="http://schemas.microsoft.com/office/drawing/2014/main" id="{0A20F4BE-E411-4735-9D23-C4B4C99E6274}"/>
              </a:ext>
            </a:extLst>
          </p:cNvPr>
          <p:cNvSpPr/>
          <p:nvPr/>
        </p:nvSpPr>
        <p:spPr>
          <a:xfrm>
            <a:off x="2772721" y="11055726"/>
            <a:ext cx="762052" cy="861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00" y="0"/>
                </a:moveTo>
                <a:cubicBezTo>
                  <a:pt x="5751" y="0"/>
                  <a:pt x="2862" y="2556"/>
                  <a:pt x="2862" y="5697"/>
                </a:cubicBezTo>
                <a:cubicBezTo>
                  <a:pt x="2862" y="8837"/>
                  <a:pt x="5751" y="11393"/>
                  <a:pt x="9300" y="11393"/>
                </a:cubicBezTo>
                <a:cubicBezTo>
                  <a:pt x="12849" y="11393"/>
                  <a:pt x="15738" y="8837"/>
                  <a:pt x="15738" y="5697"/>
                </a:cubicBezTo>
                <a:cubicBezTo>
                  <a:pt x="15738" y="2556"/>
                  <a:pt x="12849" y="0"/>
                  <a:pt x="9300" y="0"/>
                </a:cubicBezTo>
                <a:close/>
                <a:moveTo>
                  <a:pt x="9300" y="1688"/>
                </a:moveTo>
                <a:cubicBezTo>
                  <a:pt x="11798" y="1688"/>
                  <a:pt x="13830" y="3487"/>
                  <a:pt x="13830" y="5697"/>
                </a:cubicBezTo>
                <a:cubicBezTo>
                  <a:pt x="13830" y="7907"/>
                  <a:pt x="11798" y="9705"/>
                  <a:pt x="9300" y="9705"/>
                </a:cubicBezTo>
                <a:cubicBezTo>
                  <a:pt x="6803" y="9705"/>
                  <a:pt x="4770" y="7907"/>
                  <a:pt x="4770" y="5697"/>
                </a:cubicBezTo>
                <a:cubicBezTo>
                  <a:pt x="4770" y="3487"/>
                  <a:pt x="6803" y="1688"/>
                  <a:pt x="9300" y="1688"/>
                </a:cubicBezTo>
                <a:close/>
                <a:moveTo>
                  <a:pt x="8681" y="13082"/>
                </a:moveTo>
                <a:cubicBezTo>
                  <a:pt x="3896" y="13082"/>
                  <a:pt x="0" y="16522"/>
                  <a:pt x="0" y="20756"/>
                </a:cubicBezTo>
                <a:cubicBezTo>
                  <a:pt x="0" y="21222"/>
                  <a:pt x="427" y="21600"/>
                  <a:pt x="954" y="21600"/>
                </a:cubicBezTo>
                <a:cubicBezTo>
                  <a:pt x="1481" y="21600"/>
                  <a:pt x="1908" y="21222"/>
                  <a:pt x="1908" y="20756"/>
                </a:cubicBezTo>
                <a:cubicBezTo>
                  <a:pt x="1908" y="17452"/>
                  <a:pt x="4948" y="14770"/>
                  <a:pt x="8681" y="14770"/>
                </a:cubicBezTo>
                <a:lnTo>
                  <a:pt x="10108" y="14770"/>
                </a:lnTo>
                <a:cubicBezTo>
                  <a:pt x="10873" y="14770"/>
                  <a:pt x="11620" y="14877"/>
                  <a:pt x="12334" y="15097"/>
                </a:cubicBezTo>
                <a:cubicBezTo>
                  <a:pt x="12831" y="15251"/>
                  <a:pt x="13381" y="15020"/>
                  <a:pt x="13555" y="14580"/>
                </a:cubicBezTo>
                <a:cubicBezTo>
                  <a:pt x="13728" y="14140"/>
                  <a:pt x="13459" y="13661"/>
                  <a:pt x="12962" y="13508"/>
                </a:cubicBezTo>
                <a:cubicBezTo>
                  <a:pt x="12045" y="13225"/>
                  <a:pt x="11087" y="13082"/>
                  <a:pt x="10108" y="13082"/>
                </a:cubicBezTo>
                <a:lnTo>
                  <a:pt x="8681" y="13082"/>
                </a:lnTo>
                <a:close/>
                <a:moveTo>
                  <a:pt x="16830" y="13165"/>
                </a:moveTo>
                <a:cubicBezTo>
                  <a:pt x="16303" y="13165"/>
                  <a:pt x="15876" y="13544"/>
                  <a:pt x="15876" y="14010"/>
                </a:cubicBezTo>
                <a:lnTo>
                  <a:pt x="15876" y="16542"/>
                </a:lnTo>
                <a:lnTo>
                  <a:pt x="13013" y="16542"/>
                </a:lnTo>
                <a:cubicBezTo>
                  <a:pt x="12487" y="16542"/>
                  <a:pt x="12059" y="16913"/>
                  <a:pt x="12059" y="17379"/>
                </a:cubicBezTo>
                <a:cubicBezTo>
                  <a:pt x="12059" y="17845"/>
                  <a:pt x="12487" y="18223"/>
                  <a:pt x="13013" y="18223"/>
                </a:cubicBezTo>
                <a:lnTo>
                  <a:pt x="15876" y="18223"/>
                </a:lnTo>
                <a:lnTo>
                  <a:pt x="15876" y="20756"/>
                </a:lnTo>
                <a:cubicBezTo>
                  <a:pt x="15876" y="21222"/>
                  <a:pt x="16303" y="21600"/>
                  <a:pt x="16830" y="21600"/>
                </a:cubicBezTo>
                <a:cubicBezTo>
                  <a:pt x="17356" y="21600"/>
                  <a:pt x="17784" y="21222"/>
                  <a:pt x="17784" y="20756"/>
                </a:cubicBezTo>
                <a:lnTo>
                  <a:pt x="17784" y="18223"/>
                </a:lnTo>
                <a:lnTo>
                  <a:pt x="20646" y="18223"/>
                </a:lnTo>
                <a:cubicBezTo>
                  <a:pt x="21173" y="18223"/>
                  <a:pt x="21600" y="17845"/>
                  <a:pt x="21600" y="17379"/>
                </a:cubicBezTo>
                <a:cubicBezTo>
                  <a:pt x="21600" y="16913"/>
                  <a:pt x="21173" y="16542"/>
                  <a:pt x="20646" y="16542"/>
                </a:cubicBezTo>
                <a:lnTo>
                  <a:pt x="17784" y="16542"/>
                </a:lnTo>
                <a:lnTo>
                  <a:pt x="17784" y="14010"/>
                </a:lnTo>
                <a:cubicBezTo>
                  <a:pt x="17784" y="13544"/>
                  <a:pt x="17356" y="13165"/>
                  <a:pt x="16830" y="13165"/>
                </a:cubicBezTo>
                <a:close/>
              </a:path>
            </a:pathLst>
          </a:custGeom>
          <a:solidFill>
            <a:srgbClr val="5CD9C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7" name="Rounded Rectangle">
            <a:extLst>
              <a:ext uri="{FF2B5EF4-FFF2-40B4-BE49-F238E27FC236}">
                <a16:creationId xmlns:a16="http://schemas.microsoft.com/office/drawing/2014/main" id="{591CC1DD-5065-4914-AA80-7406707FB258}"/>
              </a:ext>
            </a:extLst>
          </p:cNvPr>
          <p:cNvSpPr/>
          <p:nvPr/>
        </p:nvSpPr>
        <p:spPr>
          <a:xfrm>
            <a:off x="7498403" y="10283982"/>
            <a:ext cx="4566543" cy="2332939"/>
          </a:xfrm>
          <a:prstGeom prst="roundRect">
            <a:avLst>
              <a:gd name="adj" fmla="val 23366"/>
            </a:avLst>
          </a:prstGeom>
          <a:solidFill>
            <a:srgbClr val="D3F5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8" name="Lorem ipsum dolor sit amet.">
            <a:extLst>
              <a:ext uri="{FF2B5EF4-FFF2-40B4-BE49-F238E27FC236}">
                <a16:creationId xmlns:a16="http://schemas.microsoft.com/office/drawing/2014/main" id="{4C967E1E-363E-4434-B7B5-1A16BAE2D279}"/>
              </a:ext>
            </a:extLst>
          </p:cNvPr>
          <p:cNvSpPr txBox="1"/>
          <p:nvPr/>
        </p:nvSpPr>
        <p:spPr>
          <a:xfrm>
            <a:off x="8873073" y="11205506"/>
            <a:ext cx="2842615" cy="59503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800">
                <a:solidFill>
                  <a:srgbClr val="479FF8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pPr algn="ctr"/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내 시간표 등록</a:t>
            </a:r>
            <a:endParaRPr sz="3200" b="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7A1D49ED-B3FF-4281-B7F8-3672EE8F2FC1}"/>
              </a:ext>
            </a:extLst>
          </p:cNvPr>
          <p:cNvSpPr/>
          <p:nvPr/>
        </p:nvSpPr>
        <p:spPr>
          <a:xfrm>
            <a:off x="12888319" y="10319862"/>
            <a:ext cx="4566543" cy="2332939"/>
          </a:xfrm>
          <a:prstGeom prst="roundRect">
            <a:avLst>
              <a:gd name="adj" fmla="val 23366"/>
            </a:avLst>
          </a:prstGeom>
          <a:solidFill>
            <a:srgbClr val="D3F5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2" name="Lorem ipsum dolor sit amet.">
            <a:extLst>
              <a:ext uri="{FF2B5EF4-FFF2-40B4-BE49-F238E27FC236}">
                <a16:creationId xmlns:a16="http://schemas.microsoft.com/office/drawing/2014/main" id="{04A4384E-4852-43FD-8975-C61CA656012D}"/>
              </a:ext>
            </a:extLst>
          </p:cNvPr>
          <p:cNvSpPr txBox="1"/>
          <p:nvPr/>
        </p:nvSpPr>
        <p:spPr>
          <a:xfrm>
            <a:off x="14447505" y="10940127"/>
            <a:ext cx="2542736" cy="108747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800">
                <a:solidFill>
                  <a:srgbClr val="479FF8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pPr algn="ctr"/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강의 </a:t>
            </a:r>
            <a:r>
              <a:rPr lang="ko-KR" altLang="en-US" sz="3200" b="0" dirty="0" err="1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메이트</a:t>
            </a:r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찾기 </a:t>
            </a:r>
            <a:r>
              <a:rPr lang="en-US" altLang="ko-KR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채팅</a:t>
            </a:r>
            <a:endParaRPr sz="3200" b="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5" name="Rounded Rectangle">
            <a:extLst>
              <a:ext uri="{FF2B5EF4-FFF2-40B4-BE49-F238E27FC236}">
                <a16:creationId xmlns:a16="http://schemas.microsoft.com/office/drawing/2014/main" id="{790D3A47-0766-4774-B9B2-1BCA52155474}"/>
              </a:ext>
            </a:extLst>
          </p:cNvPr>
          <p:cNvSpPr/>
          <p:nvPr/>
        </p:nvSpPr>
        <p:spPr>
          <a:xfrm>
            <a:off x="18278235" y="10319862"/>
            <a:ext cx="4566543" cy="2332939"/>
          </a:xfrm>
          <a:prstGeom prst="roundRect">
            <a:avLst>
              <a:gd name="adj" fmla="val 23366"/>
            </a:avLst>
          </a:prstGeom>
          <a:solidFill>
            <a:srgbClr val="D3F5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6" name="Lorem ipsum dolor sit amet.">
            <a:extLst>
              <a:ext uri="{FF2B5EF4-FFF2-40B4-BE49-F238E27FC236}">
                <a16:creationId xmlns:a16="http://schemas.microsoft.com/office/drawing/2014/main" id="{59F6F7BC-146B-4731-A6F5-9A64B0573712}"/>
              </a:ext>
            </a:extLst>
          </p:cNvPr>
          <p:cNvSpPr txBox="1"/>
          <p:nvPr/>
        </p:nvSpPr>
        <p:spPr>
          <a:xfrm>
            <a:off x="19639571" y="11205506"/>
            <a:ext cx="2980306" cy="59503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800">
                <a:solidFill>
                  <a:srgbClr val="479FF8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pPr algn="ctr"/>
            <a:r>
              <a:rPr lang="ko-KR" altLang="en-US" sz="3200" b="0" dirty="0" err="1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수업별</a:t>
            </a:r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커뮤니티</a:t>
            </a:r>
            <a:endParaRPr sz="3200" b="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9" name="Freeform 414">
            <a:extLst>
              <a:ext uri="{FF2B5EF4-FFF2-40B4-BE49-F238E27FC236}">
                <a16:creationId xmlns:a16="http://schemas.microsoft.com/office/drawing/2014/main" id="{2C707616-890F-4C1F-9A9F-0FA4D6A04321}"/>
              </a:ext>
            </a:extLst>
          </p:cNvPr>
          <p:cNvSpPr/>
          <p:nvPr/>
        </p:nvSpPr>
        <p:spPr>
          <a:xfrm>
            <a:off x="18781129" y="11107245"/>
            <a:ext cx="858442" cy="784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38" y="0"/>
                </a:moveTo>
                <a:cubicBezTo>
                  <a:pt x="6781" y="0"/>
                  <a:pt x="5221" y="891"/>
                  <a:pt x="4274" y="2382"/>
                </a:cubicBezTo>
                <a:cubicBezTo>
                  <a:pt x="4008" y="2800"/>
                  <a:pt x="4111" y="3369"/>
                  <a:pt x="4494" y="3660"/>
                </a:cubicBezTo>
                <a:cubicBezTo>
                  <a:pt x="4876" y="3951"/>
                  <a:pt x="5396" y="3849"/>
                  <a:pt x="5662" y="3431"/>
                </a:cubicBezTo>
                <a:cubicBezTo>
                  <a:pt x="6294" y="2436"/>
                  <a:pt x="7333" y="1846"/>
                  <a:pt x="8438" y="1846"/>
                </a:cubicBezTo>
                <a:lnTo>
                  <a:pt x="16537" y="1846"/>
                </a:lnTo>
                <a:cubicBezTo>
                  <a:pt x="18398" y="1846"/>
                  <a:pt x="19912" y="3503"/>
                  <a:pt x="19912" y="5539"/>
                </a:cubicBezTo>
                <a:lnTo>
                  <a:pt x="19912" y="12739"/>
                </a:lnTo>
                <a:cubicBezTo>
                  <a:pt x="19912" y="13249"/>
                  <a:pt x="20295" y="13668"/>
                  <a:pt x="20761" y="13668"/>
                </a:cubicBezTo>
                <a:cubicBezTo>
                  <a:pt x="21227" y="13668"/>
                  <a:pt x="21600" y="13249"/>
                  <a:pt x="21600" y="12739"/>
                </a:cubicBezTo>
                <a:lnTo>
                  <a:pt x="21600" y="5539"/>
                </a:lnTo>
                <a:cubicBezTo>
                  <a:pt x="21600" y="2485"/>
                  <a:pt x="19329" y="0"/>
                  <a:pt x="16537" y="0"/>
                </a:cubicBezTo>
                <a:lnTo>
                  <a:pt x="8438" y="0"/>
                </a:lnTo>
                <a:close/>
                <a:moveTo>
                  <a:pt x="5063" y="5681"/>
                </a:moveTo>
                <a:cubicBezTo>
                  <a:pt x="2271" y="5681"/>
                  <a:pt x="0" y="8166"/>
                  <a:pt x="0" y="11221"/>
                </a:cubicBezTo>
                <a:lnTo>
                  <a:pt x="0" y="16061"/>
                </a:lnTo>
                <a:cubicBezTo>
                  <a:pt x="0" y="19115"/>
                  <a:pt x="2271" y="21600"/>
                  <a:pt x="5063" y="21600"/>
                </a:cubicBezTo>
                <a:lnTo>
                  <a:pt x="13162" y="21600"/>
                </a:lnTo>
                <a:cubicBezTo>
                  <a:pt x="15953" y="21600"/>
                  <a:pt x="18225" y="19115"/>
                  <a:pt x="18225" y="16061"/>
                </a:cubicBezTo>
                <a:lnTo>
                  <a:pt x="18225" y="11221"/>
                </a:lnTo>
                <a:cubicBezTo>
                  <a:pt x="18225" y="8166"/>
                  <a:pt x="15953" y="5681"/>
                  <a:pt x="13162" y="5681"/>
                </a:cubicBezTo>
                <a:lnTo>
                  <a:pt x="5063" y="5681"/>
                </a:lnTo>
                <a:close/>
                <a:moveTo>
                  <a:pt x="5063" y="7528"/>
                </a:moveTo>
                <a:lnTo>
                  <a:pt x="13162" y="7528"/>
                </a:lnTo>
                <a:cubicBezTo>
                  <a:pt x="15023" y="7528"/>
                  <a:pt x="16537" y="9184"/>
                  <a:pt x="16537" y="11221"/>
                </a:cubicBezTo>
                <a:lnTo>
                  <a:pt x="16537" y="16061"/>
                </a:lnTo>
                <a:cubicBezTo>
                  <a:pt x="16537" y="18097"/>
                  <a:pt x="15023" y="19754"/>
                  <a:pt x="13162" y="19754"/>
                </a:cubicBezTo>
                <a:lnTo>
                  <a:pt x="5063" y="19754"/>
                </a:lnTo>
                <a:cubicBezTo>
                  <a:pt x="3202" y="19754"/>
                  <a:pt x="1688" y="18097"/>
                  <a:pt x="1688" y="16061"/>
                </a:cubicBezTo>
                <a:lnTo>
                  <a:pt x="1688" y="11221"/>
                </a:lnTo>
                <a:cubicBezTo>
                  <a:pt x="1688" y="9184"/>
                  <a:pt x="3202" y="7528"/>
                  <a:pt x="5063" y="7528"/>
                </a:cubicBezTo>
                <a:close/>
                <a:moveTo>
                  <a:pt x="4094" y="11363"/>
                </a:moveTo>
                <a:cubicBezTo>
                  <a:pt x="3881" y="11396"/>
                  <a:pt x="3685" y="11519"/>
                  <a:pt x="3545" y="11723"/>
                </a:cubicBezTo>
                <a:cubicBezTo>
                  <a:pt x="3265" y="12131"/>
                  <a:pt x="3342" y="12717"/>
                  <a:pt x="3715" y="13023"/>
                </a:cubicBezTo>
                <a:lnTo>
                  <a:pt x="6481" y="15285"/>
                </a:lnTo>
                <a:cubicBezTo>
                  <a:pt x="7256" y="15923"/>
                  <a:pt x="8189" y="16246"/>
                  <a:pt x="9117" y="16246"/>
                </a:cubicBezTo>
                <a:cubicBezTo>
                  <a:pt x="10046" y="16246"/>
                  <a:pt x="10969" y="15933"/>
                  <a:pt x="11744" y="15296"/>
                </a:cubicBezTo>
                <a:lnTo>
                  <a:pt x="14510" y="13023"/>
                </a:lnTo>
                <a:cubicBezTo>
                  <a:pt x="14883" y="12717"/>
                  <a:pt x="14959" y="12131"/>
                  <a:pt x="14680" y="11723"/>
                </a:cubicBezTo>
                <a:cubicBezTo>
                  <a:pt x="14400" y="11315"/>
                  <a:pt x="13874" y="11232"/>
                  <a:pt x="13501" y="11537"/>
                </a:cubicBezTo>
                <a:lnTo>
                  <a:pt x="10725" y="13810"/>
                </a:lnTo>
                <a:cubicBezTo>
                  <a:pt x="9773" y="14594"/>
                  <a:pt x="8443" y="14595"/>
                  <a:pt x="7490" y="13810"/>
                </a:cubicBezTo>
                <a:lnTo>
                  <a:pt x="4723" y="11537"/>
                </a:lnTo>
                <a:cubicBezTo>
                  <a:pt x="4537" y="11385"/>
                  <a:pt x="4308" y="11329"/>
                  <a:pt x="4094" y="11363"/>
                </a:cubicBezTo>
                <a:close/>
              </a:path>
            </a:pathLst>
          </a:custGeom>
          <a:solidFill>
            <a:srgbClr val="5CD9C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3" name="Freeform 193">
            <a:extLst>
              <a:ext uri="{FF2B5EF4-FFF2-40B4-BE49-F238E27FC236}">
                <a16:creationId xmlns:a16="http://schemas.microsoft.com/office/drawing/2014/main" id="{63899442-E670-4401-B642-1F7BDA64E9E2}"/>
              </a:ext>
            </a:extLst>
          </p:cNvPr>
          <p:cNvSpPr/>
          <p:nvPr/>
        </p:nvSpPr>
        <p:spPr>
          <a:xfrm>
            <a:off x="13388442" y="11053260"/>
            <a:ext cx="861213" cy="861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9" y="0"/>
                </a:moveTo>
                <a:cubicBezTo>
                  <a:pt x="1338" y="0"/>
                  <a:pt x="0" y="1349"/>
                  <a:pt x="0" y="3004"/>
                </a:cubicBezTo>
                <a:cubicBezTo>
                  <a:pt x="42" y="5062"/>
                  <a:pt x="1213" y="7023"/>
                  <a:pt x="3392" y="8655"/>
                </a:cubicBezTo>
                <a:cubicBezTo>
                  <a:pt x="3895" y="9032"/>
                  <a:pt x="4548" y="9274"/>
                  <a:pt x="5202" y="9241"/>
                </a:cubicBezTo>
                <a:cubicBezTo>
                  <a:pt x="5668" y="9217"/>
                  <a:pt x="6041" y="8847"/>
                  <a:pt x="6031" y="8381"/>
                </a:cubicBezTo>
                <a:cubicBezTo>
                  <a:pt x="6021" y="7916"/>
                  <a:pt x="5637" y="7542"/>
                  <a:pt x="5172" y="7552"/>
                </a:cubicBezTo>
                <a:cubicBezTo>
                  <a:pt x="4897" y="7558"/>
                  <a:pt x="4622" y="7473"/>
                  <a:pt x="4404" y="7309"/>
                </a:cubicBezTo>
                <a:cubicBezTo>
                  <a:pt x="3186" y="6398"/>
                  <a:pt x="1732" y="4911"/>
                  <a:pt x="1688" y="2997"/>
                </a:cubicBezTo>
                <a:cubicBezTo>
                  <a:pt x="1693" y="2276"/>
                  <a:pt x="2271" y="1688"/>
                  <a:pt x="2989" y="1688"/>
                </a:cubicBezTo>
                <a:cubicBezTo>
                  <a:pt x="3710" y="1688"/>
                  <a:pt x="4297" y="2276"/>
                  <a:pt x="4297" y="2997"/>
                </a:cubicBezTo>
                <a:cubicBezTo>
                  <a:pt x="4297" y="3463"/>
                  <a:pt x="4675" y="3841"/>
                  <a:pt x="5141" y="3841"/>
                </a:cubicBezTo>
                <a:cubicBezTo>
                  <a:pt x="5607" y="3841"/>
                  <a:pt x="5986" y="3463"/>
                  <a:pt x="5986" y="2997"/>
                </a:cubicBezTo>
                <a:cubicBezTo>
                  <a:pt x="5986" y="2276"/>
                  <a:pt x="6573" y="1688"/>
                  <a:pt x="7294" y="1688"/>
                </a:cubicBezTo>
                <a:cubicBezTo>
                  <a:pt x="7572" y="1688"/>
                  <a:pt x="7838" y="1776"/>
                  <a:pt x="8062" y="1939"/>
                </a:cubicBezTo>
                <a:cubicBezTo>
                  <a:pt x="8438" y="2215"/>
                  <a:pt x="8966" y="2133"/>
                  <a:pt x="9241" y="1757"/>
                </a:cubicBezTo>
                <a:cubicBezTo>
                  <a:pt x="9516" y="1381"/>
                  <a:pt x="9434" y="853"/>
                  <a:pt x="9058" y="578"/>
                </a:cubicBezTo>
                <a:cubicBezTo>
                  <a:pt x="8543" y="201"/>
                  <a:pt x="7933" y="0"/>
                  <a:pt x="7294" y="0"/>
                </a:cubicBezTo>
                <a:cubicBezTo>
                  <a:pt x="6450" y="0"/>
                  <a:pt x="5686" y="350"/>
                  <a:pt x="5141" y="913"/>
                </a:cubicBezTo>
                <a:cubicBezTo>
                  <a:pt x="4597" y="350"/>
                  <a:pt x="3833" y="0"/>
                  <a:pt x="2989" y="0"/>
                </a:cubicBezTo>
                <a:close/>
                <a:moveTo>
                  <a:pt x="9682" y="3248"/>
                </a:moveTo>
                <a:cubicBezTo>
                  <a:pt x="8344" y="3248"/>
                  <a:pt x="7256" y="4336"/>
                  <a:pt x="7256" y="5674"/>
                </a:cubicBezTo>
                <a:lnTo>
                  <a:pt x="7256" y="8016"/>
                </a:lnTo>
                <a:cubicBezTo>
                  <a:pt x="7256" y="8482"/>
                  <a:pt x="7634" y="8861"/>
                  <a:pt x="8100" y="8861"/>
                </a:cubicBezTo>
                <a:cubicBezTo>
                  <a:pt x="8566" y="8861"/>
                  <a:pt x="8944" y="8482"/>
                  <a:pt x="8944" y="8016"/>
                </a:cubicBezTo>
                <a:lnTo>
                  <a:pt x="8944" y="5674"/>
                </a:lnTo>
                <a:cubicBezTo>
                  <a:pt x="8944" y="5267"/>
                  <a:pt x="9275" y="4936"/>
                  <a:pt x="9682" y="4936"/>
                </a:cubicBezTo>
                <a:cubicBezTo>
                  <a:pt x="10089" y="4936"/>
                  <a:pt x="10420" y="5267"/>
                  <a:pt x="10420" y="5674"/>
                </a:cubicBezTo>
                <a:lnTo>
                  <a:pt x="10420" y="11690"/>
                </a:lnTo>
                <a:cubicBezTo>
                  <a:pt x="10420" y="12156"/>
                  <a:pt x="10798" y="12534"/>
                  <a:pt x="11264" y="12534"/>
                </a:cubicBezTo>
                <a:cubicBezTo>
                  <a:pt x="11730" y="12534"/>
                  <a:pt x="12108" y="12156"/>
                  <a:pt x="12108" y="11690"/>
                </a:cubicBezTo>
                <a:lnTo>
                  <a:pt x="12108" y="10313"/>
                </a:lnTo>
                <a:cubicBezTo>
                  <a:pt x="12108" y="9906"/>
                  <a:pt x="12439" y="9575"/>
                  <a:pt x="12846" y="9575"/>
                </a:cubicBezTo>
                <a:cubicBezTo>
                  <a:pt x="13253" y="9575"/>
                  <a:pt x="13584" y="9906"/>
                  <a:pt x="13584" y="10313"/>
                </a:cubicBezTo>
                <a:lnTo>
                  <a:pt x="13584" y="11690"/>
                </a:lnTo>
                <a:cubicBezTo>
                  <a:pt x="13584" y="12156"/>
                  <a:pt x="13962" y="12534"/>
                  <a:pt x="14428" y="12534"/>
                </a:cubicBezTo>
                <a:cubicBezTo>
                  <a:pt x="14894" y="12534"/>
                  <a:pt x="15272" y="12156"/>
                  <a:pt x="15272" y="11690"/>
                </a:cubicBezTo>
                <a:lnTo>
                  <a:pt x="15272" y="10861"/>
                </a:lnTo>
                <a:cubicBezTo>
                  <a:pt x="15272" y="10454"/>
                  <a:pt x="15603" y="10123"/>
                  <a:pt x="16010" y="10123"/>
                </a:cubicBezTo>
                <a:cubicBezTo>
                  <a:pt x="16417" y="10123"/>
                  <a:pt x="16748" y="10454"/>
                  <a:pt x="16748" y="10861"/>
                </a:cubicBezTo>
                <a:lnTo>
                  <a:pt x="16748" y="11690"/>
                </a:lnTo>
                <a:cubicBezTo>
                  <a:pt x="16748" y="12156"/>
                  <a:pt x="17126" y="12534"/>
                  <a:pt x="17592" y="12534"/>
                </a:cubicBezTo>
                <a:cubicBezTo>
                  <a:pt x="18058" y="12534"/>
                  <a:pt x="18436" y="12156"/>
                  <a:pt x="18436" y="11690"/>
                </a:cubicBezTo>
                <a:lnTo>
                  <a:pt x="18436" y="11606"/>
                </a:lnTo>
                <a:cubicBezTo>
                  <a:pt x="18436" y="11199"/>
                  <a:pt x="18767" y="10861"/>
                  <a:pt x="19174" y="10861"/>
                </a:cubicBezTo>
                <a:cubicBezTo>
                  <a:pt x="19581" y="10861"/>
                  <a:pt x="19912" y="11199"/>
                  <a:pt x="19912" y="11606"/>
                </a:cubicBezTo>
                <a:lnTo>
                  <a:pt x="19912" y="15698"/>
                </a:lnTo>
                <a:cubicBezTo>
                  <a:pt x="19912" y="18024"/>
                  <a:pt x="18017" y="19912"/>
                  <a:pt x="15690" y="19912"/>
                </a:cubicBezTo>
                <a:lnTo>
                  <a:pt x="9994" y="19912"/>
                </a:lnTo>
                <a:cubicBezTo>
                  <a:pt x="7668" y="19912"/>
                  <a:pt x="5780" y="18024"/>
                  <a:pt x="5780" y="15698"/>
                </a:cubicBezTo>
                <a:lnTo>
                  <a:pt x="5780" y="12466"/>
                </a:lnTo>
                <a:cubicBezTo>
                  <a:pt x="5780" y="12059"/>
                  <a:pt x="6111" y="11728"/>
                  <a:pt x="6518" y="11728"/>
                </a:cubicBezTo>
                <a:cubicBezTo>
                  <a:pt x="6925" y="11728"/>
                  <a:pt x="7256" y="12059"/>
                  <a:pt x="7256" y="12466"/>
                </a:cubicBezTo>
                <a:lnTo>
                  <a:pt x="7256" y="14975"/>
                </a:lnTo>
                <a:cubicBezTo>
                  <a:pt x="7256" y="15442"/>
                  <a:pt x="7634" y="15820"/>
                  <a:pt x="8100" y="15820"/>
                </a:cubicBezTo>
                <a:cubicBezTo>
                  <a:pt x="8566" y="15820"/>
                  <a:pt x="8944" y="15442"/>
                  <a:pt x="8944" y="14975"/>
                </a:cubicBezTo>
                <a:lnTo>
                  <a:pt x="8944" y="12466"/>
                </a:lnTo>
                <a:cubicBezTo>
                  <a:pt x="8944" y="11128"/>
                  <a:pt x="7856" y="10039"/>
                  <a:pt x="6518" y="10039"/>
                </a:cubicBezTo>
                <a:cubicBezTo>
                  <a:pt x="5180" y="10039"/>
                  <a:pt x="4092" y="11128"/>
                  <a:pt x="4092" y="12466"/>
                </a:cubicBezTo>
                <a:lnTo>
                  <a:pt x="4092" y="15698"/>
                </a:lnTo>
                <a:cubicBezTo>
                  <a:pt x="4092" y="18955"/>
                  <a:pt x="6737" y="21600"/>
                  <a:pt x="9994" y="21600"/>
                </a:cubicBezTo>
                <a:lnTo>
                  <a:pt x="15690" y="21600"/>
                </a:lnTo>
                <a:cubicBezTo>
                  <a:pt x="18947" y="21600"/>
                  <a:pt x="21600" y="18955"/>
                  <a:pt x="21600" y="15698"/>
                </a:cubicBezTo>
                <a:lnTo>
                  <a:pt x="21600" y="11606"/>
                </a:lnTo>
                <a:cubicBezTo>
                  <a:pt x="21600" y="10269"/>
                  <a:pt x="20511" y="9180"/>
                  <a:pt x="19174" y="9180"/>
                </a:cubicBezTo>
                <a:cubicBezTo>
                  <a:pt x="18748" y="9180"/>
                  <a:pt x="18351" y="9291"/>
                  <a:pt x="18003" y="9484"/>
                </a:cubicBezTo>
                <a:cubicBezTo>
                  <a:pt x="17564" y="8855"/>
                  <a:pt x="16833" y="8442"/>
                  <a:pt x="16010" y="8442"/>
                </a:cubicBezTo>
                <a:cubicBezTo>
                  <a:pt x="15544" y="8442"/>
                  <a:pt x="15110" y="8571"/>
                  <a:pt x="14740" y="8800"/>
                </a:cubicBezTo>
                <a:cubicBezTo>
                  <a:pt x="14295" y="8245"/>
                  <a:pt x="13610" y="7887"/>
                  <a:pt x="12846" y="7887"/>
                </a:cubicBezTo>
                <a:cubicBezTo>
                  <a:pt x="12589" y="7887"/>
                  <a:pt x="12341" y="7934"/>
                  <a:pt x="12108" y="8009"/>
                </a:cubicBezTo>
                <a:lnTo>
                  <a:pt x="12108" y="5674"/>
                </a:lnTo>
                <a:cubicBezTo>
                  <a:pt x="12108" y="4336"/>
                  <a:pt x="11020" y="3248"/>
                  <a:pt x="9682" y="3248"/>
                </a:cubicBezTo>
                <a:close/>
              </a:path>
            </a:pathLst>
          </a:custGeom>
          <a:solidFill>
            <a:srgbClr val="5CD9C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A04C35-2096-4426-A943-6FDAADFCEEDF}"/>
              </a:ext>
            </a:extLst>
          </p:cNvPr>
          <p:cNvSpPr txBox="1"/>
          <p:nvPr/>
        </p:nvSpPr>
        <p:spPr>
          <a:xfrm>
            <a:off x="4657046" y="11173453"/>
            <a:ext cx="56771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ko-KR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6D1509-6474-44A1-8A0F-EE58BEABB5F4}"/>
              </a:ext>
            </a:extLst>
          </p:cNvPr>
          <p:cNvSpPr txBox="1"/>
          <p:nvPr/>
        </p:nvSpPr>
        <p:spPr>
          <a:xfrm>
            <a:off x="4310599" y="11709259"/>
            <a:ext cx="1343543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ko-KR" altLang="en-US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로그인</a:t>
            </a:r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612949FD-1AA5-4EB5-954E-FB7149DE05B5}"/>
              </a:ext>
            </a:extLst>
          </p:cNvPr>
          <p:cNvSpPr txBox="1"/>
          <p:nvPr/>
        </p:nvSpPr>
        <p:spPr>
          <a:xfrm>
            <a:off x="1973885" y="1345199"/>
            <a:ext cx="13505642" cy="1333698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ko-KR" altLang="en-US" dirty="0" err="1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독강</a:t>
            </a:r>
            <a:r>
              <a:rPr lang="ko-KR" altLang="en-US" dirty="0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dirty="0" err="1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메이트</a:t>
            </a:r>
            <a:r>
              <a:rPr lang="ko-KR" altLang="en-US" dirty="0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찾기 서비스</a:t>
            </a:r>
            <a:endParaRPr dirty="0">
              <a:solidFill>
                <a:schemeClr val="accent1"/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9D6D2-7AC0-4719-AF30-57CF650477A5}"/>
              </a:ext>
            </a:extLst>
          </p:cNvPr>
          <p:cNvSpPr txBox="1"/>
          <p:nvPr/>
        </p:nvSpPr>
        <p:spPr>
          <a:xfrm>
            <a:off x="1983871" y="903881"/>
            <a:ext cx="1220444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ko-KR" altLang="en-US" sz="3200" dirty="0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나도 그만 외롭고 싶다</a:t>
            </a:r>
            <a:r>
              <a:rPr lang="en-US" altLang="ko-KR" sz="3200" dirty="0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36E4E-64FD-4B8A-A1F5-BC557622DBA8}"/>
              </a:ext>
            </a:extLst>
          </p:cNvPr>
          <p:cNvSpPr txBox="1"/>
          <p:nvPr/>
        </p:nvSpPr>
        <p:spPr>
          <a:xfrm>
            <a:off x="12888319" y="1205546"/>
            <a:ext cx="6106886" cy="156966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960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CODOK</a:t>
            </a:r>
            <a:endParaRPr lang="ko-KR" altLang="en-US" sz="960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344749-3B7D-428D-86E6-5963A08C36A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8995205" y="1990376"/>
            <a:ext cx="468588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More info">
            <a:extLst>
              <a:ext uri="{FF2B5EF4-FFF2-40B4-BE49-F238E27FC236}">
                <a16:creationId xmlns:a16="http://schemas.microsoft.com/office/drawing/2014/main" id="{978837B5-4F75-4B6E-B229-FC8145C788FC}"/>
              </a:ext>
            </a:extLst>
          </p:cNvPr>
          <p:cNvSpPr txBox="1"/>
          <p:nvPr/>
        </p:nvSpPr>
        <p:spPr>
          <a:xfrm>
            <a:off x="372520" y="3114168"/>
            <a:ext cx="654618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35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lang="en-US" sz="6000" b="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Problem</a:t>
            </a:r>
            <a:endParaRPr sz="6000" b="0" dirty="0">
              <a:solidFill>
                <a:srgbClr val="5CD9CA"/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29" name="More info">
            <a:extLst>
              <a:ext uri="{FF2B5EF4-FFF2-40B4-BE49-F238E27FC236}">
                <a16:creationId xmlns:a16="http://schemas.microsoft.com/office/drawing/2014/main" id="{D64F696E-5E85-4604-851F-4E9EA0CF42E6}"/>
              </a:ext>
            </a:extLst>
          </p:cNvPr>
          <p:cNvSpPr txBox="1"/>
          <p:nvPr/>
        </p:nvSpPr>
        <p:spPr>
          <a:xfrm>
            <a:off x="375496" y="5896184"/>
            <a:ext cx="654618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35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lang="en-US" sz="6000" b="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Solution</a:t>
            </a:r>
            <a:endParaRPr sz="6000" b="0" dirty="0">
              <a:solidFill>
                <a:srgbClr val="5CD9CA"/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6CB776-77F1-487E-9904-C4298F9BA95D}"/>
              </a:ext>
            </a:extLst>
          </p:cNvPr>
          <p:cNvSpPr txBox="1"/>
          <p:nvPr/>
        </p:nvSpPr>
        <p:spPr>
          <a:xfrm>
            <a:off x="1973884" y="4140090"/>
            <a:ext cx="16612695" cy="592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비대면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시대로 인해 인간관계의 범위가 축소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되어 의도치 않게 </a:t>
            </a:r>
            <a:r>
              <a:rPr lang="ko-KR" altLang="ko-KR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독강을</a:t>
            </a:r>
            <a:r>
              <a:rPr lang="ko-KR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듣는 사람이 많아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졌습니다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</a:t>
            </a:r>
            <a:endParaRPr lang="ko-KR" altLang="ko-KR" sz="3200" b="0" kern="100" dirty="0">
              <a:solidFill>
                <a:schemeClr val="bg2">
                  <a:lumMod val="25000"/>
                </a:schemeClr>
              </a:solidFill>
              <a:effectLst/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F82C22-DC74-45DB-A43C-7E3B5D1B5547}"/>
              </a:ext>
            </a:extLst>
          </p:cNvPr>
          <p:cNvSpPr txBox="1"/>
          <p:nvPr/>
        </p:nvSpPr>
        <p:spPr>
          <a:xfrm>
            <a:off x="1983871" y="4873624"/>
            <a:ext cx="1320636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ko-KR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독강</a:t>
            </a: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은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수업 관련 정보를 공유하기 어렵고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사람들과의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관계에 방해가 됩니다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1944B2-8178-4CB0-A7A1-9FD716A8CDD2}"/>
              </a:ext>
            </a:extLst>
          </p:cNvPr>
          <p:cNvSpPr txBox="1"/>
          <p:nvPr/>
        </p:nvSpPr>
        <p:spPr>
          <a:xfrm>
            <a:off x="1973885" y="7135432"/>
            <a:ext cx="5538085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ko-KR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자신</a:t>
            </a:r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의 시간표를 </a:t>
            </a:r>
            <a:r>
              <a:rPr lang="ko-KR" altLang="ko-KR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등록해두면</a:t>
            </a:r>
            <a:endParaRPr lang="ko-KR" altLang="en-US" b="0" dirty="0">
              <a:solidFill>
                <a:schemeClr val="bg2">
                  <a:lumMod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647AE4-8C42-4983-91D7-EBD2E6D4B800}"/>
              </a:ext>
            </a:extLst>
          </p:cNvPr>
          <p:cNvSpPr txBox="1"/>
          <p:nvPr/>
        </p:nvSpPr>
        <p:spPr>
          <a:xfrm>
            <a:off x="10821435" y="7135432"/>
            <a:ext cx="112536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은  </a:t>
            </a:r>
            <a:r>
              <a:rPr lang="ko-KR" altLang="ko-KR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같은 수업을 듣는 </a:t>
            </a:r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친구들을  쉽게 찾고 채팅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980576-D944-4BCE-A8E8-5CA4AC929DBA}"/>
              </a:ext>
            </a:extLst>
          </p:cNvPr>
          <p:cNvSpPr txBox="1"/>
          <p:nvPr/>
        </p:nvSpPr>
        <p:spPr>
          <a:xfrm>
            <a:off x="2172147" y="7884929"/>
            <a:ext cx="10619293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3200" b="0" dirty="0" err="1">
                <a:solidFill>
                  <a:schemeClr val="bg2">
                    <a:lumMod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수업별</a:t>
            </a:r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익명 커뮤니티에서 정보를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3B422B-53BE-48F9-871E-0D4B1419C294}"/>
              </a:ext>
            </a:extLst>
          </p:cNvPr>
          <p:cNvSpPr txBox="1"/>
          <p:nvPr/>
        </p:nvSpPr>
        <p:spPr>
          <a:xfrm>
            <a:off x="7227413" y="6861924"/>
            <a:ext cx="3817957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CODOK</a:t>
            </a:r>
            <a:endParaRPr lang="ko-KR" altLang="en-US" sz="660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4" name="More info">
            <a:extLst>
              <a:ext uri="{FF2B5EF4-FFF2-40B4-BE49-F238E27FC236}">
                <a16:creationId xmlns:a16="http://schemas.microsoft.com/office/drawing/2014/main" id="{EA9E3917-71DC-4CB7-AE73-2D3F28301463}"/>
              </a:ext>
            </a:extLst>
          </p:cNvPr>
          <p:cNvSpPr txBox="1"/>
          <p:nvPr/>
        </p:nvSpPr>
        <p:spPr>
          <a:xfrm>
            <a:off x="375496" y="8884279"/>
            <a:ext cx="654618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35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lang="ko-KR" altLang="en-US" sz="6000" b="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구현 기능</a:t>
            </a:r>
            <a:endParaRPr sz="6000" b="0" dirty="0">
              <a:solidFill>
                <a:srgbClr val="5CD9CA"/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84" name="Freeform 210">
            <a:extLst>
              <a:ext uri="{FF2B5EF4-FFF2-40B4-BE49-F238E27FC236}">
                <a16:creationId xmlns:a16="http://schemas.microsoft.com/office/drawing/2014/main" id="{E879462E-E356-47F9-AC58-7E4B6747F30F}"/>
              </a:ext>
            </a:extLst>
          </p:cNvPr>
          <p:cNvSpPr/>
          <p:nvPr/>
        </p:nvSpPr>
        <p:spPr>
          <a:xfrm>
            <a:off x="7766696" y="11019840"/>
            <a:ext cx="861213" cy="861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5697" y="0"/>
                </a:moveTo>
                <a:cubicBezTo>
                  <a:pt x="5349" y="5"/>
                  <a:pt x="5007" y="84"/>
                  <a:pt x="4693" y="235"/>
                </a:cubicBezTo>
                <a:cubicBezTo>
                  <a:pt x="4104" y="518"/>
                  <a:pt x="3625" y="1051"/>
                  <a:pt x="3346" y="1733"/>
                </a:cubicBezTo>
                <a:cubicBezTo>
                  <a:pt x="3199" y="2178"/>
                  <a:pt x="2730" y="3518"/>
                  <a:pt x="2411" y="4121"/>
                </a:cubicBezTo>
                <a:cubicBezTo>
                  <a:pt x="2283" y="4362"/>
                  <a:pt x="2087" y="4655"/>
                  <a:pt x="1848" y="4973"/>
                </a:cubicBezTo>
                <a:cubicBezTo>
                  <a:pt x="657" y="6557"/>
                  <a:pt x="0" y="8540"/>
                  <a:pt x="0" y="10554"/>
                </a:cubicBezTo>
                <a:lnTo>
                  <a:pt x="0" y="16531"/>
                </a:lnTo>
                <a:cubicBezTo>
                  <a:pt x="0" y="19321"/>
                  <a:pt x="2274" y="21595"/>
                  <a:pt x="5065" y="21595"/>
                </a:cubicBezTo>
                <a:lnTo>
                  <a:pt x="18314" y="21595"/>
                </a:lnTo>
                <a:cubicBezTo>
                  <a:pt x="19652" y="21595"/>
                  <a:pt x="20741" y="20507"/>
                  <a:pt x="20741" y="19169"/>
                </a:cubicBezTo>
                <a:cubicBezTo>
                  <a:pt x="20741" y="18742"/>
                  <a:pt x="20626" y="18327"/>
                  <a:pt x="20421" y="17960"/>
                </a:cubicBezTo>
                <a:cubicBezTo>
                  <a:pt x="21057" y="17523"/>
                  <a:pt x="21478" y="16796"/>
                  <a:pt x="21478" y="15968"/>
                </a:cubicBezTo>
                <a:cubicBezTo>
                  <a:pt x="21478" y="15398"/>
                  <a:pt x="21276" y="14869"/>
                  <a:pt x="20946" y="14455"/>
                </a:cubicBezTo>
                <a:cubicBezTo>
                  <a:pt x="21352" y="14021"/>
                  <a:pt x="21600" y="13444"/>
                  <a:pt x="21600" y="12805"/>
                </a:cubicBezTo>
                <a:cubicBezTo>
                  <a:pt x="21600" y="12014"/>
                  <a:pt x="21221" y="11309"/>
                  <a:pt x="20634" y="10866"/>
                </a:cubicBezTo>
                <a:cubicBezTo>
                  <a:pt x="20846" y="10506"/>
                  <a:pt x="20969" y="10089"/>
                  <a:pt x="20969" y="9642"/>
                </a:cubicBezTo>
                <a:cubicBezTo>
                  <a:pt x="20969" y="8995"/>
                  <a:pt x="20724" y="8387"/>
                  <a:pt x="20277" y="7931"/>
                </a:cubicBezTo>
                <a:cubicBezTo>
                  <a:pt x="19823" y="7469"/>
                  <a:pt x="19215" y="7216"/>
                  <a:pt x="18565" y="7216"/>
                </a:cubicBezTo>
                <a:cubicBezTo>
                  <a:pt x="18099" y="7216"/>
                  <a:pt x="17721" y="7594"/>
                  <a:pt x="17721" y="8060"/>
                </a:cubicBezTo>
                <a:cubicBezTo>
                  <a:pt x="17721" y="8526"/>
                  <a:pt x="18099" y="8904"/>
                  <a:pt x="18565" y="8904"/>
                </a:cubicBezTo>
                <a:cubicBezTo>
                  <a:pt x="18968" y="8904"/>
                  <a:pt x="19280" y="9228"/>
                  <a:pt x="19280" y="9642"/>
                </a:cubicBezTo>
                <a:cubicBezTo>
                  <a:pt x="19280" y="10049"/>
                  <a:pt x="18950" y="10379"/>
                  <a:pt x="18543" y="10379"/>
                </a:cubicBezTo>
                <a:lnTo>
                  <a:pt x="18482" y="10379"/>
                </a:lnTo>
                <a:cubicBezTo>
                  <a:pt x="18016" y="10379"/>
                  <a:pt x="17637" y="10757"/>
                  <a:pt x="17637" y="11223"/>
                </a:cubicBezTo>
                <a:cubicBezTo>
                  <a:pt x="17637" y="11689"/>
                  <a:pt x="18016" y="12067"/>
                  <a:pt x="18482" y="12067"/>
                </a:cubicBezTo>
                <a:lnTo>
                  <a:pt x="19181" y="12067"/>
                </a:lnTo>
                <a:cubicBezTo>
                  <a:pt x="19588" y="12067"/>
                  <a:pt x="19919" y="12398"/>
                  <a:pt x="19919" y="12805"/>
                </a:cubicBezTo>
                <a:cubicBezTo>
                  <a:pt x="19919" y="13212"/>
                  <a:pt x="19589" y="13542"/>
                  <a:pt x="19181" y="13542"/>
                </a:cubicBezTo>
                <a:cubicBezTo>
                  <a:pt x="19167" y="13542"/>
                  <a:pt x="18527" y="13542"/>
                  <a:pt x="18527" y="13542"/>
                </a:cubicBezTo>
                <a:cubicBezTo>
                  <a:pt x="18061" y="13542"/>
                  <a:pt x="17683" y="13921"/>
                  <a:pt x="17683" y="14386"/>
                </a:cubicBezTo>
                <a:cubicBezTo>
                  <a:pt x="17683" y="14852"/>
                  <a:pt x="18061" y="15230"/>
                  <a:pt x="18527" y="15230"/>
                </a:cubicBezTo>
                <a:lnTo>
                  <a:pt x="19052" y="15230"/>
                </a:lnTo>
                <a:cubicBezTo>
                  <a:pt x="19459" y="15230"/>
                  <a:pt x="19790" y="15561"/>
                  <a:pt x="19790" y="15968"/>
                </a:cubicBezTo>
                <a:cubicBezTo>
                  <a:pt x="19790" y="16375"/>
                  <a:pt x="19458" y="16706"/>
                  <a:pt x="19052" y="16706"/>
                </a:cubicBezTo>
                <a:cubicBezTo>
                  <a:pt x="19052" y="16706"/>
                  <a:pt x="17889" y="16706"/>
                  <a:pt x="17888" y="16706"/>
                </a:cubicBezTo>
                <a:cubicBezTo>
                  <a:pt x="17423" y="16706"/>
                  <a:pt x="17045" y="17077"/>
                  <a:pt x="17044" y="17542"/>
                </a:cubicBezTo>
                <a:cubicBezTo>
                  <a:pt x="17044" y="18008"/>
                  <a:pt x="17422" y="18385"/>
                  <a:pt x="17888" y="18386"/>
                </a:cubicBezTo>
                <a:lnTo>
                  <a:pt x="18322" y="18386"/>
                </a:lnTo>
                <a:cubicBezTo>
                  <a:pt x="18711" y="18393"/>
                  <a:pt x="19052" y="18757"/>
                  <a:pt x="19052" y="19169"/>
                </a:cubicBezTo>
                <a:cubicBezTo>
                  <a:pt x="19052" y="19576"/>
                  <a:pt x="18721" y="19907"/>
                  <a:pt x="18314" y="19907"/>
                </a:cubicBezTo>
                <a:lnTo>
                  <a:pt x="5065" y="19907"/>
                </a:lnTo>
                <a:cubicBezTo>
                  <a:pt x="3204" y="19907"/>
                  <a:pt x="1688" y="18391"/>
                  <a:pt x="1688" y="16531"/>
                </a:cubicBezTo>
                <a:lnTo>
                  <a:pt x="1688" y="10554"/>
                </a:lnTo>
                <a:cubicBezTo>
                  <a:pt x="1688" y="8903"/>
                  <a:pt x="2229" y="7278"/>
                  <a:pt x="3202" y="5984"/>
                </a:cubicBezTo>
                <a:cubicBezTo>
                  <a:pt x="3493" y="5597"/>
                  <a:pt x="3733" y="5223"/>
                  <a:pt x="3902" y="4904"/>
                </a:cubicBezTo>
                <a:cubicBezTo>
                  <a:pt x="4324" y="4106"/>
                  <a:pt x="4840" y="2589"/>
                  <a:pt x="4921" y="2349"/>
                </a:cubicBezTo>
                <a:cubicBezTo>
                  <a:pt x="5041" y="2066"/>
                  <a:pt x="5217" y="1855"/>
                  <a:pt x="5423" y="1756"/>
                </a:cubicBezTo>
                <a:cubicBezTo>
                  <a:pt x="5622" y="1661"/>
                  <a:pt x="5852" y="1667"/>
                  <a:pt x="6107" y="1771"/>
                </a:cubicBezTo>
                <a:cubicBezTo>
                  <a:pt x="6333" y="1864"/>
                  <a:pt x="6939" y="2106"/>
                  <a:pt x="6670" y="3338"/>
                </a:cubicBezTo>
                <a:cubicBezTo>
                  <a:pt x="6477" y="4225"/>
                  <a:pt x="6223" y="4893"/>
                  <a:pt x="5529" y="6326"/>
                </a:cubicBezTo>
                <a:cubicBezTo>
                  <a:pt x="5035" y="7348"/>
                  <a:pt x="4769" y="8492"/>
                  <a:pt x="4769" y="9626"/>
                </a:cubicBezTo>
                <a:lnTo>
                  <a:pt x="4769" y="14037"/>
                </a:lnTo>
                <a:cubicBezTo>
                  <a:pt x="4769" y="16458"/>
                  <a:pt x="6743" y="18432"/>
                  <a:pt x="9165" y="18432"/>
                </a:cubicBezTo>
                <a:lnTo>
                  <a:pt x="11903" y="18432"/>
                </a:lnTo>
                <a:cubicBezTo>
                  <a:pt x="14325" y="18432"/>
                  <a:pt x="16291" y="16458"/>
                  <a:pt x="16291" y="14037"/>
                </a:cubicBezTo>
                <a:lnTo>
                  <a:pt x="16291" y="4387"/>
                </a:lnTo>
                <a:cubicBezTo>
                  <a:pt x="16291" y="1966"/>
                  <a:pt x="14325" y="0"/>
                  <a:pt x="11903" y="0"/>
                </a:cubicBezTo>
                <a:lnTo>
                  <a:pt x="10427" y="0"/>
                </a:lnTo>
                <a:cubicBezTo>
                  <a:pt x="9961" y="0"/>
                  <a:pt x="9583" y="378"/>
                  <a:pt x="9583" y="844"/>
                </a:cubicBezTo>
                <a:cubicBezTo>
                  <a:pt x="9583" y="1310"/>
                  <a:pt x="9961" y="1688"/>
                  <a:pt x="10427" y="1688"/>
                </a:cubicBezTo>
                <a:lnTo>
                  <a:pt x="11903" y="1688"/>
                </a:lnTo>
                <a:cubicBezTo>
                  <a:pt x="13394" y="1688"/>
                  <a:pt x="14603" y="2896"/>
                  <a:pt x="14603" y="4387"/>
                </a:cubicBezTo>
                <a:lnTo>
                  <a:pt x="14603" y="14037"/>
                </a:lnTo>
                <a:cubicBezTo>
                  <a:pt x="14603" y="15528"/>
                  <a:pt x="13394" y="16744"/>
                  <a:pt x="11903" y="16744"/>
                </a:cubicBezTo>
                <a:lnTo>
                  <a:pt x="9165" y="16744"/>
                </a:lnTo>
                <a:cubicBezTo>
                  <a:pt x="7673" y="16744"/>
                  <a:pt x="6457" y="15528"/>
                  <a:pt x="6457" y="14037"/>
                </a:cubicBezTo>
                <a:lnTo>
                  <a:pt x="6457" y="9626"/>
                </a:lnTo>
                <a:cubicBezTo>
                  <a:pt x="6457" y="8744"/>
                  <a:pt x="6659" y="7858"/>
                  <a:pt x="7043" y="7064"/>
                </a:cubicBezTo>
                <a:cubicBezTo>
                  <a:pt x="7804" y="5491"/>
                  <a:pt x="8094" y="4734"/>
                  <a:pt x="8321" y="3695"/>
                </a:cubicBezTo>
                <a:cubicBezTo>
                  <a:pt x="8678" y="2056"/>
                  <a:pt x="8085" y="752"/>
                  <a:pt x="6746" y="205"/>
                </a:cubicBezTo>
                <a:cubicBezTo>
                  <a:pt x="6398" y="63"/>
                  <a:pt x="6045" y="-5"/>
                  <a:pt x="5697" y="0"/>
                </a:cubicBezTo>
                <a:close/>
                <a:moveTo>
                  <a:pt x="10549" y="12949"/>
                </a:moveTo>
                <a:cubicBezTo>
                  <a:pt x="9967" y="12949"/>
                  <a:pt x="9492" y="13424"/>
                  <a:pt x="9492" y="14006"/>
                </a:cubicBezTo>
                <a:cubicBezTo>
                  <a:pt x="9492" y="14589"/>
                  <a:pt x="9967" y="15056"/>
                  <a:pt x="10549" y="15056"/>
                </a:cubicBezTo>
                <a:cubicBezTo>
                  <a:pt x="11132" y="15056"/>
                  <a:pt x="11606" y="14589"/>
                  <a:pt x="11606" y="14006"/>
                </a:cubicBezTo>
                <a:cubicBezTo>
                  <a:pt x="11606" y="13424"/>
                  <a:pt x="11132" y="12949"/>
                  <a:pt x="10549" y="12949"/>
                </a:cubicBezTo>
                <a:close/>
              </a:path>
            </a:pathLst>
          </a:custGeom>
          <a:solidFill>
            <a:srgbClr val="5CD9C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052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612949FD-1AA5-4EB5-954E-FB7149DE05B5}"/>
              </a:ext>
            </a:extLst>
          </p:cNvPr>
          <p:cNvSpPr txBox="1"/>
          <p:nvPr/>
        </p:nvSpPr>
        <p:spPr>
          <a:xfrm>
            <a:off x="1973885" y="1345199"/>
            <a:ext cx="13505642" cy="1333698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ko-KR" altLang="en-US" dirty="0" err="1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독강</a:t>
            </a:r>
            <a:r>
              <a:rPr lang="ko-KR" altLang="en-US" dirty="0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dirty="0" err="1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메이트</a:t>
            </a:r>
            <a:r>
              <a:rPr lang="ko-KR" altLang="en-US" dirty="0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찾기 서비스</a:t>
            </a:r>
            <a:endParaRPr dirty="0">
              <a:solidFill>
                <a:schemeClr val="accent1"/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9D6D2-7AC0-4719-AF30-57CF650477A5}"/>
              </a:ext>
            </a:extLst>
          </p:cNvPr>
          <p:cNvSpPr txBox="1"/>
          <p:nvPr/>
        </p:nvSpPr>
        <p:spPr>
          <a:xfrm>
            <a:off x="1983871" y="903881"/>
            <a:ext cx="1220444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ko-KR" altLang="en-US" sz="3200" dirty="0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나도 그만 외롭고 싶다</a:t>
            </a:r>
            <a:r>
              <a:rPr lang="en-US" altLang="ko-KR" sz="3200" dirty="0">
                <a:solidFill>
                  <a:schemeClr val="accent4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36E4E-64FD-4B8A-A1F5-BC557622DBA8}"/>
              </a:ext>
            </a:extLst>
          </p:cNvPr>
          <p:cNvSpPr txBox="1"/>
          <p:nvPr/>
        </p:nvSpPr>
        <p:spPr>
          <a:xfrm>
            <a:off x="12888319" y="1205546"/>
            <a:ext cx="6106886" cy="156966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960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CODOK</a:t>
            </a:r>
            <a:endParaRPr lang="ko-KR" altLang="en-US" sz="960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344749-3B7D-428D-86E6-5963A08C36A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8995205" y="1990376"/>
            <a:ext cx="468588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More info">
            <a:extLst>
              <a:ext uri="{FF2B5EF4-FFF2-40B4-BE49-F238E27FC236}">
                <a16:creationId xmlns:a16="http://schemas.microsoft.com/office/drawing/2014/main" id="{978837B5-4F75-4B6E-B229-FC8145C788FC}"/>
              </a:ext>
            </a:extLst>
          </p:cNvPr>
          <p:cNvSpPr txBox="1"/>
          <p:nvPr/>
        </p:nvSpPr>
        <p:spPr>
          <a:xfrm>
            <a:off x="372520" y="3114168"/>
            <a:ext cx="654618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35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lang="en-US" sz="6000" b="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Problem</a:t>
            </a:r>
            <a:endParaRPr sz="6000" b="0" dirty="0">
              <a:solidFill>
                <a:srgbClr val="5CD9CA"/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6CB776-77F1-487E-9904-C4298F9BA95D}"/>
              </a:ext>
            </a:extLst>
          </p:cNvPr>
          <p:cNvSpPr txBox="1"/>
          <p:nvPr/>
        </p:nvSpPr>
        <p:spPr>
          <a:xfrm>
            <a:off x="1983871" y="4436101"/>
            <a:ext cx="16612695" cy="592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비대면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시대로 인해 </a:t>
            </a:r>
            <a:r>
              <a:rPr lang="ko-KR" altLang="ko-KR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독강을</a:t>
            </a:r>
            <a:r>
              <a:rPr lang="ko-KR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듣는 사람이 </a:t>
            </a:r>
            <a:r>
              <a:rPr lang="ko-KR" altLang="ko-KR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많아</a:t>
            </a: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짐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. </a:t>
            </a:r>
            <a:endParaRPr lang="ko-KR" altLang="ko-KR" sz="3200" b="0" kern="100" dirty="0">
              <a:solidFill>
                <a:schemeClr val="bg2">
                  <a:lumMod val="25000"/>
                </a:schemeClr>
              </a:solidFill>
              <a:effectLst/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10CE57-CDD9-45DB-87C3-A00CF5D146AA}"/>
              </a:ext>
            </a:extLst>
          </p:cNvPr>
          <p:cNvSpPr txBox="1"/>
          <p:nvPr/>
        </p:nvSpPr>
        <p:spPr>
          <a:xfrm>
            <a:off x="1973885" y="5376135"/>
            <a:ext cx="16612695" cy="592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에브리타임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“</a:t>
            </a: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독강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같이 들을 사람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” 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관련 글 </a:t>
            </a: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수천개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이상   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니즈 많음</a:t>
            </a:r>
            <a:endParaRPr lang="ko-KR" altLang="ko-KR" sz="3200" b="0" kern="100" dirty="0">
              <a:solidFill>
                <a:schemeClr val="bg2">
                  <a:lumMod val="25000"/>
                </a:schemeClr>
              </a:solidFill>
              <a:effectLst/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933AC-2D58-473B-8D99-1FE645BCE3CF}"/>
              </a:ext>
            </a:extLst>
          </p:cNvPr>
          <p:cNvSpPr txBox="1"/>
          <p:nvPr/>
        </p:nvSpPr>
        <p:spPr>
          <a:xfrm>
            <a:off x="1983870" y="6858000"/>
            <a:ext cx="2737419" cy="592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현재 대안 한계</a:t>
            </a:r>
            <a:endParaRPr lang="ko-KR" altLang="ko-KR" sz="3200" b="0" kern="100" dirty="0">
              <a:solidFill>
                <a:schemeClr val="bg2">
                  <a:lumMod val="25000"/>
                </a:schemeClr>
              </a:solidFill>
              <a:effectLst/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BEB223-2681-4B49-80E5-6AA605429287}"/>
              </a:ext>
            </a:extLst>
          </p:cNvPr>
          <p:cNvSpPr txBox="1"/>
          <p:nvPr/>
        </p:nvSpPr>
        <p:spPr>
          <a:xfrm>
            <a:off x="5702372" y="10942872"/>
            <a:ext cx="2432669" cy="592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에브리타임</a:t>
            </a:r>
            <a:endParaRPr lang="ko-KR" altLang="ko-KR" sz="3200" b="0" kern="100" dirty="0">
              <a:solidFill>
                <a:schemeClr val="bg2">
                  <a:lumMod val="25000"/>
                </a:schemeClr>
              </a:solidFill>
              <a:effectLst/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7D0BD6-ED72-402E-B60D-78F77648BBFA}"/>
              </a:ext>
            </a:extLst>
          </p:cNvPr>
          <p:cNvSpPr txBox="1"/>
          <p:nvPr/>
        </p:nvSpPr>
        <p:spPr>
          <a:xfrm>
            <a:off x="13110974" y="10326291"/>
            <a:ext cx="8227175" cy="592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2.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같이 </a:t>
            </a: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수업듣는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친구를 한번에 찾을 수 없음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.</a:t>
            </a:r>
            <a:endParaRPr lang="ko-KR" altLang="ko-KR" sz="3200" b="0" kern="100" dirty="0">
              <a:solidFill>
                <a:schemeClr val="bg2">
                  <a:lumMod val="25000"/>
                </a:schemeClr>
              </a:solidFill>
              <a:effectLst/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F13EB3-AA65-472F-A6DF-BB505B91087C}"/>
              </a:ext>
            </a:extLst>
          </p:cNvPr>
          <p:cNvSpPr txBox="1"/>
          <p:nvPr/>
        </p:nvSpPr>
        <p:spPr>
          <a:xfrm>
            <a:off x="13110973" y="9161109"/>
            <a:ext cx="8227175" cy="592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1.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글을 올려서 </a:t>
            </a:r>
            <a:r>
              <a:rPr lang="ko-KR" altLang="en-US" sz="3200" b="0" kern="100" dirty="0" err="1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찾아야지만</a:t>
            </a:r>
            <a:r>
              <a:rPr lang="ko-KR" altLang="en-US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겨우 찾을 수 있음</a:t>
            </a:r>
            <a:r>
              <a:rPr lang="en-US" altLang="ko-KR" sz="3200" b="0" kern="10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.</a:t>
            </a:r>
            <a:endParaRPr lang="ko-KR" altLang="ko-KR" sz="3200" b="0" kern="100" dirty="0">
              <a:solidFill>
                <a:schemeClr val="bg2">
                  <a:lumMod val="25000"/>
                </a:schemeClr>
              </a:solidFill>
              <a:effectLst/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859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">
            <a:extLst>
              <a:ext uri="{FF2B5EF4-FFF2-40B4-BE49-F238E27FC236}">
                <a16:creationId xmlns:a16="http://schemas.microsoft.com/office/drawing/2014/main" id="{F7F7749B-7B65-4DF5-BBC5-7B99AE13D1CE}"/>
              </a:ext>
            </a:extLst>
          </p:cNvPr>
          <p:cNvSpPr/>
          <p:nvPr/>
        </p:nvSpPr>
        <p:spPr>
          <a:xfrm>
            <a:off x="1723233" y="8293584"/>
            <a:ext cx="4566543" cy="2332939"/>
          </a:xfrm>
          <a:prstGeom prst="roundRect">
            <a:avLst>
              <a:gd name="adj" fmla="val 23366"/>
            </a:avLst>
          </a:prstGeom>
          <a:solidFill>
            <a:srgbClr val="D3F5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9" name="Lorem ipsum dolor sit amet.">
            <a:extLst>
              <a:ext uri="{FF2B5EF4-FFF2-40B4-BE49-F238E27FC236}">
                <a16:creationId xmlns:a16="http://schemas.microsoft.com/office/drawing/2014/main" id="{12215C16-8C0C-4EA7-84BC-A5D2BE211FA6}"/>
              </a:ext>
            </a:extLst>
          </p:cNvPr>
          <p:cNvSpPr txBox="1"/>
          <p:nvPr/>
        </p:nvSpPr>
        <p:spPr>
          <a:xfrm>
            <a:off x="3270116" y="8633386"/>
            <a:ext cx="2770427" cy="5334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800">
                <a:solidFill>
                  <a:srgbClr val="479FF8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pPr algn="ctr"/>
            <a:r>
              <a:rPr lang="ko-KR" altLang="en-US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학교 이메일 인증</a:t>
            </a:r>
          </a:p>
        </p:txBody>
      </p:sp>
      <p:sp>
        <p:nvSpPr>
          <p:cNvPr id="82" name="Freeform 129">
            <a:extLst>
              <a:ext uri="{FF2B5EF4-FFF2-40B4-BE49-F238E27FC236}">
                <a16:creationId xmlns:a16="http://schemas.microsoft.com/office/drawing/2014/main" id="{0A20F4BE-E411-4735-9D23-C4B4C99E6274}"/>
              </a:ext>
            </a:extLst>
          </p:cNvPr>
          <p:cNvSpPr/>
          <p:nvPr/>
        </p:nvSpPr>
        <p:spPr>
          <a:xfrm>
            <a:off x="2397225" y="9029447"/>
            <a:ext cx="762052" cy="861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00" y="0"/>
                </a:moveTo>
                <a:cubicBezTo>
                  <a:pt x="5751" y="0"/>
                  <a:pt x="2862" y="2556"/>
                  <a:pt x="2862" y="5697"/>
                </a:cubicBezTo>
                <a:cubicBezTo>
                  <a:pt x="2862" y="8837"/>
                  <a:pt x="5751" y="11393"/>
                  <a:pt x="9300" y="11393"/>
                </a:cubicBezTo>
                <a:cubicBezTo>
                  <a:pt x="12849" y="11393"/>
                  <a:pt x="15738" y="8837"/>
                  <a:pt x="15738" y="5697"/>
                </a:cubicBezTo>
                <a:cubicBezTo>
                  <a:pt x="15738" y="2556"/>
                  <a:pt x="12849" y="0"/>
                  <a:pt x="9300" y="0"/>
                </a:cubicBezTo>
                <a:close/>
                <a:moveTo>
                  <a:pt x="9300" y="1688"/>
                </a:moveTo>
                <a:cubicBezTo>
                  <a:pt x="11798" y="1688"/>
                  <a:pt x="13830" y="3487"/>
                  <a:pt x="13830" y="5697"/>
                </a:cubicBezTo>
                <a:cubicBezTo>
                  <a:pt x="13830" y="7907"/>
                  <a:pt x="11798" y="9705"/>
                  <a:pt x="9300" y="9705"/>
                </a:cubicBezTo>
                <a:cubicBezTo>
                  <a:pt x="6803" y="9705"/>
                  <a:pt x="4770" y="7907"/>
                  <a:pt x="4770" y="5697"/>
                </a:cubicBezTo>
                <a:cubicBezTo>
                  <a:pt x="4770" y="3487"/>
                  <a:pt x="6803" y="1688"/>
                  <a:pt x="9300" y="1688"/>
                </a:cubicBezTo>
                <a:close/>
                <a:moveTo>
                  <a:pt x="8681" y="13082"/>
                </a:moveTo>
                <a:cubicBezTo>
                  <a:pt x="3896" y="13082"/>
                  <a:pt x="0" y="16522"/>
                  <a:pt x="0" y="20756"/>
                </a:cubicBezTo>
                <a:cubicBezTo>
                  <a:pt x="0" y="21222"/>
                  <a:pt x="427" y="21600"/>
                  <a:pt x="954" y="21600"/>
                </a:cubicBezTo>
                <a:cubicBezTo>
                  <a:pt x="1481" y="21600"/>
                  <a:pt x="1908" y="21222"/>
                  <a:pt x="1908" y="20756"/>
                </a:cubicBezTo>
                <a:cubicBezTo>
                  <a:pt x="1908" y="17452"/>
                  <a:pt x="4948" y="14770"/>
                  <a:pt x="8681" y="14770"/>
                </a:cubicBezTo>
                <a:lnTo>
                  <a:pt x="10108" y="14770"/>
                </a:lnTo>
                <a:cubicBezTo>
                  <a:pt x="10873" y="14770"/>
                  <a:pt x="11620" y="14877"/>
                  <a:pt x="12334" y="15097"/>
                </a:cubicBezTo>
                <a:cubicBezTo>
                  <a:pt x="12831" y="15251"/>
                  <a:pt x="13381" y="15020"/>
                  <a:pt x="13555" y="14580"/>
                </a:cubicBezTo>
                <a:cubicBezTo>
                  <a:pt x="13728" y="14140"/>
                  <a:pt x="13459" y="13661"/>
                  <a:pt x="12962" y="13508"/>
                </a:cubicBezTo>
                <a:cubicBezTo>
                  <a:pt x="12045" y="13225"/>
                  <a:pt x="11087" y="13082"/>
                  <a:pt x="10108" y="13082"/>
                </a:cubicBezTo>
                <a:lnTo>
                  <a:pt x="8681" y="13082"/>
                </a:lnTo>
                <a:close/>
                <a:moveTo>
                  <a:pt x="16830" y="13165"/>
                </a:moveTo>
                <a:cubicBezTo>
                  <a:pt x="16303" y="13165"/>
                  <a:pt x="15876" y="13544"/>
                  <a:pt x="15876" y="14010"/>
                </a:cubicBezTo>
                <a:lnTo>
                  <a:pt x="15876" y="16542"/>
                </a:lnTo>
                <a:lnTo>
                  <a:pt x="13013" y="16542"/>
                </a:lnTo>
                <a:cubicBezTo>
                  <a:pt x="12487" y="16542"/>
                  <a:pt x="12059" y="16913"/>
                  <a:pt x="12059" y="17379"/>
                </a:cubicBezTo>
                <a:cubicBezTo>
                  <a:pt x="12059" y="17845"/>
                  <a:pt x="12487" y="18223"/>
                  <a:pt x="13013" y="18223"/>
                </a:cubicBezTo>
                <a:lnTo>
                  <a:pt x="15876" y="18223"/>
                </a:lnTo>
                <a:lnTo>
                  <a:pt x="15876" y="20756"/>
                </a:lnTo>
                <a:cubicBezTo>
                  <a:pt x="15876" y="21222"/>
                  <a:pt x="16303" y="21600"/>
                  <a:pt x="16830" y="21600"/>
                </a:cubicBezTo>
                <a:cubicBezTo>
                  <a:pt x="17356" y="21600"/>
                  <a:pt x="17784" y="21222"/>
                  <a:pt x="17784" y="20756"/>
                </a:cubicBezTo>
                <a:lnTo>
                  <a:pt x="17784" y="18223"/>
                </a:lnTo>
                <a:lnTo>
                  <a:pt x="20646" y="18223"/>
                </a:lnTo>
                <a:cubicBezTo>
                  <a:pt x="21173" y="18223"/>
                  <a:pt x="21600" y="17845"/>
                  <a:pt x="21600" y="17379"/>
                </a:cubicBezTo>
                <a:cubicBezTo>
                  <a:pt x="21600" y="16913"/>
                  <a:pt x="21173" y="16542"/>
                  <a:pt x="20646" y="16542"/>
                </a:cubicBezTo>
                <a:lnTo>
                  <a:pt x="17784" y="16542"/>
                </a:lnTo>
                <a:lnTo>
                  <a:pt x="17784" y="14010"/>
                </a:lnTo>
                <a:cubicBezTo>
                  <a:pt x="17784" y="13544"/>
                  <a:pt x="17356" y="13165"/>
                  <a:pt x="16830" y="13165"/>
                </a:cubicBezTo>
                <a:close/>
              </a:path>
            </a:pathLst>
          </a:custGeom>
          <a:solidFill>
            <a:srgbClr val="5CD9C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7" name="Rounded Rectangle">
            <a:extLst>
              <a:ext uri="{FF2B5EF4-FFF2-40B4-BE49-F238E27FC236}">
                <a16:creationId xmlns:a16="http://schemas.microsoft.com/office/drawing/2014/main" id="{591CC1DD-5065-4914-AA80-7406707FB258}"/>
              </a:ext>
            </a:extLst>
          </p:cNvPr>
          <p:cNvSpPr/>
          <p:nvPr/>
        </p:nvSpPr>
        <p:spPr>
          <a:xfrm>
            <a:off x="7122907" y="8257703"/>
            <a:ext cx="4566543" cy="2332939"/>
          </a:xfrm>
          <a:prstGeom prst="roundRect">
            <a:avLst>
              <a:gd name="adj" fmla="val 23366"/>
            </a:avLst>
          </a:prstGeom>
          <a:solidFill>
            <a:srgbClr val="D3F5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8" name="Lorem ipsum dolor sit amet.">
            <a:extLst>
              <a:ext uri="{FF2B5EF4-FFF2-40B4-BE49-F238E27FC236}">
                <a16:creationId xmlns:a16="http://schemas.microsoft.com/office/drawing/2014/main" id="{4C967E1E-363E-4434-B7B5-1A16BAE2D279}"/>
              </a:ext>
            </a:extLst>
          </p:cNvPr>
          <p:cNvSpPr txBox="1"/>
          <p:nvPr/>
        </p:nvSpPr>
        <p:spPr>
          <a:xfrm>
            <a:off x="8497577" y="9179227"/>
            <a:ext cx="2842615" cy="59503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800">
                <a:solidFill>
                  <a:srgbClr val="479FF8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pPr algn="ctr"/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내 시간표 등록</a:t>
            </a:r>
            <a:endParaRPr sz="3200" b="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7A1D49ED-B3FF-4281-B7F8-3672EE8F2FC1}"/>
              </a:ext>
            </a:extLst>
          </p:cNvPr>
          <p:cNvSpPr/>
          <p:nvPr/>
        </p:nvSpPr>
        <p:spPr>
          <a:xfrm>
            <a:off x="12512823" y="8293583"/>
            <a:ext cx="4566543" cy="2332939"/>
          </a:xfrm>
          <a:prstGeom prst="roundRect">
            <a:avLst>
              <a:gd name="adj" fmla="val 23366"/>
            </a:avLst>
          </a:prstGeom>
          <a:solidFill>
            <a:srgbClr val="D3F5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2" name="Lorem ipsum dolor sit amet.">
            <a:extLst>
              <a:ext uri="{FF2B5EF4-FFF2-40B4-BE49-F238E27FC236}">
                <a16:creationId xmlns:a16="http://schemas.microsoft.com/office/drawing/2014/main" id="{04A4384E-4852-43FD-8975-C61CA656012D}"/>
              </a:ext>
            </a:extLst>
          </p:cNvPr>
          <p:cNvSpPr txBox="1"/>
          <p:nvPr/>
        </p:nvSpPr>
        <p:spPr>
          <a:xfrm>
            <a:off x="14072009" y="8913848"/>
            <a:ext cx="2542736" cy="108747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800">
                <a:solidFill>
                  <a:srgbClr val="479FF8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pPr algn="ctr"/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강의 </a:t>
            </a:r>
            <a:r>
              <a:rPr lang="ko-KR" altLang="en-US" sz="3200" b="0" dirty="0" err="1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메이트</a:t>
            </a:r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찾기 </a:t>
            </a:r>
            <a:r>
              <a:rPr lang="en-US" altLang="ko-KR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채팅</a:t>
            </a:r>
            <a:endParaRPr sz="3200" b="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5" name="Rounded Rectangle">
            <a:extLst>
              <a:ext uri="{FF2B5EF4-FFF2-40B4-BE49-F238E27FC236}">
                <a16:creationId xmlns:a16="http://schemas.microsoft.com/office/drawing/2014/main" id="{790D3A47-0766-4774-B9B2-1BCA52155474}"/>
              </a:ext>
            </a:extLst>
          </p:cNvPr>
          <p:cNvSpPr/>
          <p:nvPr/>
        </p:nvSpPr>
        <p:spPr>
          <a:xfrm>
            <a:off x="17902739" y="8293583"/>
            <a:ext cx="4566543" cy="2332939"/>
          </a:xfrm>
          <a:prstGeom prst="roundRect">
            <a:avLst>
              <a:gd name="adj" fmla="val 23366"/>
            </a:avLst>
          </a:prstGeom>
          <a:solidFill>
            <a:srgbClr val="D3F5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6" name="Lorem ipsum dolor sit amet.">
            <a:extLst>
              <a:ext uri="{FF2B5EF4-FFF2-40B4-BE49-F238E27FC236}">
                <a16:creationId xmlns:a16="http://schemas.microsoft.com/office/drawing/2014/main" id="{59F6F7BC-146B-4731-A6F5-9A64B0573712}"/>
              </a:ext>
            </a:extLst>
          </p:cNvPr>
          <p:cNvSpPr txBox="1"/>
          <p:nvPr/>
        </p:nvSpPr>
        <p:spPr>
          <a:xfrm>
            <a:off x="19264075" y="9179227"/>
            <a:ext cx="2980306" cy="59503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800">
                <a:solidFill>
                  <a:srgbClr val="479FF8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pPr algn="ctr"/>
            <a:r>
              <a:rPr lang="ko-KR" altLang="en-US" sz="3200" b="0" dirty="0" err="1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수업별</a:t>
            </a:r>
            <a:r>
              <a:rPr lang="ko-KR" altLang="en-US" sz="3200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커뮤니티</a:t>
            </a:r>
            <a:endParaRPr sz="3200" b="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9" name="Freeform 414">
            <a:extLst>
              <a:ext uri="{FF2B5EF4-FFF2-40B4-BE49-F238E27FC236}">
                <a16:creationId xmlns:a16="http://schemas.microsoft.com/office/drawing/2014/main" id="{2C707616-890F-4C1F-9A9F-0FA4D6A04321}"/>
              </a:ext>
            </a:extLst>
          </p:cNvPr>
          <p:cNvSpPr/>
          <p:nvPr/>
        </p:nvSpPr>
        <p:spPr>
          <a:xfrm>
            <a:off x="18405633" y="9080966"/>
            <a:ext cx="858442" cy="784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38" y="0"/>
                </a:moveTo>
                <a:cubicBezTo>
                  <a:pt x="6781" y="0"/>
                  <a:pt x="5221" y="891"/>
                  <a:pt x="4274" y="2382"/>
                </a:cubicBezTo>
                <a:cubicBezTo>
                  <a:pt x="4008" y="2800"/>
                  <a:pt x="4111" y="3369"/>
                  <a:pt x="4494" y="3660"/>
                </a:cubicBezTo>
                <a:cubicBezTo>
                  <a:pt x="4876" y="3951"/>
                  <a:pt x="5396" y="3849"/>
                  <a:pt x="5662" y="3431"/>
                </a:cubicBezTo>
                <a:cubicBezTo>
                  <a:pt x="6294" y="2436"/>
                  <a:pt x="7333" y="1846"/>
                  <a:pt x="8438" y="1846"/>
                </a:cubicBezTo>
                <a:lnTo>
                  <a:pt x="16537" y="1846"/>
                </a:lnTo>
                <a:cubicBezTo>
                  <a:pt x="18398" y="1846"/>
                  <a:pt x="19912" y="3503"/>
                  <a:pt x="19912" y="5539"/>
                </a:cubicBezTo>
                <a:lnTo>
                  <a:pt x="19912" y="12739"/>
                </a:lnTo>
                <a:cubicBezTo>
                  <a:pt x="19912" y="13249"/>
                  <a:pt x="20295" y="13668"/>
                  <a:pt x="20761" y="13668"/>
                </a:cubicBezTo>
                <a:cubicBezTo>
                  <a:pt x="21227" y="13668"/>
                  <a:pt x="21600" y="13249"/>
                  <a:pt x="21600" y="12739"/>
                </a:cubicBezTo>
                <a:lnTo>
                  <a:pt x="21600" y="5539"/>
                </a:lnTo>
                <a:cubicBezTo>
                  <a:pt x="21600" y="2485"/>
                  <a:pt x="19329" y="0"/>
                  <a:pt x="16537" y="0"/>
                </a:cubicBezTo>
                <a:lnTo>
                  <a:pt x="8438" y="0"/>
                </a:lnTo>
                <a:close/>
                <a:moveTo>
                  <a:pt x="5063" y="5681"/>
                </a:moveTo>
                <a:cubicBezTo>
                  <a:pt x="2271" y="5681"/>
                  <a:pt x="0" y="8166"/>
                  <a:pt x="0" y="11221"/>
                </a:cubicBezTo>
                <a:lnTo>
                  <a:pt x="0" y="16061"/>
                </a:lnTo>
                <a:cubicBezTo>
                  <a:pt x="0" y="19115"/>
                  <a:pt x="2271" y="21600"/>
                  <a:pt x="5063" y="21600"/>
                </a:cubicBezTo>
                <a:lnTo>
                  <a:pt x="13162" y="21600"/>
                </a:lnTo>
                <a:cubicBezTo>
                  <a:pt x="15953" y="21600"/>
                  <a:pt x="18225" y="19115"/>
                  <a:pt x="18225" y="16061"/>
                </a:cubicBezTo>
                <a:lnTo>
                  <a:pt x="18225" y="11221"/>
                </a:lnTo>
                <a:cubicBezTo>
                  <a:pt x="18225" y="8166"/>
                  <a:pt x="15953" y="5681"/>
                  <a:pt x="13162" y="5681"/>
                </a:cubicBezTo>
                <a:lnTo>
                  <a:pt x="5063" y="5681"/>
                </a:lnTo>
                <a:close/>
                <a:moveTo>
                  <a:pt x="5063" y="7528"/>
                </a:moveTo>
                <a:lnTo>
                  <a:pt x="13162" y="7528"/>
                </a:lnTo>
                <a:cubicBezTo>
                  <a:pt x="15023" y="7528"/>
                  <a:pt x="16537" y="9184"/>
                  <a:pt x="16537" y="11221"/>
                </a:cubicBezTo>
                <a:lnTo>
                  <a:pt x="16537" y="16061"/>
                </a:lnTo>
                <a:cubicBezTo>
                  <a:pt x="16537" y="18097"/>
                  <a:pt x="15023" y="19754"/>
                  <a:pt x="13162" y="19754"/>
                </a:cubicBezTo>
                <a:lnTo>
                  <a:pt x="5063" y="19754"/>
                </a:lnTo>
                <a:cubicBezTo>
                  <a:pt x="3202" y="19754"/>
                  <a:pt x="1688" y="18097"/>
                  <a:pt x="1688" y="16061"/>
                </a:cubicBezTo>
                <a:lnTo>
                  <a:pt x="1688" y="11221"/>
                </a:lnTo>
                <a:cubicBezTo>
                  <a:pt x="1688" y="9184"/>
                  <a:pt x="3202" y="7528"/>
                  <a:pt x="5063" y="7528"/>
                </a:cubicBezTo>
                <a:close/>
                <a:moveTo>
                  <a:pt x="4094" y="11363"/>
                </a:moveTo>
                <a:cubicBezTo>
                  <a:pt x="3881" y="11396"/>
                  <a:pt x="3685" y="11519"/>
                  <a:pt x="3545" y="11723"/>
                </a:cubicBezTo>
                <a:cubicBezTo>
                  <a:pt x="3265" y="12131"/>
                  <a:pt x="3342" y="12717"/>
                  <a:pt x="3715" y="13023"/>
                </a:cubicBezTo>
                <a:lnTo>
                  <a:pt x="6481" y="15285"/>
                </a:lnTo>
                <a:cubicBezTo>
                  <a:pt x="7256" y="15923"/>
                  <a:pt x="8189" y="16246"/>
                  <a:pt x="9117" y="16246"/>
                </a:cubicBezTo>
                <a:cubicBezTo>
                  <a:pt x="10046" y="16246"/>
                  <a:pt x="10969" y="15933"/>
                  <a:pt x="11744" y="15296"/>
                </a:cubicBezTo>
                <a:lnTo>
                  <a:pt x="14510" y="13023"/>
                </a:lnTo>
                <a:cubicBezTo>
                  <a:pt x="14883" y="12717"/>
                  <a:pt x="14959" y="12131"/>
                  <a:pt x="14680" y="11723"/>
                </a:cubicBezTo>
                <a:cubicBezTo>
                  <a:pt x="14400" y="11315"/>
                  <a:pt x="13874" y="11232"/>
                  <a:pt x="13501" y="11537"/>
                </a:cubicBezTo>
                <a:lnTo>
                  <a:pt x="10725" y="13810"/>
                </a:lnTo>
                <a:cubicBezTo>
                  <a:pt x="9773" y="14594"/>
                  <a:pt x="8443" y="14595"/>
                  <a:pt x="7490" y="13810"/>
                </a:cubicBezTo>
                <a:lnTo>
                  <a:pt x="4723" y="11537"/>
                </a:lnTo>
                <a:cubicBezTo>
                  <a:pt x="4537" y="11385"/>
                  <a:pt x="4308" y="11329"/>
                  <a:pt x="4094" y="11363"/>
                </a:cubicBezTo>
                <a:close/>
              </a:path>
            </a:pathLst>
          </a:custGeom>
          <a:solidFill>
            <a:srgbClr val="5CD9C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3" name="Freeform 193">
            <a:extLst>
              <a:ext uri="{FF2B5EF4-FFF2-40B4-BE49-F238E27FC236}">
                <a16:creationId xmlns:a16="http://schemas.microsoft.com/office/drawing/2014/main" id="{63899442-E670-4401-B642-1F7BDA64E9E2}"/>
              </a:ext>
            </a:extLst>
          </p:cNvPr>
          <p:cNvSpPr/>
          <p:nvPr/>
        </p:nvSpPr>
        <p:spPr>
          <a:xfrm>
            <a:off x="13012946" y="9026981"/>
            <a:ext cx="861213" cy="861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9" y="0"/>
                </a:moveTo>
                <a:cubicBezTo>
                  <a:pt x="1338" y="0"/>
                  <a:pt x="0" y="1349"/>
                  <a:pt x="0" y="3004"/>
                </a:cubicBezTo>
                <a:cubicBezTo>
                  <a:pt x="42" y="5062"/>
                  <a:pt x="1213" y="7023"/>
                  <a:pt x="3392" y="8655"/>
                </a:cubicBezTo>
                <a:cubicBezTo>
                  <a:pt x="3895" y="9032"/>
                  <a:pt x="4548" y="9274"/>
                  <a:pt x="5202" y="9241"/>
                </a:cubicBezTo>
                <a:cubicBezTo>
                  <a:pt x="5668" y="9217"/>
                  <a:pt x="6041" y="8847"/>
                  <a:pt x="6031" y="8381"/>
                </a:cubicBezTo>
                <a:cubicBezTo>
                  <a:pt x="6021" y="7916"/>
                  <a:pt x="5637" y="7542"/>
                  <a:pt x="5172" y="7552"/>
                </a:cubicBezTo>
                <a:cubicBezTo>
                  <a:pt x="4897" y="7558"/>
                  <a:pt x="4622" y="7473"/>
                  <a:pt x="4404" y="7309"/>
                </a:cubicBezTo>
                <a:cubicBezTo>
                  <a:pt x="3186" y="6398"/>
                  <a:pt x="1732" y="4911"/>
                  <a:pt x="1688" y="2997"/>
                </a:cubicBezTo>
                <a:cubicBezTo>
                  <a:pt x="1693" y="2276"/>
                  <a:pt x="2271" y="1688"/>
                  <a:pt x="2989" y="1688"/>
                </a:cubicBezTo>
                <a:cubicBezTo>
                  <a:pt x="3710" y="1688"/>
                  <a:pt x="4297" y="2276"/>
                  <a:pt x="4297" y="2997"/>
                </a:cubicBezTo>
                <a:cubicBezTo>
                  <a:pt x="4297" y="3463"/>
                  <a:pt x="4675" y="3841"/>
                  <a:pt x="5141" y="3841"/>
                </a:cubicBezTo>
                <a:cubicBezTo>
                  <a:pt x="5607" y="3841"/>
                  <a:pt x="5986" y="3463"/>
                  <a:pt x="5986" y="2997"/>
                </a:cubicBezTo>
                <a:cubicBezTo>
                  <a:pt x="5986" y="2276"/>
                  <a:pt x="6573" y="1688"/>
                  <a:pt x="7294" y="1688"/>
                </a:cubicBezTo>
                <a:cubicBezTo>
                  <a:pt x="7572" y="1688"/>
                  <a:pt x="7838" y="1776"/>
                  <a:pt x="8062" y="1939"/>
                </a:cubicBezTo>
                <a:cubicBezTo>
                  <a:pt x="8438" y="2215"/>
                  <a:pt x="8966" y="2133"/>
                  <a:pt x="9241" y="1757"/>
                </a:cubicBezTo>
                <a:cubicBezTo>
                  <a:pt x="9516" y="1381"/>
                  <a:pt x="9434" y="853"/>
                  <a:pt x="9058" y="578"/>
                </a:cubicBezTo>
                <a:cubicBezTo>
                  <a:pt x="8543" y="201"/>
                  <a:pt x="7933" y="0"/>
                  <a:pt x="7294" y="0"/>
                </a:cubicBezTo>
                <a:cubicBezTo>
                  <a:pt x="6450" y="0"/>
                  <a:pt x="5686" y="350"/>
                  <a:pt x="5141" y="913"/>
                </a:cubicBezTo>
                <a:cubicBezTo>
                  <a:pt x="4597" y="350"/>
                  <a:pt x="3833" y="0"/>
                  <a:pt x="2989" y="0"/>
                </a:cubicBezTo>
                <a:close/>
                <a:moveTo>
                  <a:pt x="9682" y="3248"/>
                </a:moveTo>
                <a:cubicBezTo>
                  <a:pt x="8344" y="3248"/>
                  <a:pt x="7256" y="4336"/>
                  <a:pt x="7256" y="5674"/>
                </a:cubicBezTo>
                <a:lnTo>
                  <a:pt x="7256" y="8016"/>
                </a:lnTo>
                <a:cubicBezTo>
                  <a:pt x="7256" y="8482"/>
                  <a:pt x="7634" y="8861"/>
                  <a:pt x="8100" y="8861"/>
                </a:cubicBezTo>
                <a:cubicBezTo>
                  <a:pt x="8566" y="8861"/>
                  <a:pt x="8944" y="8482"/>
                  <a:pt x="8944" y="8016"/>
                </a:cubicBezTo>
                <a:lnTo>
                  <a:pt x="8944" y="5674"/>
                </a:lnTo>
                <a:cubicBezTo>
                  <a:pt x="8944" y="5267"/>
                  <a:pt x="9275" y="4936"/>
                  <a:pt x="9682" y="4936"/>
                </a:cubicBezTo>
                <a:cubicBezTo>
                  <a:pt x="10089" y="4936"/>
                  <a:pt x="10420" y="5267"/>
                  <a:pt x="10420" y="5674"/>
                </a:cubicBezTo>
                <a:lnTo>
                  <a:pt x="10420" y="11690"/>
                </a:lnTo>
                <a:cubicBezTo>
                  <a:pt x="10420" y="12156"/>
                  <a:pt x="10798" y="12534"/>
                  <a:pt x="11264" y="12534"/>
                </a:cubicBezTo>
                <a:cubicBezTo>
                  <a:pt x="11730" y="12534"/>
                  <a:pt x="12108" y="12156"/>
                  <a:pt x="12108" y="11690"/>
                </a:cubicBezTo>
                <a:lnTo>
                  <a:pt x="12108" y="10313"/>
                </a:lnTo>
                <a:cubicBezTo>
                  <a:pt x="12108" y="9906"/>
                  <a:pt x="12439" y="9575"/>
                  <a:pt x="12846" y="9575"/>
                </a:cubicBezTo>
                <a:cubicBezTo>
                  <a:pt x="13253" y="9575"/>
                  <a:pt x="13584" y="9906"/>
                  <a:pt x="13584" y="10313"/>
                </a:cubicBezTo>
                <a:lnTo>
                  <a:pt x="13584" y="11690"/>
                </a:lnTo>
                <a:cubicBezTo>
                  <a:pt x="13584" y="12156"/>
                  <a:pt x="13962" y="12534"/>
                  <a:pt x="14428" y="12534"/>
                </a:cubicBezTo>
                <a:cubicBezTo>
                  <a:pt x="14894" y="12534"/>
                  <a:pt x="15272" y="12156"/>
                  <a:pt x="15272" y="11690"/>
                </a:cubicBezTo>
                <a:lnTo>
                  <a:pt x="15272" y="10861"/>
                </a:lnTo>
                <a:cubicBezTo>
                  <a:pt x="15272" y="10454"/>
                  <a:pt x="15603" y="10123"/>
                  <a:pt x="16010" y="10123"/>
                </a:cubicBezTo>
                <a:cubicBezTo>
                  <a:pt x="16417" y="10123"/>
                  <a:pt x="16748" y="10454"/>
                  <a:pt x="16748" y="10861"/>
                </a:cubicBezTo>
                <a:lnTo>
                  <a:pt x="16748" y="11690"/>
                </a:lnTo>
                <a:cubicBezTo>
                  <a:pt x="16748" y="12156"/>
                  <a:pt x="17126" y="12534"/>
                  <a:pt x="17592" y="12534"/>
                </a:cubicBezTo>
                <a:cubicBezTo>
                  <a:pt x="18058" y="12534"/>
                  <a:pt x="18436" y="12156"/>
                  <a:pt x="18436" y="11690"/>
                </a:cubicBezTo>
                <a:lnTo>
                  <a:pt x="18436" y="11606"/>
                </a:lnTo>
                <a:cubicBezTo>
                  <a:pt x="18436" y="11199"/>
                  <a:pt x="18767" y="10861"/>
                  <a:pt x="19174" y="10861"/>
                </a:cubicBezTo>
                <a:cubicBezTo>
                  <a:pt x="19581" y="10861"/>
                  <a:pt x="19912" y="11199"/>
                  <a:pt x="19912" y="11606"/>
                </a:cubicBezTo>
                <a:lnTo>
                  <a:pt x="19912" y="15698"/>
                </a:lnTo>
                <a:cubicBezTo>
                  <a:pt x="19912" y="18024"/>
                  <a:pt x="18017" y="19912"/>
                  <a:pt x="15690" y="19912"/>
                </a:cubicBezTo>
                <a:lnTo>
                  <a:pt x="9994" y="19912"/>
                </a:lnTo>
                <a:cubicBezTo>
                  <a:pt x="7668" y="19912"/>
                  <a:pt x="5780" y="18024"/>
                  <a:pt x="5780" y="15698"/>
                </a:cubicBezTo>
                <a:lnTo>
                  <a:pt x="5780" y="12466"/>
                </a:lnTo>
                <a:cubicBezTo>
                  <a:pt x="5780" y="12059"/>
                  <a:pt x="6111" y="11728"/>
                  <a:pt x="6518" y="11728"/>
                </a:cubicBezTo>
                <a:cubicBezTo>
                  <a:pt x="6925" y="11728"/>
                  <a:pt x="7256" y="12059"/>
                  <a:pt x="7256" y="12466"/>
                </a:cubicBezTo>
                <a:lnTo>
                  <a:pt x="7256" y="14975"/>
                </a:lnTo>
                <a:cubicBezTo>
                  <a:pt x="7256" y="15442"/>
                  <a:pt x="7634" y="15820"/>
                  <a:pt x="8100" y="15820"/>
                </a:cubicBezTo>
                <a:cubicBezTo>
                  <a:pt x="8566" y="15820"/>
                  <a:pt x="8944" y="15442"/>
                  <a:pt x="8944" y="14975"/>
                </a:cubicBezTo>
                <a:lnTo>
                  <a:pt x="8944" y="12466"/>
                </a:lnTo>
                <a:cubicBezTo>
                  <a:pt x="8944" y="11128"/>
                  <a:pt x="7856" y="10039"/>
                  <a:pt x="6518" y="10039"/>
                </a:cubicBezTo>
                <a:cubicBezTo>
                  <a:pt x="5180" y="10039"/>
                  <a:pt x="4092" y="11128"/>
                  <a:pt x="4092" y="12466"/>
                </a:cubicBezTo>
                <a:lnTo>
                  <a:pt x="4092" y="15698"/>
                </a:lnTo>
                <a:cubicBezTo>
                  <a:pt x="4092" y="18955"/>
                  <a:pt x="6737" y="21600"/>
                  <a:pt x="9994" y="21600"/>
                </a:cubicBezTo>
                <a:lnTo>
                  <a:pt x="15690" y="21600"/>
                </a:lnTo>
                <a:cubicBezTo>
                  <a:pt x="18947" y="21600"/>
                  <a:pt x="21600" y="18955"/>
                  <a:pt x="21600" y="15698"/>
                </a:cubicBezTo>
                <a:lnTo>
                  <a:pt x="21600" y="11606"/>
                </a:lnTo>
                <a:cubicBezTo>
                  <a:pt x="21600" y="10269"/>
                  <a:pt x="20511" y="9180"/>
                  <a:pt x="19174" y="9180"/>
                </a:cubicBezTo>
                <a:cubicBezTo>
                  <a:pt x="18748" y="9180"/>
                  <a:pt x="18351" y="9291"/>
                  <a:pt x="18003" y="9484"/>
                </a:cubicBezTo>
                <a:cubicBezTo>
                  <a:pt x="17564" y="8855"/>
                  <a:pt x="16833" y="8442"/>
                  <a:pt x="16010" y="8442"/>
                </a:cubicBezTo>
                <a:cubicBezTo>
                  <a:pt x="15544" y="8442"/>
                  <a:pt x="15110" y="8571"/>
                  <a:pt x="14740" y="8800"/>
                </a:cubicBezTo>
                <a:cubicBezTo>
                  <a:pt x="14295" y="8245"/>
                  <a:pt x="13610" y="7887"/>
                  <a:pt x="12846" y="7887"/>
                </a:cubicBezTo>
                <a:cubicBezTo>
                  <a:pt x="12589" y="7887"/>
                  <a:pt x="12341" y="7934"/>
                  <a:pt x="12108" y="8009"/>
                </a:cubicBezTo>
                <a:lnTo>
                  <a:pt x="12108" y="5674"/>
                </a:lnTo>
                <a:cubicBezTo>
                  <a:pt x="12108" y="4336"/>
                  <a:pt x="11020" y="3248"/>
                  <a:pt x="9682" y="3248"/>
                </a:cubicBezTo>
                <a:close/>
              </a:path>
            </a:pathLst>
          </a:custGeom>
          <a:solidFill>
            <a:srgbClr val="5CD9C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A04C35-2096-4426-A943-6FDAADFCEEDF}"/>
              </a:ext>
            </a:extLst>
          </p:cNvPr>
          <p:cNvSpPr txBox="1"/>
          <p:nvPr/>
        </p:nvSpPr>
        <p:spPr>
          <a:xfrm>
            <a:off x="4281550" y="9147174"/>
            <a:ext cx="56771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ko-KR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6D1509-6474-44A1-8A0F-EE58BEABB5F4}"/>
              </a:ext>
            </a:extLst>
          </p:cNvPr>
          <p:cNvSpPr txBox="1"/>
          <p:nvPr/>
        </p:nvSpPr>
        <p:spPr>
          <a:xfrm>
            <a:off x="3935103" y="9682980"/>
            <a:ext cx="1343543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ko-KR" altLang="en-US" b="0" dirty="0">
                <a:solidFill>
                  <a:srgbClr val="5CD9C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로그인</a:t>
            </a:r>
          </a:p>
        </p:txBody>
      </p:sp>
      <p:sp>
        <p:nvSpPr>
          <p:cNvPr id="29" name="More info">
            <a:extLst>
              <a:ext uri="{FF2B5EF4-FFF2-40B4-BE49-F238E27FC236}">
                <a16:creationId xmlns:a16="http://schemas.microsoft.com/office/drawing/2014/main" id="{D64F696E-5E85-4604-851F-4E9EA0CF42E6}"/>
              </a:ext>
            </a:extLst>
          </p:cNvPr>
          <p:cNvSpPr txBox="1"/>
          <p:nvPr/>
        </p:nvSpPr>
        <p:spPr>
          <a:xfrm>
            <a:off x="372518" y="1382914"/>
            <a:ext cx="654618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35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lang="en-US" sz="6000" b="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Solution</a:t>
            </a:r>
            <a:endParaRPr sz="6000" b="0" dirty="0">
              <a:solidFill>
                <a:srgbClr val="5CD9CA"/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1944B2-8178-4CB0-A7A1-9FD716A8CDD2}"/>
              </a:ext>
            </a:extLst>
          </p:cNvPr>
          <p:cNvSpPr txBox="1"/>
          <p:nvPr/>
        </p:nvSpPr>
        <p:spPr>
          <a:xfrm>
            <a:off x="2001083" y="3229720"/>
            <a:ext cx="5538085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ko-KR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자신</a:t>
            </a:r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의 시간표를 </a:t>
            </a:r>
            <a:r>
              <a:rPr lang="ko-KR" altLang="ko-KR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등록해두면</a:t>
            </a:r>
            <a:endParaRPr lang="ko-KR" altLang="en-US" b="0" dirty="0">
              <a:solidFill>
                <a:schemeClr val="bg2">
                  <a:lumMod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647AE4-8C42-4983-91D7-EBD2E6D4B800}"/>
              </a:ext>
            </a:extLst>
          </p:cNvPr>
          <p:cNvSpPr txBox="1"/>
          <p:nvPr/>
        </p:nvSpPr>
        <p:spPr>
          <a:xfrm>
            <a:off x="10186360" y="3232550"/>
            <a:ext cx="112536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에서</a:t>
            </a:r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  함께 </a:t>
            </a:r>
            <a:r>
              <a:rPr lang="ko-KR" altLang="ko-KR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수업을 듣는 </a:t>
            </a:r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Times New Roman" panose="02020603050405020304" pitchFamily="18" charset="0"/>
              </a:rPr>
              <a:t>친구들을  쉽게 찾을 수 있습니다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980576-D944-4BCE-A8E8-5CA4AC929DBA}"/>
              </a:ext>
            </a:extLst>
          </p:cNvPr>
          <p:cNvSpPr txBox="1"/>
          <p:nvPr/>
        </p:nvSpPr>
        <p:spPr>
          <a:xfrm>
            <a:off x="5599791" y="4672148"/>
            <a:ext cx="1217931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에서 </a:t>
            </a:r>
            <a:r>
              <a:rPr lang="ko-KR" altLang="en-US" sz="3200" b="0" dirty="0" err="1">
                <a:solidFill>
                  <a:schemeClr val="bg2">
                    <a:lumMod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수업별</a:t>
            </a:r>
            <a:r>
              <a:rPr lang="ko-KR" altLang="en-US" sz="3200" b="0" dirty="0">
                <a:solidFill>
                  <a:schemeClr val="bg2">
                    <a:lumMod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익명 커뮤니티를 통해 빠르게 정보를 공유할 수 있습니다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3B422B-53BE-48F9-871E-0D4B1419C294}"/>
              </a:ext>
            </a:extLst>
          </p:cNvPr>
          <p:cNvSpPr txBox="1"/>
          <p:nvPr/>
        </p:nvSpPr>
        <p:spPr>
          <a:xfrm>
            <a:off x="7254611" y="3040931"/>
            <a:ext cx="3817957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CODOK</a:t>
            </a:r>
            <a:endParaRPr lang="ko-KR" altLang="en-US" sz="660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4" name="More info">
            <a:extLst>
              <a:ext uri="{FF2B5EF4-FFF2-40B4-BE49-F238E27FC236}">
                <a16:creationId xmlns:a16="http://schemas.microsoft.com/office/drawing/2014/main" id="{EA9E3917-71DC-4CB7-AE73-2D3F28301463}"/>
              </a:ext>
            </a:extLst>
          </p:cNvPr>
          <p:cNvSpPr txBox="1"/>
          <p:nvPr/>
        </p:nvSpPr>
        <p:spPr>
          <a:xfrm>
            <a:off x="0" y="6858000"/>
            <a:ext cx="654618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35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lang="ko-KR" altLang="en-US" sz="6000" b="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구현 기능</a:t>
            </a:r>
            <a:endParaRPr sz="6000" b="0" dirty="0">
              <a:solidFill>
                <a:srgbClr val="5CD9CA"/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84" name="Freeform 210">
            <a:extLst>
              <a:ext uri="{FF2B5EF4-FFF2-40B4-BE49-F238E27FC236}">
                <a16:creationId xmlns:a16="http://schemas.microsoft.com/office/drawing/2014/main" id="{E879462E-E356-47F9-AC58-7E4B6747F30F}"/>
              </a:ext>
            </a:extLst>
          </p:cNvPr>
          <p:cNvSpPr/>
          <p:nvPr/>
        </p:nvSpPr>
        <p:spPr>
          <a:xfrm>
            <a:off x="7391200" y="8993561"/>
            <a:ext cx="861213" cy="861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5697" y="0"/>
                </a:moveTo>
                <a:cubicBezTo>
                  <a:pt x="5349" y="5"/>
                  <a:pt x="5007" y="84"/>
                  <a:pt x="4693" y="235"/>
                </a:cubicBezTo>
                <a:cubicBezTo>
                  <a:pt x="4104" y="518"/>
                  <a:pt x="3625" y="1051"/>
                  <a:pt x="3346" y="1733"/>
                </a:cubicBezTo>
                <a:cubicBezTo>
                  <a:pt x="3199" y="2178"/>
                  <a:pt x="2730" y="3518"/>
                  <a:pt x="2411" y="4121"/>
                </a:cubicBezTo>
                <a:cubicBezTo>
                  <a:pt x="2283" y="4362"/>
                  <a:pt x="2087" y="4655"/>
                  <a:pt x="1848" y="4973"/>
                </a:cubicBezTo>
                <a:cubicBezTo>
                  <a:pt x="657" y="6557"/>
                  <a:pt x="0" y="8540"/>
                  <a:pt x="0" y="10554"/>
                </a:cubicBezTo>
                <a:lnTo>
                  <a:pt x="0" y="16531"/>
                </a:lnTo>
                <a:cubicBezTo>
                  <a:pt x="0" y="19321"/>
                  <a:pt x="2274" y="21595"/>
                  <a:pt x="5065" y="21595"/>
                </a:cubicBezTo>
                <a:lnTo>
                  <a:pt x="18314" y="21595"/>
                </a:lnTo>
                <a:cubicBezTo>
                  <a:pt x="19652" y="21595"/>
                  <a:pt x="20741" y="20507"/>
                  <a:pt x="20741" y="19169"/>
                </a:cubicBezTo>
                <a:cubicBezTo>
                  <a:pt x="20741" y="18742"/>
                  <a:pt x="20626" y="18327"/>
                  <a:pt x="20421" y="17960"/>
                </a:cubicBezTo>
                <a:cubicBezTo>
                  <a:pt x="21057" y="17523"/>
                  <a:pt x="21478" y="16796"/>
                  <a:pt x="21478" y="15968"/>
                </a:cubicBezTo>
                <a:cubicBezTo>
                  <a:pt x="21478" y="15398"/>
                  <a:pt x="21276" y="14869"/>
                  <a:pt x="20946" y="14455"/>
                </a:cubicBezTo>
                <a:cubicBezTo>
                  <a:pt x="21352" y="14021"/>
                  <a:pt x="21600" y="13444"/>
                  <a:pt x="21600" y="12805"/>
                </a:cubicBezTo>
                <a:cubicBezTo>
                  <a:pt x="21600" y="12014"/>
                  <a:pt x="21221" y="11309"/>
                  <a:pt x="20634" y="10866"/>
                </a:cubicBezTo>
                <a:cubicBezTo>
                  <a:pt x="20846" y="10506"/>
                  <a:pt x="20969" y="10089"/>
                  <a:pt x="20969" y="9642"/>
                </a:cubicBezTo>
                <a:cubicBezTo>
                  <a:pt x="20969" y="8995"/>
                  <a:pt x="20724" y="8387"/>
                  <a:pt x="20277" y="7931"/>
                </a:cubicBezTo>
                <a:cubicBezTo>
                  <a:pt x="19823" y="7469"/>
                  <a:pt x="19215" y="7216"/>
                  <a:pt x="18565" y="7216"/>
                </a:cubicBezTo>
                <a:cubicBezTo>
                  <a:pt x="18099" y="7216"/>
                  <a:pt x="17721" y="7594"/>
                  <a:pt x="17721" y="8060"/>
                </a:cubicBezTo>
                <a:cubicBezTo>
                  <a:pt x="17721" y="8526"/>
                  <a:pt x="18099" y="8904"/>
                  <a:pt x="18565" y="8904"/>
                </a:cubicBezTo>
                <a:cubicBezTo>
                  <a:pt x="18968" y="8904"/>
                  <a:pt x="19280" y="9228"/>
                  <a:pt x="19280" y="9642"/>
                </a:cubicBezTo>
                <a:cubicBezTo>
                  <a:pt x="19280" y="10049"/>
                  <a:pt x="18950" y="10379"/>
                  <a:pt x="18543" y="10379"/>
                </a:cubicBezTo>
                <a:lnTo>
                  <a:pt x="18482" y="10379"/>
                </a:lnTo>
                <a:cubicBezTo>
                  <a:pt x="18016" y="10379"/>
                  <a:pt x="17637" y="10757"/>
                  <a:pt x="17637" y="11223"/>
                </a:cubicBezTo>
                <a:cubicBezTo>
                  <a:pt x="17637" y="11689"/>
                  <a:pt x="18016" y="12067"/>
                  <a:pt x="18482" y="12067"/>
                </a:cubicBezTo>
                <a:lnTo>
                  <a:pt x="19181" y="12067"/>
                </a:lnTo>
                <a:cubicBezTo>
                  <a:pt x="19588" y="12067"/>
                  <a:pt x="19919" y="12398"/>
                  <a:pt x="19919" y="12805"/>
                </a:cubicBezTo>
                <a:cubicBezTo>
                  <a:pt x="19919" y="13212"/>
                  <a:pt x="19589" y="13542"/>
                  <a:pt x="19181" y="13542"/>
                </a:cubicBezTo>
                <a:cubicBezTo>
                  <a:pt x="19167" y="13542"/>
                  <a:pt x="18527" y="13542"/>
                  <a:pt x="18527" y="13542"/>
                </a:cubicBezTo>
                <a:cubicBezTo>
                  <a:pt x="18061" y="13542"/>
                  <a:pt x="17683" y="13921"/>
                  <a:pt x="17683" y="14386"/>
                </a:cubicBezTo>
                <a:cubicBezTo>
                  <a:pt x="17683" y="14852"/>
                  <a:pt x="18061" y="15230"/>
                  <a:pt x="18527" y="15230"/>
                </a:cubicBezTo>
                <a:lnTo>
                  <a:pt x="19052" y="15230"/>
                </a:lnTo>
                <a:cubicBezTo>
                  <a:pt x="19459" y="15230"/>
                  <a:pt x="19790" y="15561"/>
                  <a:pt x="19790" y="15968"/>
                </a:cubicBezTo>
                <a:cubicBezTo>
                  <a:pt x="19790" y="16375"/>
                  <a:pt x="19458" y="16706"/>
                  <a:pt x="19052" y="16706"/>
                </a:cubicBezTo>
                <a:cubicBezTo>
                  <a:pt x="19052" y="16706"/>
                  <a:pt x="17889" y="16706"/>
                  <a:pt x="17888" y="16706"/>
                </a:cubicBezTo>
                <a:cubicBezTo>
                  <a:pt x="17423" y="16706"/>
                  <a:pt x="17045" y="17077"/>
                  <a:pt x="17044" y="17542"/>
                </a:cubicBezTo>
                <a:cubicBezTo>
                  <a:pt x="17044" y="18008"/>
                  <a:pt x="17422" y="18385"/>
                  <a:pt x="17888" y="18386"/>
                </a:cubicBezTo>
                <a:lnTo>
                  <a:pt x="18322" y="18386"/>
                </a:lnTo>
                <a:cubicBezTo>
                  <a:pt x="18711" y="18393"/>
                  <a:pt x="19052" y="18757"/>
                  <a:pt x="19052" y="19169"/>
                </a:cubicBezTo>
                <a:cubicBezTo>
                  <a:pt x="19052" y="19576"/>
                  <a:pt x="18721" y="19907"/>
                  <a:pt x="18314" y="19907"/>
                </a:cubicBezTo>
                <a:lnTo>
                  <a:pt x="5065" y="19907"/>
                </a:lnTo>
                <a:cubicBezTo>
                  <a:pt x="3204" y="19907"/>
                  <a:pt x="1688" y="18391"/>
                  <a:pt x="1688" y="16531"/>
                </a:cubicBezTo>
                <a:lnTo>
                  <a:pt x="1688" y="10554"/>
                </a:lnTo>
                <a:cubicBezTo>
                  <a:pt x="1688" y="8903"/>
                  <a:pt x="2229" y="7278"/>
                  <a:pt x="3202" y="5984"/>
                </a:cubicBezTo>
                <a:cubicBezTo>
                  <a:pt x="3493" y="5597"/>
                  <a:pt x="3733" y="5223"/>
                  <a:pt x="3902" y="4904"/>
                </a:cubicBezTo>
                <a:cubicBezTo>
                  <a:pt x="4324" y="4106"/>
                  <a:pt x="4840" y="2589"/>
                  <a:pt x="4921" y="2349"/>
                </a:cubicBezTo>
                <a:cubicBezTo>
                  <a:pt x="5041" y="2066"/>
                  <a:pt x="5217" y="1855"/>
                  <a:pt x="5423" y="1756"/>
                </a:cubicBezTo>
                <a:cubicBezTo>
                  <a:pt x="5622" y="1661"/>
                  <a:pt x="5852" y="1667"/>
                  <a:pt x="6107" y="1771"/>
                </a:cubicBezTo>
                <a:cubicBezTo>
                  <a:pt x="6333" y="1864"/>
                  <a:pt x="6939" y="2106"/>
                  <a:pt x="6670" y="3338"/>
                </a:cubicBezTo>
                <a:cubicBezTo>
                  <a:pt x="6477" y="4225"/>
                  <a:pt x="6223" y="4893"/>
                  <a:pt x="5529" y="6326"/>
                </a:cubicBezTo>
                <a:cubicBezTo>
                  <a:pt x="5035" y="7348"/>
                  <a:pt x="4769" y="8492"/>
                  <a:pt x="4769" y="9626"/>
                </a:cubicBezTo>
                <a:lnTo>
                  <a:pt x="4769" y="14037"/>
                </a:lnTo>
                <a:cubicBezTo>
                  <a:pt x="4769" y="16458"/>
                  <a:pt x="6743" y="18432"/>
                  <a:pt x="9165" y="18432"/>
                </a:cubicBezTo>
                <a:lnTo>
                  <a:pt x="11903" y="18432"/>
                </a:lnTo>
                <a:cubicBezTo>
                  <a:pt x="14325" y="18432"/>
                  <a:pt x="16291" y="16458"/>
                  <a:pt x="16291" y="14037"/>
                </a:cubicBezTo>
                <a:lnTo>
                  <a:pt x="16291" y="4387"/>
                </a:lnTo>
                <a:cubicBezTo>
                  <a:pt x="16291" y="1966"/>
                  <a:pt x="14325" y="0"/>
                  <a:pt x="11903" y="0"/>
                </a:cubicBezTo>
                <a:lnTo>
                  <a:pt x="10427" y="0"/>
                </a:lnTo>
                <a:cubicBezTo>
                  <a:pt x="9961" y="0"/>
                  <a:pt x="9583" y="378"/>
                  <a:pt x="9583" y="844"/>
                </a:cubicBezTo>
                <a:cubicBezTo>
                  <a:pt x="9583" y="1310"/>
                  <a:pt x="9961" y="1688"/>
                  <a:pt x="10427" y="1688"/>
                </a:cubicBezTo>
                <a:lnTo>
                  <a:pt x="11903" y="1688"/>
                </a:lnTo>
                <a:cubicBezTo>
                  <a:pt x="13394" y="1688"/>
                  <a:pt x="14603" y="2896"/>
                  <a:pt x="14603" y="4387"/>
                </a:cubicBezTo>
                <a:lnTo>
                  <a:pt x="14603" y="14037"/>
                </a:lnTo>
                <a:cubicBezTo>
                  <a:pt x="14603" y="15528"/>
                  <a:pt x="13394" y="16744"/>
                  <a:pt x="11903" y="16744"/>
                </a:cubicBezTo>
                <a:lnTo>
                  <a:pt x="9165" y="16744"/>
                </a:lnTo>
                <a:cubicBezTo>
                  <a:pt x="7673" y="16744"/>
                  <a:pt x="6457" y="15528"/>
                  <a:pt x="6457" y="14037"/>
                </a:cubicBezTo>
                <a:lnTo>
                  <a:pt x="6457" y="9626"/>
                </a:lnTo>
                <a:cubicBezTo>
                  <a:pt x="6457" y="8744"/>
                  <a:pt x="6659" y="7858"/>
                  <a:pt x="7043" y="7064"/>
                </a:cubicBezTo>
                <a:cubicBezTo>
                  <a:pt x="7804" y="5491"/>
                  <a:pt x="8094" y="4734"/>
                  <a:pt x="8321" y="3695"/>
                </a:cubicBezTo>
                <a:cubicBezTo>
                  <a:pt x="8678" y="2056"/>
                  <a:pt x="8085" y="752"/>
                  <a:pt x="6746" y="205"/>
                </a:cubicBezTo>
                <a:cubicBezTo>
                  <a:pt x="6398" y="63"/>
                  <a:pt x="6045" y="-5"/>
                  <a:pt x="5697" y="0"/>
                </a:cubicBezTo>
                <a:close/>
                <a:moveTo>
                  <a:pt x="10549" y="12949"/>
                </a:moveTo>
                <a:cubicBezTo>
                  <a:pt x="9967" y="12949"/>
                  <a:pt x="9492" y="13424"/>
                  <a:pt x="9492" y="14006"/>
                </a:cubicBezTo>
                <a:cubicBezTo>
                  <a:pt x="9492" y="14589"/>
                  <a:pt x="9967" y="15056"/>
                  <a:pt x="10549" y="15056"/>
                </a:cubicBezTo>
                <a:cubicBezTo>
                  <a:pt x="11132" y="15056"/>
                  <a:pt x="11606" y="14589"/>
                  <a:pt x="11606" y="14006"/>
                </a:cubicBezTo>
                <a:cubicBezTo>
                  <a:pt x="11606" y="13424"/>
                  <a:pt x="11132" y="12949"/>
                  <a:pt x="10549" y="12949"/>
                </a:cubicBezTo>
                <a:close/>
              </a:path>
            </a:pathLst>
          </a:custGeom>
          <a:solidFill>
            <a:srgbClr val="5CD9C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08F54-9C72-48C0-A735-B445C817E0A9}"/>
              </a:ext>
            </a:extLst>
          </p:cNvPr>
          <p:cNvSpPr txBox="1"/>
          <p:nvPr/>
        </p:nvSpPr>
        <p:spPr>
          <a:xfrm>
            <a:off x="2097525" y="4350301"/>
            <a:ext cx="3817957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rgbClr val="5CD9CA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CODOK</a:t>
            </a:r>
            <a:endParaRPr lang="ko-KR" altLang="en-US" sz="6600" dirty="0">
              <a:solidFill>
                <a:srgbClr val="5CD9CA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35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iSlide_M_05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479FF8"/>
      </a:accent1>
      <a:accent2>
        <a:srgbClr val="DDEEFE"/>
      </a:accent2>
      <a:accent3>
        <a:srgbClr val="8E8E8E"/>
      </a:accent3>
      <a:accent4>
        <a:srgbClr val="2F2F2F"/>
      </a:accent4>
      <a:accent5>
        <a:srgbClr val="C4C4C4"/>
      </a:accent5>
      <a:accent6>
        <a:srgbClr val="479FF8"/>
      </a:accent6>
      <a:hlink>
        <a:srgbClr val="DDEEFE"/>
      </a:hlink>
      <a:folHlink>
        <a:srgbClr val="479FF8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166</Words>
  <Application>Microsoft Office PowerPoint</Application>
  <PresentationFormat>사용자 지정</PresentationFormat>
  <Paragraphs>41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Helvetica Neue</vt:lpstr>
      <vt:lpstr>티머니 둥근바람 ExtraBold</vt:lpstr>
      <vt:lpstr>티머니 둥근바람 Regular</vt:lpstr>
      <vt:lpstr>White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김지성[ 학부재학 / 영어영문학과 ]</cp:lastModifiedBy>
  <cp:revision>84</cp:revision>
  <dcterms:modified xsi:type="dcterms:W3CDTF">2021-05-22T07:03:02Z</dcterms:modified>
</cp:coreProperties>
</file>