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7" r:id="rId21"/>
    <p:sldId id="282" r:id="rId22"/>
    <p:sldId id="283" r:id="rId23"/>
    <p:sldId id="285" r:id="rId24"/>
    <p:sldId id="284" r:id="rId25"/>
    <p:sldId id="286" r:id="rId26"/>
    <p:sldId id="290" r:id="rId27"/>
    <p:sldId id="291" r:id="rId28"/>
    <p:sldId id="294" r:id="rId29"/>
    <p:sldId id="292" r:id="rId30"/>
    <p:sldId id="293" r:id="rId31"/>
    <p:sldId id="256" r:id="rId32"/>
    <p:sldId id="257" r:id="rId33"/>
    <p:sldId id="258" r:id="rId34"/>
    <p:sldId id="261" r:id="rId35"/>
    <p:sldId id="262" r:id="rId36"/>
    <p:sldId id="259" r:id="rId37"/>
    <p:sldId id="26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E5DBA-E639-417C-9815-37835E02E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87020-F15D-42DE-AE43-AD4CC0DCE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32F85-7BA6-4051-A57B-38684B3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522FE-6B51-4034-98B2-79434F0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FDBEF-E34F-48BF-A31B-AC0EB888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232D-22B8-4A46-9665-02753EEC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79D3E-E8FD-46FB-B89E-52013FC01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0B93F-62D1-4B0A-94A7-53CFB5B3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24A5D-57B9-41AB-8EF9-64DB01A1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8011B-623C-4B69-92E6-1D2DDF17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3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A8CF3B-A98D-4D92-B325-DC5108B4C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52738-9019-441B-A5C4-184BDF68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B84E6-01E7-40DC-806C-3519500F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B74C9-DC70-4AB0-B5D1-C3D6DBB2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1950F-061B-4DBF-B3D5-8A26104D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5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878A7-248C-4DC7-934E-1C56D876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FB582-C282-48E2-B4FC-1730DC70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D5ABD-F10F-4E78-B5EE-10081B91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871D9-EB50-458E-A08E-127E9DB6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45F23-4EF6-4589-89FC-A317AA7F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4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6895-E488-48F6-B08D-2B44184B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D2BA5-81E9-47A7-9EFA-25DAD645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3CD13-1940-4748-9F87-DF0BD4D0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53278-19E5-4A40-BEF0-7FCBAC24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7E0C1-63DC-44F3-8AF0-9BA61E0E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7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9306C-2352-42B1-9048-2E0C3F6F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40AAD-51E2-4D25-8101-FCB278BCA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8852B-3DF7-4DA0-9A66-63D65E261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7AF2F-57B4-42A4-86E3-66E39D10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3C2EE-96C0-464C-ABC4-6AC4015C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A6C78-6481-4BD7-B0D3-F1223D3D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74D2E-B340-46CE-AA6A-B001F07A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E555B-EC23-4270-ABD0-C591A890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AE781-F288-4ADC-9C4F-BAFB72C65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CF6CAB-6A24-405A-8E41-99A258A3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E325B7-CEA1-4ED6-99DC-79120B518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FD6825-E1AE-437D-A96F-FAD24861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541D37-EC4A-45BF-8CB9-6E2CEB8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C9AF4-B271-4701-A8AF-752865F8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5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69E85-EDEF-4885-A982-D1FFEB87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6C0F8-8EE9-47E4-B307-A1A7777B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8E44DF-C030-46B6-B639-281FD69D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783E77-C9D4-4279-9686-7B8721E6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0A2485-C335-4F5E-B981-FC3C328A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7CBE8-052F-4C50-A957-1ECA8806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0B7A1-B8FE-421F-BEAB-D71D4836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2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D78C-8678-4617-8D47-0BEBA7E3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F4EA6-9E77-4781-B106-62F6A018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E58B4-9367-488D-8BAE-B8A1A9CB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81951-620A-45B3-AD05-945D7FF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E6719-ED7E-4A4D-87FF-471CB0BC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81B4E-FD9B-46A0-BD70-748D845D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1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58876-299E-4E53-9F01-62C558B1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C2022-787F-4C90-A5ED-3B3DA869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3075B-E1CA-451C-811C-9CDB350A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969F7-E3FD-45CC-BD23-BC9FC498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40CA6-487B-46E1-8A3E-F91602F3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90B68-FC3B-49B9-941C-FD2DB8CC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8AD948-5C16-478D-A904-55D0F8E5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784A8-0810-434E-A693-B16BD36D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59802-B900-4CA9-A757-908A3D8E8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EA80-5FB2-49F0-A448-3BBB1506532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B30D9-D2DD-4E9A-8EFB-F292B2DD8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C9105-3E63-490F-8DAF-6AA9CC98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8F6C-7A17-45F2-BF3F-0AD1DDBB8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5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1BD3-B5EA-420B-B28F-E8B2BC8DC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环境设置</a:t>
            </a:r>
          </a:p>
        </p:txBody>
      </p:sp>
    </p:spTree>
    <p:extLst>
      <p:ext uri="{BB962C8B-B14F-4D97-AF65-F5344CB8AC3E}">
        <p14:creationId xmlns:p14="http://schemas.microsoft.com/office/powerpoint/2010/main" val="203296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78FFE-E945-4A3D-916A-61A9CAC3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454025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、设置相机的初始位置以及基础属性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02295-660D-4B13-B7D4-9820A3EB4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8" y="1028230"/>
            <a:ext cx="4247177" cy="53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7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27E63-2E2F-433E-B4F4-15F77616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32403"/>
            <a:ext cx="10515600" cy="435133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、添加已经写好的脚本</a:t>
            </a:r>
            <a:r>
              <a:rPr lang="en-US" altLang="zh-CN" dirty="0" err="1"/>
              <a:t>CameraFollow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让摄像头跟着玩家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/>
              <a:t>Player</a:t>
            </a:r>
            <a:r>
              <a:rPr lang="zh-CN" altLang="en-US" dirty="0"/>
              <a:t>拖进</a:t>
            </a:r>
            <a:r>
              <a:rPr lang="en-US" altLang="zh-CN" dirty="0"/>
              <a:t>Target</a:t>
            </a:r>
            <a:r>
              <a:rPr lang="zh-CN" altLang="en-US" dirty="0"/>
              <a:t>参数里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DCA069-30A9-4F66-9098-2E233D343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70" y="2119664"/>
            <a:ext cx="6068443" cy="183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4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734A2-8775-4FFA-84C2-5889E832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5" y="2385692"/>
            <a:ext cx="10515600" cy="1325563"/>
          </a:xfrm>
        </p:spPr>
        <p:txBody>
          <a:bodyPr/>
          <a:lstStyle/>
          <a:p>
            <a:r>
              <a:rPr lang="en-US" altLang="zh-CN" dirty="0"/>
              <a:t>					4.</a:t>
            </a:r>
            <a:r>
              <a:rPr lang="zh-CN" altLang="en-US" dirty="0"/>
              <a:t>创建敌人</a:t>
            </a:r>
          </a:p>
        </p:txBody>
      </p:sp>
    </p:spTree>
    <p:extLst>
      <p:ext uri="{BB962C8B-B14F-4D97-AF65-F5344CB8AC3E}">
        <p14:creationId xmlns:p14="http://schemas.microsoft.com/office/powerpoint/2010/main" val="79820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D5498-2832-4081-85FD-7ECB452E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300446"/>
            <a:ext cx="10818223" cy="587651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、把已经设计好的敌人素材放进场景里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、将其</a:t>
            </a:r>
            <a:r>
              <a:rPr lang="en-US" altLang="zh-CN" dirty="0"/>
              <a:t>Layer</a:t>
            </a:r>
            <a:r>
              <a:rPr lang="zh-CN" altLang="en-US" dirty="0"/>
              <a:t>改为</a:t>
            </a:r>
            <a:r>
              <a:rPr lang="en-US" altLang="zh-CN" dirty="0"/>
              <a:t>Shootable</a:t>
            </a:r>
            <a:r>
              <a:rPr lang="zh-CN" altLang="en-US" dirty="0"/>
              <a:t>，让其成为可以被射击的物体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823F47-DE17-463C-BCA6-702EBC18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58" y="2161768"/>
            <a:ext cx="3261643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4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69876-653F-42BB-9FE2-79DF9D5A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535577"/>
            <a:ext cx="10792097" cy="5641386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、为敌人角色创建</a:t>
            </a:r>
            <a:r>
              <a:rPr lang="en-US" altLang="zh-CN" dirty="0" err="1"/>
              <a:t>Rigidbody</a:t>
            </a:r>
            <a:r>
              <a:rPr lang="zh-CN" altLang="en-US" dirty="0"/>
              <a:t>以及</a:t>
            </a:r>
            <a:r>
              <a:rPr lang="en-US" altLang="zh-CN" dirty="0"/>
              <a:t>Capsule collider</a:t>
            </a:r>
            <a:r>
              <a:rPr lang="zh-CN" altLang="en-US" dirty="0"/>
              <a:t>组件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、敌人受伤或死亡时会发出声音</a:t>
            </a:r>
            <a:r>
              <a:rPr lang="en-US" altLang="zh-CN" dirty="0" err="1"/>
              <a:t>AudioSource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2224E7-105D-4207-A392-2066328A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58" y="1833933"/>
            <a:ext cx="2514818" cy="3574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A230B9-76A6-4B79-87F1-022185412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57" y="1833933"/>
            <a:ext cx="2908777" cy="37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8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27B6F-86AE-4D05-B6D7-2C2033BE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339634"/>
            <a:ext cx="10831286" cy="5837329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、为敌人创建一个</a:t>
            </a:r>
            <a:r>
              <a:rPr lang="en-US" altLang="zh-CN" dirty="0"/>
              <a:t>AI</a:t>
            </a:r>
            <a:r>
              <a:rPr lang="zh-CN" altLang="en-US" dirty="0"/>
              <a:t>组件</a:t>
            </a:r>
            <a:r>
              <a:rPr lang="en-US" altLang="zh-CN" dirty="0"/>
              <a:t>(Nav Mesh Agent)</a:t>
            </a:r>
            <a:r>
              <a:rPr lang="zh-CN" altLang="en-US" dirty="0"/>
              <a:t>，使其在出生之后能够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在地面上自动循迹，自动追踪玩家。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-</a:t>
            </a:r>
            <a:r>
              <a:rPr lang="zh-CN" altLang="en-US" dirty="0"/>
              <a:t>它可以避开障碍物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DE54D7-6522-45C8-B674-FD9F15EE4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50" y="1463303"/>
            <a:ext cx="3920908" cy="47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7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717E5-6063-4EE0-886C-E9972037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9" y="535577"/>
            <a:ext cx="10583091" cy="5641386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、为敌人角色创建它的</a:t>
            </a:r>
            <a:r>
              <a:rPr lang="en-US" altLang="zh-CN" dirty="0"/>
              <a:t>AC(</a:t>
            </a:r>
            <a:r>
              <a:rPr lang="zh-CN" altLang="en-US" dirty="0"/>
              <a:t>动画控制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AAB4F-0A66-4D47-A1E5-CCE3952A5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54" y="1405381"/>
            <a:ext cx="871803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1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6E244-4385-4732-95E8-7C815071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6" y="300446"/>
            <a:ext cx="10870474" cy="5876517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、挂上敌人的行为脚本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敌人的移动方式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敌人的攻击方式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敌人的血量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7CA537-A086-417C-B13A-ED9C98BC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25" y="2367280"/>
            <a:ext cx="4310320" cy="35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9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96C9-F8A6-4C6E-969E-D6BA8B45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7" y="2546622"/>
            <a:ext cx="10515600" cy="1325563"/>
          </a:xfrm>
        </p:spPr>
        <p:txBody>
          <a:bodyPr/>
          <a:lstStyle/>
          <a:p>
            <a:r>
              <a:rPr lang="en-US" altLang="zh-CN" dirty="0"/>
              <a:t>			        5.UI</a:t>
            </a:r>
            <a:r>
              <a:rPr lang="zh-CN" altLang="en-US" dirty="0"/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191076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FD24B-3834-4CEC-90FD-86FD6A1E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431074"/>
            <a:ext cx="10909663" cy="5745889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、进入</a:t>
            </a:r>
            <a:r>
              <a:rPr lang="en-US" altLang="zh-CN" dirty="0"/>
              <a:t>2D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、创建新的画布</a:t>
            </a:r>
            <a:r>
              <a:rPr lang="en-US" altLang="zh-CN" dirty="0"/>
              <a:t>(Canvas),</a:t>
            </a:r>
            <a:r>
              <a:rPr lang="zh-CN" altLang="en-US" dirty="0"/>
              <a:t>并改名为</a:t>
            </a:r>
            <a:r>
              <a:rPr lang="en-US" altLang="zh-CN" dirty="0" err="1"/>
              <a:t>HUDCanvas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、再在</a:t>
            </a:r>
            <a:r>
              <a:rPr lang="en-US" altLang="zh-CN" dirty="0" err="1"/>
              <a:t>HUDCanvas</a:t>
            </a:r>
            <a:r>
              <a:rPr lang="zh-CN" altLang="en-US" dirty="0"/>
              <a:t>下创建子对象</a:t>
            </a:r>
            <a:r>
              <a:rPr lang="en-US" altLang="zh-CN" dirty="0" err="1"/>
              <a:t>HealthUI</a:t>
            </a:r>
            <a:r>
              <a:rPr lang="zh-CN" altLang="en-US" dirty="0"/>
              <a:t>，并调整锚点位置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、再在</a:t>
            </a:r>
            <a:r>
              <a:rPr lang="en-US" altLang="zh-CN" dirty="0" err="1"/>
              <a:t>HealthUI</a:t>
            </a:r>
            <a:r>
              <a:rPr lang="zh-CN" altLang="en-US" dirty="0"/>
              <a:t>下创建子对象</a:t>
            </a:r>
            <a:r>
              <a:rPr lang="en-US" altLang="zh-CN" dirty="0"/>
              <a:t>Heart</a:t>
            </a:r>
            <a:r>
              <a:rPr lang="zh-CN" altLang="en-US" dirty="0"/>
              <a:t>，并配置已设计好的图案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510BDB-45CB-42B1-805A-F56D5DC5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95" y="2504937"/>
            <a:ext cx="3545728" cy="36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6F80-866C-49F6-9E63-A87CD604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854664"/>
            <a:ext cx="10515600" cy="548014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、</a:t>
            </a:r>
            <a:r>
              <a:rPr lang="zh-CN" altLang="en-US" sz="2000" dirty="0"/>
              <a:t>创建新</a:t>
            </a:r>
            <a:r>
              <a:rPr lang="en-US" altLang="zh-CN" sz="2000" dirty="0"/>
              <a:t>Scene</a:t>
            </a:r>
            <a:r>
              <a:rPr lang="zh-CN" altLang="en-US" sz="2000" dirty="0"/>
              <a:t>（场景）并保存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、</a:t>
            </a:r>
            <a:r>
              <a:rPr lang="zh-CN" altLang="en-US" sz="2000" dirty="0"/>
              <a:t>将已经做好了的模型拖进</a:t>
            </a:r>
            <a:r>
              <a:rPr lang="en-US" altLang="zh-CN" sz="2000" dirty="0"/>
              <a:t>Hierarchy</a:t>
            </a:r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CE8EE7-ABA1-4372-886F-C46A4A275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28" y="1805039"/>
            <a:ext cx="7582446" cy="45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75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B0551-D5E7-45A1-9AA8-89914EA2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95943"/>
            <a:ext cx="10515600" cy="3838712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、玩家的血量条也是类似的操作。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、玩家在掉血的时候血量条会变化，相关逻辑操作在脚本</a:t>
            </a:r>
            <a:r>
              <a:rPr lang="en-US" altLang="zh-CN" dirty="0"/>
              <a:t>(Slider)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35D357-96FD-4EF1-BE83-F7C178756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1564164"/>
            <a:ext cx="6386113" cy="26062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EA1816-341C-40AE-9D05-907F67084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8" y="1564164"/>
            <a:ext cx="5707875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B0FCB-379B-40BE-BD69-2316FD2A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			   6.</a:t>
            </a:r>
            <a:r>
              <a:rPr lang="zh-CN" altLang="en-US" dirty="0"/>
              <a:t>玩家生命系统</a:t>
            </a:r>
          </a:p>
        </p:txBody>
      </p:sp>
    </p:spTree>
    <p:extLst>
      <p:ext uri="{BB962C8B-B14F-4D97-AF65-F5344CB8AC3E}">
        <p14:creationId xmlns:p14="http://schemas.microsoft.com/office/powerpoint/2010/main" val="237730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D98AB-E776-4902-8FA9-C16C05D3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313509"/>
            <a:ext cx="10974977" cy="586345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、为了让玩家角色拥有血量，以及让玩家受伤之后会掉血，挂载一个已经写好了得</a:t>
            </a:r>
            <a:r>
              <a:rPr lang="en-US" altLang="zh-CN" dirty="0" err="1"/>
              <a:t>PlayerHealth</a:t>
            </a:r>
            <a:r>
              <a:rPr lang="zh-CN" altLang="en-US" dirty="0"/>
              <a:t>脚本。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、并设置参数（如图）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、为敌人添加攻击行为，挂载</a:t>
            </a:r>
            <a:r>
              <a:rPr lang="en-US" altLang="zh-CN" dirty="0" err="1"/>
              <a:t>EnemyAttack</a:t>
            </a:r>
            <a:r>
              <a:rPr lang="zh-CN" altLang="en-US" dirty="0"/>
              <a:t>脚本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C99AD-58B6-4EDB-881B-25F10C34C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5" y="2249635"/>
            <a:ext cx="5215296" cy="34860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A2C0E4-EBA9-46DC-9BAF-F1F19FB37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71" y="2249635"/>
            <a:ext cx="6012106" cy="149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3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B8ECE-D42D-4B53-98E6-D87028BE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04" y="2361269"/>
            <a:ext cx="10515600" cy="1325563"/>
          </a:xfrm>
        </p:spPr>
        <p:txBody>
          <a:bodyPr/>
          <a:lstStyle/>
          <a:p>
            <a:r>
              <a:rPr lang="en-US" altLang="zh-CN" dirty="0"/>
              <a:t>				7.</a:t>
            </a:r>
            <a:r>
              <a:rPr lang="zh-CN" altLang="en-US" dirty="0"/>
              <a:t>攻击敌人</a:t>
            </a:r>
          </a:p>
        </p:txBody>
      </p:sp>
    </p:spTree>
    <p:extLst>
      <p:ext uri="{BB962C8B-B14F-4D97-AF65-F5344CB8AC3E}">
        <p14:creationId xmlns:p14="http://schemas.microsoft.com/office/powerpoint/2010/main" val="3157435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EA0A4-18BF-4065-B626-1B96745B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54" y="326572"/>
            <a:ext cx="10674531" cy="5824266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、先为敌人挂载生命系统脚本</a:t>
            </a:r>
            <a:r>
              <a:rPr lang="en-US" altLang="zh-CN" dirty="0"/>
              <a:t>(</a:t>
            </a:r>
            <a:r>
              <a:rPr lang="en-US" altLang="zh-CN" dirty="0" err="1"/>
              <a:t>EnemyHealth</a:t>
            </a:r>
            <a:r>
              <a:rPr lang="en-US" altLang="zh-CN" dirty="0"/>
              <a:t>)</a:t>
            </a:r>
            <a:r>
              <a:rPr lang="zh-CN" altLang="en-US" dirty="0"/>
              <a:t>，并设置参数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、接着为敌人挂载攻击系统脚本</a:t>
            </a:r>
            <a:r>
              <a:rPr lang="en-US" altLang="zh-CN" dirty="0"/>
              <a:t>(</a:t>
            </a:r>
            <a:r>
              <a:rPr lang="en-US" altLang="zh-CN" dirty="0" err="1"/>
              <a:t>EnemyAttack</a:t>
            </a:r>
            <a:r>
              <a:rPr lang="en-US" altLang="zh-CN" dirty="0"/>
              <a:t>)</a:t>
            </a:r>
            <a:r>
              <a:rPr lang="zh-CN" altLang="en-US" dirty="0"/>
              <a:t> ，并设置参数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2DAD24-46F3-4E29-9D89-19200B5DD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5" y="1854992"/>
            <a:ext cx="4446756" cy="25602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863234-E8D8-4513-BBBC-3A9340CC8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38" y="1854992"/>
            <a:ext cx="4269492" cy="11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9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AC9B-DDB3-4EFF-A1BE-8A551EFA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431074"/>
            <a:ext cx="10831286" cy="5745889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、在玩家模型中的</a:t>
            </a:r>
            <a:r>
              <a:rPr lang="en-US" altLang="zh-CN" dirty="0" err="1"/>
              <a:t>GunBarrelEnd</a:t>
            </a:r>
            <a:r>
              <a:rPr lang="zh-CN" altLang="en-US" dirty="0"/>
              <a:t>上添加一个已经设计好了的光效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粒子系统</a:t>
            </a:r>
            <a:r>
              <a:rPr lang="en-US" altLang="zh-CN" dirty="0"/>
              <a:t>(Particle System)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、接着添加一个射击可视组件</a:t>
            </a:r>
            <a:r>
              <a:rPr lang="en-US" altLang="zh-CN" dirty="0"/>
              <a:t>(Line Renderer),</a:t>
            </a:r>
            <a:r>
              <a:rPr lang="zh-CN" altLang="en-US" dirty="0"/>
              <a:t>并选择不是默认启动，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因为不希望游戏一开始就进行射击，而是点鼠标的时候才触发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设计效果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3636A5-522A-4FF6-8589-0E681D252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81" y="2486691"/>
            <a:ext cx="2736320" cy="4159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D9ED14-8C6C-46F1-A98D-FC99B9C76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59" y="2486691"/>
            <a:ext cx="2623862" cy="41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0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FC25D-6F5F-41D0-B8F4-0089EED6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292231"/>
            <a:ext cx="10759911" cy="5884732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、添加光效组件</a:t>
            </a:r>
            <a:r>
              <a:rPr lang="en-US" altLang="zh-CN" dirty="0"/>
              <a:t>(Light),</a:t>
            </a:r>
            <a:r>
              <a:rPr lang="zh-CN" altLang="en-US" dirty="0"/>
              <a:t>同样希望点击鼠标之后才激发光亮效果。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、添加开枪声音</a:t>
            </a:r>
            <a:r>
              <a:rPr lang="en-US" altLang="zh-CN" dirty="0"/>
              <a:t>(</a:t>
            </a:r>
            <a:r>
              <a:rPr lang="en-US" altLang="zh-CN" dirty="0" err="1"/>
              <a:t>AudioSource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、在玩家模型中的</a:t>
            </a:r>
            <a:r>
              <a:rPr lang="en-US" altLang="zh-CN" dirty="0" err="1"/>
              <a:t>GunBarrelEnd</a:t>
            </a:r>
            <a:r>
              <a:rPr lang="zh-CN" altLang="en-US" dirty="0"/>
              <a:t>上添加一个已经设计好了的射击脚本</a:t>
            </a:r>
            <a:r>
              <a:rPr lang="en-US" altLang="zh-CN" dirty="0"/>
              <a:t>(</a:t>
            </a:r>
            <a:r>
              <a:rPr lang="en-US" altLang="zh-CN" dirty="0" err="1"/>
              <a:t>PlayerShooting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F161CF-97AE-42FA-96DF-0FB8B4BFE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5427"/>
            <a:ext cx="2567322" cy="2846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D23A96-5E27-4D45-B785-8DF08778B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39" y="2243640"/>
            <a:ext cx="2615898" cy="19819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88296D-BE2E-41D3-A6AE-BD60D2967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41" y="2155427"/>
            <a:ext cx="2361327" cy="30157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AF4C1A-1F3E-4340-BFBA-2B83BCE74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72" y="2155426"/>
            <a:ext cx="2804403" cy="14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C6844-A3C7-472D-A577-55968514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6" y="470263"/>
            <a:ext cx="10870474" cy="5706700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、为玩家提供一个自动射击</a:t>
            </a:r>
            <a:r>
              <a:rPr lang="en-US" altLang="zh-CN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847806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52FC1-C8E5-4090-874B-E5BAC92C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B937F-8150-42D4-A325-D971BA51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5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EEF4-91D8-40CF-9CBE-CA9051CC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051"/>
            <a:ext cx="10515600" cy="1325563"/>
          </a:xfrm>
        </p:spPr>
        <p:txBody>
          <a:bodyPr/>
          <a:lstStyle/>
          <a:p>
            <a:r>
              <a:rPr lang="en-US" altLang="zh-CN" dirty="0"/>
              <a:t>                    8.</a:t>
            </a:r>
            <a:r>
              <a:rPr lang="zh-CN" altLang="en-US" dirty="0"/>
              <a:t>积分系统及</a:t>
            </a:r>
            <a:r>
              <a:rPr lang="en-US" altLang="zh-CN" dirty="0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78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62FBD-8895-41DB-9147-CC1BEBA0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5" y="0"/>
            <a:ext cx="5939245" cy="30833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zh-CN" altLang="en-US" sz="1600" dirty="0"/>
              <a:t>、 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创建一个方块平面</a:t>
            </a:r>
            <a:r>
              <a:rPr lang="en-US" altLang="zh-CN" sz="2000" b="1" dirty="0"/>
              <a:t>(Quad),</a:t>
            </a:r>
            <a:r>
              <a:rPr lang="zh-CN" altLang="en-US" sz="2000" b="1" dirty="0"/>
              <a:t>改名为</a:t>
            </a:r>
            <a:r>
              <a:rPr lang="en-US" altLang="zh-CN" sz="2000" b="1" dirty="0"/>
              <a:t>Floor</a:t>
            </a:r>
            <a:br>
              <a:rPr lang="en-US" altLang="zh-CN" sz="2000" b="1" dirty="0"/>
            </a:br>
            <a:r>
              <a:rPr lang="en-US" altLang="zh-CN" sz="2000" b="1" dirty="0"/>
              <a:t>     -</a:t>
            </a:r>
            <a:r>
              <a:rPr lang="zh-CN" altLang="en-US" sz="2000" b="1" dirty="0"/>
              <a:t>调整</a:t>
            </a:r>
            <a:r>
              <a:rPr lang="en-US" altLang="zh-CN" sz="2000" b="1" dirty="0"/>
              <a:t>Transform</a:t>
            </a:r>
            <a:br>
              <a:rPr lang="en-US" altLang="zh-CN" sz="2000" b="1" dirty="0"/>
            </a:br>
            <a:r>
              <a:rPr lang="en-US" altLang="zh-CN" sz="2000" b="1" dirty="0"/>
              <a:t>     -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Layer</a:t>
            </a:r>
            <a:r>
              <a:rPr lang="zh-CN" altLang="en-US" sz="2000" b="1" dirty="0"/>
              <a:t>设置成</a:t>
            </a:r>
            <a:r>
              <a:rPr lang="en-US" altLang="zh-CN" sz="2000" b="1" dirty="0"/>
              <a:t>Floor</a:t>
            </a:r>
            <a:br>
              <a:rPr lang="en-US" altLang="zh-CN" sz="2000" b="1" dirty="0"/>
            </a:br>
            <a:r>
              <a:rPr lang="en-US" altLang="zh-CN" sz="2000" b="1" dirty="0"/>
              <a:t>     -</a:t>
            </a:r>
            <a:r>
              <a:rPr lang="zh-CN" altLang="en-US" sz="2000" b="1" dirty="0"/>
              <a:t>并将</a:t>
            </a:r>
            <a:r>
              <a:rPr lang="en-US" altLang="zh-CN" sz="2000" b="1" dirty="0"/>
              <a:t>Mesh Renderer</a:t>
            </a:r>
            <a:r>
              <a:rPr lang="zh-CN" altLang="en-US" sz="2000" b="1" dirty="0"/>
              <a:t>删除（让这块平面</a:t>
            </a:r>
            <a:br>
              <a:rPr lang="en-US" altLang="zh-CN" sz="2000" b="1" dirty="0"/>
            </a:br>
            <a:r>
              <a:rPr lang="zh-CN" altLang="en-US" sz="2000" b="1" dirty="0"/>
              <a:t>   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设置为不可见）</a:t>
            </a:r>
            <a:br>
              <a:rPr lang="zh-CN" altLang="en-US" sz="2000" b="1" dirty="0"/>
            </a:br>
            <a:br>
              <a:rPr lang="en-US" altLang="zh-CN" sz="2000" b="1" dirty="0"/>
            </a:br>
            <a:endParaRPr lang="zh-CN" altLang="en-US" sz="2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52258-361C-4655-B37D-3551061A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88" y="533887"/>
            <a:ext cx="8388532" cy="30833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创建一个新的游戏对象，并新建一个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 </a:t>
            </a:r>
            <a:r>
              <a:rPr lang="en-US" altLang="zh-CN" dirty="0" err="1"/>
              <a:t>AudioSource</a:t>
            </a:r>
            <a:r>
              <a:rPr lang="zh-CN" altLang="en-US" dirty="0"/>
              <a:t>组件用来设置背景音乐。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CFCBE-EB03-4AC1-B2A3-A3E6EBC56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306"/>
            <a:ext cx="6256562" cy="34216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0A302E-3A0D-413D-9A2C-7CE12B09E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5" y="2440306"/>
            <a:ext cx="579170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4B482-A802-4289-8C1D-20F9CF7A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418011"/>
            <a:ext cx="10961914" cy="575895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、做法跟第</a:t>
            </a:r>
            <a:r>
              <a:rPr lang="en-US" altLang="zh-CN" dirty="0"/>
              <a:t>5</a:t>
            </a:r>
            <a:r>
              <a:rPr lang="zh-CN" altLang="en-US" dirty="0"/>
              <a:t>部分生命值</a:t>
            </a:r>
            <a:r>
              <a:rPr lang="en-US" altLang="zh-CN" dirty="0"/>
              <a:t>UI</a:t>
            </a:r>
            <a:r>
              <a:rPr lang="zh-CN" altLang="en-US" dirty="0"/>
              <a:t>差不多都是用</a:t>
            </a:r>
            <a:r>
              <a:rPr lang="en-US" altLang="zh-CN" dirty="0"/>
              <a:t>2D</a:t>
            </a:r>
            <a:r>
              <a:rPr lang="zh-CN" altLang="en-US" dirty="0"/>
              <a:t>画布</a:t>
            </a:r>
            <a:r>
              <a:rPr lang="en-US" altLang="zh-CN" dirty="0"/>
              <a:t>(</a:t>
            </a:r>
            <a:r>
              <a:rPr lang="en-US" altLang="zh-CN" dirty="0" err="1"/>
              <a:t>ScoreText</a:t>
            </a:r>
            <a:r>
              <a:rPr lang="en-US" altLang="zh-CN" dirty="0"/>
              <a:t>)</a:t>
            </a:r>
            <a:r>
              <a:rPr lang="zh-CN" altLang="en-US" dirty="0"/>
              <a:t>来展现。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、主要的是通过脚本来实现记分功能。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、添加脚本 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/>
              <a:t>Shadow</a:t>
            </a:r>
            <a:r>
              <a:rPr lang="zh-CN" altLang="en-US" dirty="0"/>
              <a:t>、</a:t>
            </a:r>
            <a:r>
              <a:rPr lang="en-US" altLang="zh-CN" dirty="0" err="1"/>
              <a:t>ScoreManager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F28CE5-1328-47AD-8704-F706A4B3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45" y="2047348"/>
            <a:ext cx="6973092" cy="39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83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6754-902F-4344-AF6E-6E160A32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生成其他敌人</a:t>
            </a:r>
          </a:p>
        </p:txBody>
      </p:sp>
    </p:spTree>
    <p:extLst>
      <p:ext uri="{BB962C8B-B14F-4D97-AF65-F5344CB8AC3E}">
        <p14:creationId xmlns:p14="http://schemas.microsoft.com/office/powerpoint/2010/main" val="316686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22EF-A29F-4A30-8317-0DC09DDE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一、创建含有相同“骨架”的敌人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6C5623-FD38-4BA1-BB71-52A63ACC6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4" y="2568610"/>
            <a:ext cx="6127011" cy="2865368"/>
          </a:xfrm>
        </p:spPr>
      </p:pic>
    </p:spTree>
    <p:extLst>
      <p:ext uri="{BB962C8B-B14F-4D97-AF65-F5344CB8AC3E}">
        <p14:creationId xmlns:p14="http://schemas.microsoft.com/office/powerpoint/2010/main" val="160094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1FC33-9B21-406C-A171-87F2E12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操作如下：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1B1E6-C551-45D9-B8FF-FEC3948A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ZomBunny</a:t>
            </a:r>
            <a:r>
              <a:rPr lang="zh-CN" altLang="en-US" dirty="0"/>
              <a:t>之前已经创建好了，拥有相同“骨架”（动画）的</a:t>
            </a:r>
            <a:endParaRPr lang="en-US" altLang="zh-CN" dirty="0"/>
          </a:p>
          <a:p>
            <a:r>
              <a:rPr lang="en-US" altLang="zh-CN" dirty="0" err="1"/>
              <a:t>ZomBear</a:t>
            </a:r>
            <a:r>
              <a:rPr lang="zh-CN" altLang="en-US" dirty="0"/>
              <a:t>只需要 </a:t>
            </a:r>
            <a:r>
              <a:rPr lang="zh-CN" altLang="en-US" dirty="0">
                <a:solidFill>
                  <a:srgbClr val="FF0000"/>
                </a:solidFill>
              </a:rPr>
              <a:t>为其创建一个</a:t>
            </a:r>
            <a:r>
              <a:rPr lang="en-US" altLang="zh-CN" dirty="0">
                <a:solidFill>
                  <a:srgbClr val="FF0000"/>
                </a:solidFill>
              </a:rPr>
              <a:t>Animator </a:t>
            </a:r>
            <a:r>
              <a:rPr lang="zh-CN" altLang="en-US" dirty="0">
                <a:solidFill>
                  <a:srgbClr val="FF0000"/>
                </a:solidFill>
              </a:rPr>
              <a:t>并在</a:t>
            </a:r>
            <a:r>
              <a:rPr lang="en-US" altLang="zh-CN" dirty="0">
                <a:solidFill>
                  <a:srgbClr val="FF0000"/>
                </a:solidFill>
              </a:rPr>
              <a:t>Controller</a:t>
            </a:r>
            <a:r>
              <a:rPr lang="zh-CN" altLang="en-US" dirty="0">
                <a:solidFill>
                  <a:srgbClr val="FF0000"/>
                </a:solidFill>
              </a:rPr>
              <a:t>选项中加入之前已经创建好的 </a:t>
            </a:r>
            <a:r>
              <a:rPr lang="en-US" altLang="zh-CN" dirty="0" err="1">
                <a:solidFill>
                  <a:srgbClr val="FF0000"/>
                </a:solidFill>
              </a:rPr>
              <a:t>EnemyAC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196179-B697-4498-B72E-9939504A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48" y="3202139"/>
            <a:ext cx="5177904" cy="31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66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E7AAE-71ED-4A59-AFCB-FEC9CB8C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二、生成“骨架”不同但行为相同的敌人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A0409C-AD28-4593-8DDA-FB89C81AC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82" y="1985258"/>
            <a:ext cx="4954196" cy="3938739"/>
          </a:xfrm>
        </p:spPr>
      </p:pic>
    </p:spTree>
    <p:extLst>
      <p:ext uri="{BB962C8B-B14F-4D97-AF65-F5344CB8AC3E}">
        <p14:creationId xmlns:p14="http://schemas.microsoft.com/office/powerpoint/2010/main" val="127556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B71A1-9077-46DB-8F94-066E1471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操作如下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221E6-8207-4DFC-BD2F-A0474AC4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7" y="136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虽然这种敌人的“骨架”、体型是不一样的，但行为是一样的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因此，在</a:t>
            </a:r>
            <a:r>
              <a:rPr lang="en-US" altLang="zh-CN" dirty="0"/>
              <a:t>Animator</a:t>
            </a:r>
            <a:r>
              <a:rPr lang="zh-CN" altLang="en-US" dirty="0"/>
              <a:t>文件中创建一个</a:t>
            </a:r>
            <a:r>
              <a:rPr lang="en-US" altLang="zh-CN" dirty="0" err="1"/>
              <a:t>AnimatorOverrideControllers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改名为 </a:t>
            </a:r>
            <a:r>
              <a:rPr lang="en-US" altLang="zh-CN" dirty="0" err="1"/>
              <a:t>HellephantAOC</a:t>
            </a:r>
            <a:r>
              <a:rPr lang="en-US" altLang="zh-CN" dirty="0"/>
              <a:t>,</a:t>
            </a:r>
            <a:r>
              <a:rPr lang="zh-CN" altLang="en-US" dirty="0"/>
              <a:t>即为有相同的状态机，并且有能力在状态下使用不同的动画素材。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然后把要覆盖的</a:t>
            </a:r>
            <a:r>
              <a:rPr lang="en-US" altLang="zh-CN" dirty="0"/>
              <a:t>AC</a:t>
            </a:r>
            <a:r>
              <a:rPr lang="zh-CN" altLang="en-US" dirty="0"/>
              <a:t>拖进去即可。（如图）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BBA1A3-3B8A-42A1-AF08-70A6AE0DA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93" y="3768521"/>
            <a:ext cx="4675727" cy="29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3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C2160-24A8-4151-9F90-4A75C05C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三、管理对象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F376-936E-44C7-B0C8-35F2538E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专门用来管理：生成敌人、生产频率等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sz="5400" dirty="0"/>
              <a:t>操作如下</a:t>
            </a:r>
            <a:endParaRPr lang="en-US" altLang="zh-CN" sz="5400" dirty="0"/>
          </a:p>
          <a:p>
            <a:r>
              <a:rPr lang="zh-CN" altLang="en-US" dirty="0"/>
              <a:t>生成一个空的游戏对象，并命名为</a:t>
            </a:r>
            <a:r>
              <a:rPr lang="en-US" altLang="zh-CN" dirty="0" err="1"/>
              <a:t>EnemyManager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接着在新建三个用于记录生成敌人时的位置的游戏对象。</a:t>
            </a:r>
            <a:endParaRPr lang="en-US" altLang="zh-CN" dirty="0"/>
          </a:p>
          <a:p>
            <a:r>
              <a:rPr lang="zh-CN" altLang="en-US" dirty="0"/>
              <a:t>然后把已经写好的脚本</a:t>
            </a:r>
            <a:r>
              <a:rPr lang="en-US" altLang="zh-CN" dirty="0"/>
              <a:t>Enemy Manager</a:t>
            </a:r>
            <a:r>
              <a:rPr lang="zh-CN" altLang="en-US" dirty="0"/>
              <a:t>拖进去。</a:t>
            </a:r>
            <a:endParaRPr lang="en-US" altLang="zh-CN" dirty="0"/>
          </a:p>
          <a:p>
            <a:r>
              <a:rPr lang="zh-CN" altLang="en-US" dirty="0"/>
              <a:t>由于我们要生成三种敌人那么就创建三个脚本组建来分别来对应。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87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B5FA0-761F-498E-8B71-D0FBBE8D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87" y="344758"/>
            <a:ext cx="10515600" cy="4351338"/>
          </a:xfrm>
        </p:spPr>
        <p:txBody>
          <a:bodyPr/>
          <a:lstStyle/>
          <a:p>
            <a:r>
              <a:rPr lang="zh-CN" altLang="en-US" dirty="0"/>
              <a:t>如图所示，将各个参数拖进去即可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5A9679-5F68-40E9-91E9-721125FC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7" y="942539"/>
            <a:ext cx="8441596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5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FA269-8EE1-4326-9612-AAEA0CD5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54" y="1940747"/>
            <a:ext cx="10515600" cy="1325563"/>
          </a:xfrm>
        </p:spPr>
        <p:txBody>
          <a:bodyPr/>
          <a:lstStyle/>
          <a:p>
            <a:r>
              <a:rPr lang="en-US" altLang="zh-CN" dirty="0"/>
              <a:t>				2.</a:t>
            </a:r>
            <a:r>
              <a:rPr lang="zh-CN" altLang="en-US" dirty="0"/>
              <a:t>玩家角色</a:t>
            </a:r>
          </a:p>
        </p:txBody>
      </p:sp>
    </p:spTree>
    <p:extLst>
      <p:ext uri="{BB962C8B-B14F-4D97-AF65-F5344CB8AC3E}">
        <p14:creationId xmlns:p14="http://schemas.microsoft.com/office/powerpoint/2010/main" val="310194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DD1F2-640E-49F2-AB8F-01381C1F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将已经做好的</a:t>
            </a:r>
            <a:r>
              <a:rPr lang="en-US" altLang="zh-CN" dirty="0"/>
              <a:t>Player</a:t>
            </a:r>
            <a:r>
              <a:rPr lang="zh-CN" altLang="en-US" dirty="0"/>
              <a:t>模型拖进</a:t>
            </a:r>
            <a:r>
              <a:rPr lang="en-US" altLang="zh-CN" dirty="0"/>
              <a:t>Scene</a:t>
            </a:r>
            <a:r>
              <a:rPr lang="zh-CN" altLang="en-US" dirty="0"/>
              <a:t>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954A83-8BF7-4732-BA22-4573F08BC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36" y="2511425"/>
            <a:ext cx="5685013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9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D1E78-D32B-4E51-88BF-C50A3D4C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7" y="571591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将玩家角色的</a:t>
            </a:r>
            <a:r>
              <a:rPr lang="en-US" altLang="zh-CN" dirty="0"/>
              <a:t>Tag</a:t>
            </a:r>
            <a:r>
              <a:rPr lang="zh-CN" altLang="en-US" dirty="0"/>
              <a:t>设置为</a:t>
            </a:r>
            <a:r>
              <a:rPr lang="en-US" altLang="zh-CN" dirty="0"/>
              <a:t>Player</a:t>
            </a:r>
            <a:r>
              <a:rPr lang="zh-CN" altLang="en-US" dirty="0"/>
              <a:t>（目标是让与玩家角色有互动的物体识别到它是</a:t>
            </a:r>
            <a:r>
              <a:rPr lang="en-US" altLang="zh-CN" dirty="0"/>
              <a:t>Player</a:t>
            </a:r>
            <a:r>
              <a:rPr lang="zh-CN" altLang="en-US" dirty="0"/>
              <a:t>标签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/>
              <a:t>在</a:t>
            </a:r>
            <a:r>
              <a:rPr lang="en-US" altLang="zh-CN" dirty="0"/>
              <a:t>Animator</a:t>
            </a:r>
            <a:r>
              <a:rPr lang="zh-CN" altLang="en-US" dirty="0"/>
              <a:t>文件中，创建属于玩家的</a:t>
            </a:r>
            <a:r>
              <a:rPr lang="en-US" altLang="zh-CN" dirty="0"/>
              <a:t>AC(</a:t>
            </a:r>
            <a:r>
              <a:rPr lang="zh-CN" altLang="en-US" dirty="0"/>
              <a:t>动画控件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229E20-B67A-4AA4-A9D4-432382C22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83" y="1949584"/>
            <a:ext cx="7995931" cy="47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D772A-8616-4480-9A96-49E096BA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" y="532402"/>
            <a:ext cx="10515600" cy="4351338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、给玩家角色一个物理形状，新建一个</a:t>
            </a:r>
            <a:r>
              <a:rPr lang="en-US" altLang="zh-CN" dirty="0" err="1"/>
              <a:t>Rigidbody</a:t>
            </a:r>
            <a:r>
              <a:rPr lang="zh-CN" altLang="en-US" dirty="0"/>
              <a:t>组件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、使角色能碰撞到物体新建</a:t>
            </a:r>
            <a:r>
              <a:rPr lang="en-US" altLang="zh-CN" dirty="0"/>
              <a:t>Capsule collider</a:t>
            </a:r>
            <a:r>
              <a:rPr lang="zh-CN" altLang="en-US" dirty="0"/>
              <a:t>组件</a:t>
            </a:r>
            <a:r>
              <a:rPr lang="en-US" altLang="zh-CN" dirty="0"/>
              <a:t>(</a:t>
            </a:r>
            <a:r>
              <a:rPr lang="zh-CN" altLang="en-US" dirty="0"/>
              <a:t>胶囊对撞机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、玩家受伤时会发出受伤的声音</a:t>
            </a:r>
            <a:r>
              <a:rPr lang="en-US" altLang="zh-CN" dirty="0"/>
              <a:t>(</a:t>
            </a:r>
            <a:r>
              <a:rPr lang="en-US" altLang="zh-CN" dirty="0" err="1"/>
              <a:t>AudioSource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9F5188-FB42-41A0-A3C4-19B08DD3F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4" y="2137528"/>
            <a:ext cx="3078596" cy="22365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940E1B-43A5-4133-B68A-C11BAB301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92" y="2137528"/>
            <a:ext cx="3471142" cy="22365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4FDBF2-D44C-44D3-8C26-DA2930FA9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60" y="2137528"/>
            <a:ext cx="3363709" cy="4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4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9222C-44BA-45DD-B1FB-76B8DE5C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4" y="391250"/>
            <a:ext cx="10515600" cy="1325563"/>
          </a:xfrm>
        </p:spPr>
        <p:txBody>
          <a:bodyPr/>
          <a:lstStyle/>
          <a:p>
            <a:r>
              <a:rPr lang="zh-CN" altLang="en-US" b="1" dirty="0"/>
              <a:t>玩家的行为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86BAA-8D5F-4C6E-98DC-FE4BAF40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、添加已经写好的脚本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PlayerMovement</a:t>
            </a:r>
            <a:r>
              <a:rPr lang="en-US" altLang="zh-CN" dirty="0"/>
              <a:t>(</a:t>
            </a:r>
            <a:r>
              <a:rPr lang="zh-CN" altLang="en-US" dirty="0"/>
              <a:t>玩家移动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PlayerHealth</a:t>
            </a:r>
            <a:r>
              <a:rPr lang="en-US" altLang="zh-CN" dirty="0"/>
              <a:t>(</a:t>
            </a:r>
            <a:r>
              <a:rPr lang="zh-CN" altLang="en-US" dirty="0"/>
              <a:t>玩家的血量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FAE4F-0FD0-42C8-96EC-A21203A2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61" y="3311435"/>
            <a:ext cx="4108928" cy="33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4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447E-0120-4355-B487-B90D5FAC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2103437"/>
            <a:ext cx="10515600" cy="1325563"/>
          </a:xfrm>
        </p:spPr>
        <p:txBody>
          <a:bodyPr/>
          <a:lstStyle/>
          <a:p>
            <a:r>
              <a:rPr lang="en-US" altLang="zh-CN" dirty="0"/>
              <a:t>				3.</a:t>
            </a:r>
            <a:r>
              <a:rPr lang="zh-CN" altLang="en-US" dirty="0"/>
              <a:t>设置相机</a:t>
            </a:r>
          </a:p>
        </p:txBody>
      </p:sp>
    </p:spTree>
    <p:extLst>
      <p:ext uri="{BB962C8B-B14F-4D97-AF65-F5344CB8AC3E}">
        <p14:creationId xmlns:p14="http://schemas.microsoft.com/office/powerpoint/2010/main" val="54427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854</Words>
  <Application>Microsoft Office PowerPoint</Application>
  <PresentationFormat>宽屏</PresentationFormat>
  <Paragraphs>82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1.环境设置</vt:lpstr>
      <vt:lpstr>PowerPoint 演示文稿</vt:lpstr>
      <vt:lpstr>3、 -创建一个方块平面(Quad),改名为Floor      -调整Transform      -将Layer设置成Floor      -并将Mesh Renderer删除（让这块平面      设置为不可见）  </vt:lpstr>
      <vt:lpstr>    2.玩家角色</vt:lpstr>
      <vt:lpstr>PowerPoint 演示文稿</vt:lpstr>
      <vt:lpstr>PowerPoint 演示文稿</vt:lpstr>
      <vt:lpstr>PowerPoint 演示文稿</vt:lpstr>
      <vt:lpstr>玩家的行为</vt:lpstr>
      <vt:lpstr>    3.设置相机</vt:lpstr>
      <vt:lpstr>PowerPoint 演示文稿</vt:lpstr>
      <vt:lpstr>PowerPoint 演示文稿</vt:lpstr>
      <vt:lpstr>     4.创建敌人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5.UI界面</vt:lpstr>
      <vt:lpstr>PowerPoint 演示文稿</vt:lpstr>
      <vt:lpstr>PowerPoint 演示文稿</vt:lpstr>
      <vt:lpstr>      6.玩家生命系统</vt:lpstr>
      <vt:lpstr>PowerPoint 演示文稿</vt:lpstr>
      <vt:lpstr>    7.攻击敌人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8.积分系统及UI</vt:lpstr>
      <vt:lpstr>PowerPoint 演示文稿</vt:lpstr>
      <vt:lpstr>9.生成其他敌人</vt:lpstr>
      <vt:lpstr>一、创建含有相同“骨架”的敌人</vt:lpstr>
      <vt:lpstr>操作如下：</vt:lpstr>
      <vt:lpstr>二、生成“骨架”不同但行为相同的敌人</vt:lpstr>
      <vt:lpstr>操作如下  </vt:lpstr>
      <vt:lpstr>三、管理对象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9.生成敌人</dc:title>
  <dc:creator>Minyon</dc:creator>
  <cp:lastModifiedBy>Minyon</cp:lastModifiedBy>
  <cp:revision>50</cp:revision>
  <dcterms:created xsi:type="dcterms:W3CDTF">2019-06-10T10:57:11Z</dcterms:created>
  <dcterms:modified xsi:type="dcterms:W3CDTF">2019-06-11T13:15:06Z</dcterms:modified>
</cp:coreProperties>
</file>